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1925300" cy="14274800"/>
  <p:notesSz cx="11925300" cy="14274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4397" y="3307080"/>
            <a:ext cx="10136505" cy="224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8795" y="5974080"/>
            <a:ext cx="8347710" cy="266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96265" y="2453640"/>
            <a:ext cx="5187505" cy="704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141529" y="2453640"/>
            <a:ext cx="5187505" cy="704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265" y="426720"/>
            <a:ext cx="10732770" cy="170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265" y="2453640"/>
            <a:ext cx="10732770" cy="704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054602" y="9921240"/>
            <a:ext cx="3816096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96265" y="9921240"/>
            <a:ext cx="2742819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86216" y="9921240"/>
            <a:ext cx="2742819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37" Type="http://schemas.openxmlformats.org/officeDocument/2006/relationships/image" Target="../media/image82.png"/><Relationship Id="rId38" Type="http://schemas.openxmlformats.org/officeDocument/2006/relationships/image" Target="../media/image83.png"/><Relationship Id="rId39" Type="http://schemas.openxmlformats.org/officeDocument/2006/relationships/image" Target="../media/image84.png"/><Relationship Id="rId40" Type="http://schemas.openxmlformats.org/officeDocument/2006/relationships/image" Target="../media/image85.png"/><Relationship Id="rId41" Type="http://schemas.openxmlformats.org/officeDocument/2006/relationships/image" Target="../media/image86.png"/><Relationship Id="rId42" Type="http://schemas.openxmlformats.org/officeDocument/2006/relationships/image" Target="../media/image87.png"/><Relationship Id="rId43" Type="http://schemas.openxmlformats.org/officeDocument/2006/relationships/image" Target="../media/image88.png"/><Relationship Id="rId44" Type="http://schemas.openxmlformats.org/officeDocument/2006/relationships/image" Target="../media/image89.png"/><Relationship Id="rId45" Type="http://schemas.openxmlformats.org/officeDocument/2006/relationships/image" Target="../media/image90.png"/><Relationship Id="rId46" Type="http://schemas.openxmlformats.org/officeDocument/2006/relationships/image" Target="../media/image91.png"/><Relationship Id="rId47" Type="http://schemas.openxmlformats.org/officeDocument/2006/relationships/image" Target="../media/image92.png"/><Relationship Id="rId48" Type="http://schemas.openxmlformats.org/officeDocument/2006/relationships/image" Target="../media/image93.png"/><Relationship Id="rId49" Type="http://schemas.openxmlformats.org/officeDocument/2006/relationships/image" Target="../media/image94.png"/><Relationship Id="rId50" Type="http://schemas.openxmlformats.org/officeDocument/2006/relationships/image" Target="../media/image95.png"/><Relationship Id="rId51" Type="http://schemas.openxmlformats.org/officeDocument/2006/relationships/image" Target="../media/image96.png"/><Relationship Id="rId52" Type="http://schemas.openxmlformats.org/officeDocument/2006/relationships/image" Target="../media/image97.png"/><Relationship Id="rId53" Type="http://schemas.openxmlformats.org/officeDocument/2006/relationships/image" Target="../media/image98.png"/><Relationship Id="rId54" Type="http://schemas.openxmlformats.org/officeDocument/2006/relationships/image" Target="../media/image99.png"/><Relationship Id="rId55" Type="http://schemas.openxmlformats.org/officeDocument/2006/relationships/image" Target="../media/image100.png"/><Relationship Id="rId56" Type="http://schemas.openxmlformats.org/officeDocument/2006/relationships/image" Target="../media/image101.png"/><Relationship Id="rId57" Type="http://schemas.openxmlformats.org/officeDocument/2006/relationships/image" Target="../media/image102.png"/><Relationship Id="rId58" Type="http://schemas.openxmlformats.org/officeDocument/2006/relationships/image" Target="../media/image103.png"/><Relationship Id="rId59" Type="http://schemas.openxmlformats.org/officeDocument/2006/relationships/image" Target="../media/image104.png"/><Relationship Id="rId60" Type="http://schemas.openxmlformats.org/officeDocument/2006/relationships/image" Target="../media/image105.png"/><Relationship Id="rId61" Type="http://schemas.openxmlformats.org/officeDocument/2006/relationships/image" Target="../media/image106.png"/><Relationship Id="rId62" Type="http://schemas.openxmlformats.org/officeDocument/2006/relationships/image" Target="../media/image107.png"/><Relationship Id="rId63" Type="http://schemas.openxmlformats.org/officeDocument/2006/relationships/image" Target="../media/image10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952" y="483754"/>
            <a:ext cx="2410460" cy="568325"/>
          </a:xfrm>
          <a:custGeom>
            <a:avLst/>
            <a:gdLst/>
            <a:ahLst/>
            <a:cxnLst/>
            <a:rect l="l" t="t" r="r" b="b"/>
            <a:pathLst>
              <a:path w="2410460" h="568325">
                <a:moveTo>
                  <a:pt x="251979" y="96981"/>
                </a:moveTo>
                <a:lnTo>
                  <a:pt x="133350" y="96981"/>
                </a:lnTo>
                <a:lnTo>
                  <a:pt x="133350" y="443345"/>
                </a:lnTo>
                <a:lnTo>
                  <a:pt x="251979" y="443345"/>
                </a:lnTo>
                <a:lnTo>
                  <a:pt x="251979" y="96981"/>
                </a:lnTo>
                <a:close/>
              </a:path>
              <a:path w="2410460" h="568325">
                <a:moveTo>
                  <a:pt x="385329" y="0"/>
                </a:moveTo>
                <a:lnTo>
                  <a:pt x="0" y="0"/>
                </a:lnTo>
                <a:lnTo>
                  <a:pt x="0" y="96981"/>
                </a:lnTo>
                <a:lnTo>
                  <a:pt x="385329" y="96981"/>
                </a:lnTo>
                <a:lnTo>
                  <a:pt x="385329" y="0"/>
                </a:lnTo>
                <a:close/>
              </a:path>
              <a:path w="2410460" h="568325">
                <a:moveTo>
                  <a:pt x="516460" y="110836"/>
                </a:moveTo>
                <a:lnTo>
                  <a:pt x="397831" y="110836"/>
                </a:lnTo>
                <a:lnTo>
                  <a:pt x="397831" y="568036"/>
                </a:lnTo>
                <a:lnTo>
                  <a:pt x="517326" y="568036"/>
                </a:lnTo>
                <a:lnTo>
                  <a:pt x="517326" y="388793"/>
                </a:lnTo>
                <a:lnTo>
                  <a:pt x="715677" y="388793"/>
                </a:lnTo>
                <a:lnTo>
                  <a:pt x="724495" y="372557"/>
                </a:lnTo>
                <a:lnTo>
                  <a:pt x="730990" y="355888"/>
                </a:lnTo>
                <a:lnTo>
                  <a:pt x="567549" y="355888"/>
                </a:lnTo>
                <a:lnTo>
                  <a:pt x="559607" y="355293"/>
                </a:lnTo>
                <a:lnTo>
                  <a:pt x="524578" y="327367"/>
                </a:lnTo>
                <a:lnTo>
                  <a:pt x="515121" y="288807"/>
                </a:lnTo>
                <a:lnTo>
                  <a:pt x="514728" y="277090"/>
                </a:lnTo>
                <a:lnTo>
                  <a:pt x="515121" y="265198"/>
                </a:lnTo>
                <a:lnTo>
                  <a:pt x="524578" y="226529"/>
                </a:lnTo>
                <a:lnTo>
                  <a:pt x="559607" y="198888"/>
                </a:lnTo>
                <a:lnTo>
                  <a:pt x="567549" y="198293"/>
                </a:lnTo>
                <a:lnTo>
                  <a:pt x="731384" y="198293"/>
                </a:lnTo>
                <a:lnTo>
                  <a:pt x="723629" y="179243"/>
                </a:lnTo>
                <a:lnTo>
                  <a:pt x="717710" y="168852"/>
                </a:lnTo>
                <a:lnTo>
                  <a:pt x="516460" y="168852"/>
                </a:lnTo>
                <a:lnTo>
                  <a:pt x="516460" y="110836"/>
                </a:lnTo>
                <a:close/>
              </a:path>
              <a:path w="2410460" h="568325">
                <a:moveTo>
                  <a:pt x="715677" y="388793"/>
                </a:moveTo>
                <a:lnTo>
                  <a:pt x="519058" y="388793"/>
                </a:lnTo>
                <a:lnTo>
                  <a:pt x="522887" y="397019"/>
                </a:lnTo>
                <a:lnTo>
                  <a:pt x="553045" y="430952"/>
                </a:lnTo>
                <a:lnTo>
                  <a:pt x="589575" y="445780"/>
                </a:lnTo>
                <a:lnTo>
                  <a:pt x="611710" y="447674"/>
                </a:lnTo>
                <a:lnTo>
                  <a:pt x="629096" y="446511"/>
                </a:lnTo>
                <a:lnTo>
                  <a:pt x="676870" y="429057"/>
                </a:lnTo>
                <a:lnTo>
                  <a:pt x="714862" y="390295"/>
                </a:lnTo>
                <a:lnTo>
                  <a:pt x="715677" y="388793"/>
                </a:lnTo>
                <a:close/>
              </a:path>
              <a:path w="2410460" h="568325">
                <a:moveTo>
                  <a:pt x="731384" y="198293"/>
                </a:moveTo>
                <a:lnTo>
                  <a:pt x="567549" y="198293"/>
                </a:lnTo>
                <a:lnTo>
                  <a:pt x="575464" y="198888"/>
                </a:lnTo>
                <a:lnTo>
                  <a:pt x="582756" y="200674"/>
                </a:lnTo>
                <a:lnTo>
                  <a:pt x="613226" y="234877"/>
                </a:lnTo>
                <a:lnTo>
                  <a:pt x="619503" y="277090"/>
                </a:lnTo>
                <a:lnTo>
                  <a:pt x="619111" y="288997"/>
                </a:lnTo>
                <a:lnTo>
                  <a:pt x="609843" y="327787"/>
                </a:lnTo>
                <a:lnTo>
                  <a:pt x="575464" y="355306"/>
                </a:lnTo>
                <a:lnTo>
                  <a:pt x="567549" y="355888"/>
                </a:lnTo>
                <a:lnTo>
                  <a:pt x="730990" y="355888"/>
                </a:lnTo>
                <a:lnTo>
                  <a:pt x="732356" y="352384"/>
                </a:lnTo>
                <a:lnTo>
                  <a:pt x="737971" y="329749"/>
                </a:lnTo>
                <a:lnTo>
                  <a:pt x="741339" y="304651"/>
                </a:lnTo>
                <a:lnTo>
                  <a:pt x="742462" y="277090"/>
                </a:lnTo>
                <a:lnTo>
                  <a:pt x="741285" y="248407"/>
                </a:lnTo>
                <a:lnTo>
                  <a:pt x="737754" y="222538"/>
                </a:lnTo>
                <a:lnTo>
                  <a:pt x="731869" y="199483"/>
                </a:lnTo>
                <a:lnTo>
                  <a:pt x="731384" y="198293"/>
                </a:lnTo>
                <a:close/>
              </a:path>
              <a:path w="2410460" h="568325">
                <a:moveTo>
                  <a:pt x="612576" y="106506"/>
                </a:moveTo>
                <a:lnTo>
                  <a:pt x="569281" y="115165"/>
                </a:lnTo>
                <a:lnTo>
                  <a:pt x="538108" y="137896"/>
                </a:lnTo>
                <a:lnTo>
                  <a:pt x="519058" y="168852"/>
                </a:lnTo>
                <a:lnTo>
                  <a:pt x="717710" y="168852"/>
                </a:lnTo>
                <a:lnTo>
                  <a:pt x="689371" y="134067"/>
                </a:lnTo>
                <a:lnTo>
                  <a:pt x="644669" y="110890"/>
                </a:lnTo>
                <a:lnTo>
                  <a:pt x="612576" y="106506"/>
                </a:lnTo>
                <a:close/>
              </a:path>
              <a:path w="2410460" h="568325">
                <a:moveTo>
                  <a:pt x="1091504" y="188768"/>
                </a:moveTo>
                <a:lnTo>
                  <a:pt x="940593" y="188768"/>
                </a:lnTo>
                <a:lnTo>
                  <a:pt x="948035" y="189201"/>
                </a:lnTo>
                <a:lnTo>
                  <a:pt x="954773" y="190499"/>
                </a:lnTo>
                <a:lnTo>
                  <a:pt x="960807" y="192664"/>
                </a:lnTo>
                <a:lnTo>
                  <a:pt x="966138" y="195695"/>
                </a:lnTo>
                <a:lnTo>
                  <a:pt x="972776" y="200313"/>
                </a:lnTo>
                <a:lnTo>
                  <a:pt x="976096" y="206952"/>
                </a:lnTo>
                <a:lnTo>
                  <a:pt x="976096" y="222827"/>
                </a:lnTo>
                <a:lnTo>
                  <a:pt x="934708" y="242183"/>
                </a:lnTo>
                <a:lnTo>
                  <a:pt x="899030" y="245918"/>
                </a:lnTo>
                <a:lnTo>
                  <a:pt x="886366" y="247176"/>
                </a:lnTo>
                <a:lnTo>
                  <a:pt x="840270" y="257973"/>
                </a:lnTo>
                <a:lnTo>
                  <a:pt x="804348" y="279810"/>
                </a:lnTo>
                <a:lnTo>
                  <a:pt x="782172" y="315150"/>
                </a:lnTo>
                <a:lnTo>
                  <a:pt x="776946" y="351342"/>
                </a:lnTo>
                <a:lnTo>
                  <a:pt x="777063" y="353868"/>
                </a:lnTo>
                <a:lnTo>
                  <a:pt x="784730" y="394665"/>
                </a:lnTo>
                <a:lnTo>
                  <a:pt x="817418" y="432169"/>
                </a:lnTo>
                <a:lnTo>
                  <a:pt x="855193" y="445943"/>
                </a:lnTo>
                <a:lnTo>
                  <a:pt x="885175" y="448540"/>
                </a:lnTo>
                <a:lnTo>
                  <a:pt x="895769" y="448216"/>
                </a:lnTo>
                <a:lnTo>
                  <a:pt x="933625" y="440355"/>
                </a:lnTo>
                <a:lnTo>
                  <a:pt x="970251" y="413417"/>
                </a:lnTo>
                <a:lnTo>
                  <a:pt x="981291" y="396586"/>
                </a:lnTo>
                <a:lnTo>
                  <a:pt x="1095591" y="396586"/>
                </a:lnTo>
                <a:lnTo>
                  <a:pt x="1095591" y="373206"/>
                </a:lnTo>
                <a:lnTo>
                  <a:pt x="924141" y="373206"/>
                </a:lnTo>
                <a:lnTo>
                  <a:pt x="916902" y="372746"/>
                </a:lnTo>
                <a:lnTo>
                  <a:pt x="889505" y="353868"/>
                </a:lnTo>
                <a:lnTo>
                  <a:pt x="889620" y="338421"/>
                </a:lnTo>
                <a:lnTo>
                  <a:pt x="906606" y="317139"/>
                </a:lnTo>
                <a:lnTo>
                  <a:pt x="912523" y="313819"/>
                </a:lnTo>
                <a:lnTo>
                  <a:pt x="920100" y="311438"/>
                </a:lnTo>
                <a:lnTo>
                  <a:pt x="934099" y="309273"/>
                </a:lnTo>
                <a:lnTo>
                  <a:pt x="938645" y="308480"/>
                </a:lnTo>
                <a:lnTo>
                  <a:pt x="966787" y="301552"/>
                </a:lnTo>
                <a:lnTo>
                  <a:pt x="970395" y="300398"/>
                </a:lnTo>
                <a:lnTo>
                  <a:pt x="973786" y="299171"/>
                </a:lnTo>
                <a:lnTo>
                  <a:pt x="976961" y="297872"/>
                </a:lnTo>
                <a:lnTo>
                  <a:pt x="1095591" y="297872"/>
                </a:lnTo>
                <a:lnTo>
                  <a:pt x="1095591" y="215611"/>
                </a:lnTo>
                <a:lnTo>
                  <a:pt x="1094923" y="204219"/>
                </a:lnTo>
                <a:lnTo>
                  <a:pt x="1092939" y="193314"/>
                </a:lnTo>
                <a:lnTo>
                  <a:pt x="1091504" y="188768"/>
                </a:lnTo>
                <a:close/>
              </a:path>
              <a:path w="2410460" h="568325">
                <a:moveTo>
                  <a:pt x="1095591" y="396586"/>
                </a:moveTo>
                <a:lnTo>
                  <a:pt x="983889" y="396586"/>
                </a:lnTo>
                <a:lnTo>
                  <a:pt x="983889" y="443345"/>
                </a:lnTo>
                <a:lnTo>
                  <a:pt x="1095591" y="443345"/>
                </a:lnTo>
                <a:lnTo>
                  <a:pt x="1095591" y="396586"/>
                </a:lnTo>
                <a:close/>
              </a:path>
              <a:path w="2410460" h="568325">
                <a:moveTo>
                  <a:pt x="1095591" y="297872"/>
                </a:moveTo>
                <a:lnTo>
                  <a:pt x="976961" y="297872"/>
                </a:lnTo>
                <a:lnTo>
                  <a:pt x="976916" y="326285"/>
                </a:lnTo>
                <a:lnTo>
                  <a:pt x="976488" y="332874"/>
                </a:lnTo>
                <a:lnTo>
                  <a:pt x="949685" y="367578"/>
                </a:lnTo>
                <a:lnTo>
                  <a:pt x="924141" y="373206"/>
                </a:lnTo>
                <a:lnTo>
                  <a:pt x="1095591" y="373206"/>
                </a:lnTo>
                <a:lnTo>
                  <a:pt x="1095591" y="297872"/>
                </a:lnTo>
                <a:close/>
              </a:path>
              <a:path w="2410460" h="568325">
                <a:moveTo>
                  <a:pt x="942325" y="106506"/>
                </a:moveTo>
                <a:lnTo>
                  <a:pt x="896865" y="110403"/>
                </a:lnTo>
                <a:lnTo>
                  <a:pt x="859631" y="122093"/>
                </a:lnTo>
                <a:lnTo>
                  <a:pt x="818838" y="150992"/>
                </a:lnTo>
                <a:lnTo>
                  <a:pt x="795824" y="189958"/>
                </a:lnTo>
                <a:lnTo>
                  <a:pt x="789925" y="219074"/>
                </a:lnTo>
                <a:lnTo>
                  <a:pt x="899896" y="219074"/>
                </a:lnTo>
                <a:lnTo>
                  <a:pt x="901506" y="211890"/>
                </a:lnTo>
                <a:lnTo>
                  <a:pt x="904171" y="205707"/>
                </a:lnTo>
                <a:lnTo>
                  <a:pt x="940593" y="188768"/>
                </a:lnTo>
                <a:lnTo>
                  <a:pt x="1091504" y="188768"/>
                </a:lnTo>
                <a:lnTo>
                  <a:pt x="1089624" y="182815"/>
                </a:lnTo>
                <a:lnTo>
                  <a:pt x="1064039" y="145797"/>
                </a:lnTo>
                <a:lnTo>
                  <a:pt x="1020054" y="119481"/>
                </a:lnTo>
                <a:lnTo>
                  <a:pt x="976204" y="108617"/>
                </a:lnTo>
                <a:lnTo>
                  <a:pt x="959724" y="107034"/>
                </a:lnTo>
                <a:lnTo>
                  <a:pt x="942325" y="106506"/>
                </a:lnTo>
                <a:close/>
              </a:path>
              <a:path w="2410460" h="568325">
                <a:moveTo>
                  <a:pt x="1447096" y="0"/>
                </a:moveTo>
                <a:lnTo>
                  <a:pt x="1327600" y="0"/>
                </a:lnTo>
                <a:lnTo>
                  <a:pt x="1327600" y="555913"/>
                </a:lnTo>
                <a:lnTo>
                  <a:pt x="1447096" y="555913"/>
                </a:lnTo>
                <a:lnTo>
                  <a:pt x="1447096" y="449406"/>
                </a:lnTo>
                <a:lnTo>
                  <a:pt x="1345785" y="449406"/>
                </a:lnTo>
                <a:lnTo>
                  <a:pt x="1345785" y="360218"/>
                </a:lnTo>
                <a:lnTo>
                  <a:pt x="1338857" y="360218"/>
                </a:lnTo>
                <a:lnTo>
                  <a:pt x="1338857" y="195695"/>
                </a:lnTo>
                <a:lnTo>
                  <a:pt x="1345785" y="195695"/>
                </a:lnTo>
                <a:lnTo>
                  <a:pt x="1345785" y="106506"/>
                </a:lnTo>
                <a:lnTo>
                  <a:pt x="1447096" y="106506"/>
                </a:lnTo>
                <a:lnTo>
                  <a:pt x="1447096" y="0"/>
                </a:lnTo>
                <a:close/>
              </a:path>
              <a:path w="2410460" h="568325">
                <a:moveTo>
                  <a:pt x="1327600" y="106506"/>
                </a:moveTo>
                <a:lnTo>
                  <a:pt x="1288202" y="109645"/>
                </a:lnTo>
                <a:lnTo>
                  <a:pt x="1235733" y="125989"/>
                </a:lnTo>
                <a:lnTo>
                  <a:pt x="1192952" y="154564"/>
                </a:lnTo>
                <a:lnTo>
                  <a:pt x="1161820" y="193733"/>
                </a:lnTo>
                <a:lnTo>
                  <a:pt x="1143974" y="241859"/>
                </a:lnTo>
                <a:lnTo>
                  <a:pt x="1140564" y="277956"/>
                </a:lnTo>
                <a:lnTo>
                  <a:pt x="1141416" y="296397"/>
                </a:lnTo>
                <a:lnTo>
                  <a:pt x="1154202" y="347013"/>
                </a:lnTo>
                <a:lnTo>
                  <a:pt x="1181194" y="389347"/>
                </a:lnTo>
                <a:lnTo>
                  <a:pt x="1220336" y="421697"/>
                </a:lnTo>
                <a:lnTo>
                  <a:pt x="1269801" y="442344"/>
                </a:lnTo>
                <a:lnTo>
                  <a:pt x="1307468" y="448622"/>
                </a:lnTo>
                <a:lnTo>
                  <a:pt x="1327600" y="449406"/>
                </a:lnTo>
                <a:lnTo>
                  <a:pt x="1327600" y="360218"/>
                </a:lnTo>
                <a:lnTo>
                  <a:pt x="1318833" y="359568"/>
                </a:lnTo>
                <a:lnTo>
                  <a:pt x="1310499" y="357620"/>
                </a:lnTo>
                <a:lnTo>
                  <a:pt x="1277107" y="329410"/>
                </a:lnTo>
                <a:lnTo>
                  <a:pt x="1264903" y="289633"/>
                </a:lnTo>
                <a:lnTo>
                  <a:pt x="1264389" y="277956"/>
                </a:lnTo>
                <a:lnTo>
                  <a:pt x="1264673" y="269067"/>
                </a:lnTo>
                <a:lnTo>
                  <a:pt x="1274618" y="230764"/>
                </a:lnTo>
                <a:lnTo>
                  <a:pt x="1302056" y="201756"/>
                </a:lnTo>
                <a:lnTo>
                  <a:pt x="1327600" y="195695"/>
                </a:lnTo>
                <a:lnTo>
                  <a:pt x="1327600" y="106506"/>
                </a:lnTo>
                <a:close/>
              </a:path>
              <a:path w="2410460" h="568325">
                <a:moveTo>
                  <a:pt x="1428912" y="106506"/>
                </a:moveTo>
                <a:lnTo>
                  <a:pt x="1345785" y="106506"/>
                </a:lnTo>
                <a:lnTo>
                  <a:pt x="1345785" y="449406"/>
                </a:lnTo>
                <a:lnTo>
                  <a:pt x="1428912" y="449406"/>
                </a:lnTo>
                <a:lnTo>
                  <a:pt x="1428912" y="106506"/>
                </a:lnTo>
                <a:close/>
              </a:path>
              <a:path w="2410460" h="568325">
                <a:moveTo>
                  <a:pt x="1447096" y="106506"/>
                </a:moveTo>
                <a:lnTo>
                  <a:pt x="1428912" y="106506"/>
                </a:lnTo>
                <a:lnTo>
                  <a:pt x="1428912" y="449406"/>
                </a:lnTo>
                <a:lnTo>
                  <a:pt x="1447096" y="449406"/>
                </a:lnTo>
                <a:lnTo>
                  <a:pt x="1447096" y="360218"/>
                </a:lnTo>
                <a:lnTo>
                  <a:pt x="1435839" y="360218"/>
                </a:lnTo>
                <a:lnTo>
                  <a:pt x="1435839" y="195695"/>
                </a:lnTo>
                <a:lnTo>
                  <a:pt x="1447096" y="195695"/>
                </a:lnTo>
                <a:lnTo>
                  <a:pt x="1447096" y="106506"/>
                </a:lnTo>
                <a:close/>
              </a:path>
              <a:path w="2410460" h="568325">
                <a:moveTo>
                  <a:pt x="1447096" y="106506"/>
                </a:moveTo>
                <a:lnTo>
                  <a:pt x="1447096" y="195695"/>
                </a:lnTo>
                <a:lnTo>
                  <a:pt x="1456120" y="196358"/>
                </a:lnTo>
                <a:lnTo>
                  <a:pt x="1464576" y="198347"/>
                </a:lnTo>
                <a:lnTo>
                  <a:pt x="1497684" y="226516"/>
                </a:lnTo>
                <a:lnTo>
                  <a:pt x="1509793" y="266199"/>
                </a:lnTo>
                <a:lnTo>
                  <a:pt x="1510307" y="277956"/>
                </a:lnTo>
                <a:lnTo>
                  <a:pt x="1510010" y="286859"/>
                </a:lnTo>
                <a:lnTo>
                  <a:pt x="1500025" y="325257"/>
                </a:lnTo>
                <a:lnTo>
                  <a:pt x="1472424" y="354156"/>
                </a:lnTo>
                <a:lnTo>
                  <a:pt x="1447096" y="360218"/>
                </a:lnTo>
                <a:lnTo>
                  <a:pt x="1447096" y="449406"/>
                </a:lnTo>
                <a:lnTo>
                  <a:pt x="1486495" y="446267"/>
                </a:lnTo>
                <a:lnTo>
                  <a:pt x="1538950" y="429923"/>
                </a:lnTo>
                <a:lnTo>
                  <a:pt x="1581528" y="401348"/>
                </a:lnTo>
                <a:lnTo>
                  <a:pt x="1612742" y="362180"/>
                </a:lnTo>
                <a:lnTo>
                  <a:pt x="1630669" y="314054"/>
                </a:lnTo>
                <a:lnTo>
                  <a:pt x="1634132" y="277956"/>
                </a:lnTo>
                <a:lnTo>
                  <a:pt x="1633266" y="259515"/>
                </a:lnTo>
                <a:lnTo>
                  <a:pt x="1620278" y="208900"/>
                </a:lnTo>
                <a:lnTo>
                  <a:pt x="1593367" y="166565"/>
                </a:lnTo>
                <a:lnTo>
                  <a:pt x="1554306" y="134215"/>
                </a:lnTo>
                <a:lnTo>
                  <a:pt x="1504895" y="113569"/>
                </a:lnTo>
                <a:lnTo>
                  <a:pt x="1467228" y="107291"/>
                </a:lnTo>
                <a:lnTo>
                  <a:pt x="1447096" y="106506"/>
                </a:lnTo>
                <a:close/>
              </a:path>
              <a:path w="2410460" h="568325">
                <a:moveTo>
                  <a:pt x="1345785" y="195695"/>
                </a:moveTo>
                <a:lnTo>
                  <a:pt x="1338857" y="195695"/>
                </a:lnTo>
                <a:lnTo>
                  <a:pt x="1338857" y="360218"/>
                </a:lnTo>
                <a:lnTo>
                  <a:pt x="1345785" y="360218"/>
                </a:lnTo>
                <a:lnTo>
                  <a:pt x="1345785" y="195695"/>
                </a:lnTo>
                <a:close/>
              </a:path>
              <a:path w="2410460" h="568325">
                <a:moveTo>
                  <a:pt x="1447096" y="195695"/>
                </a:moveTo>
                <a:lnTo>
                  <a:pt x="1435839" y="195695"/>
                </a:lnTo>
                <a:lnTo>
                  <a:pt x="1435839" y="360218"/>
                </a:lnTo>
                <a:lnTo>
                  <a:pt x="1447096" y="360218"/>
                </a:lnTo>
                <a:lnTo>
                  <a:pt x="1447096" y="195695"/>
                </a:lnTo>
                <a:close/>
              </a:path>
              <a:path w="2410460" h="568325">
                <a:moveTo>
                  <a:pt x="1795083" y="110836"/>
                </a:moveTo>
                <a:lnTo>
                  <a:pt x="1682515" y="110836"/>
                </a:lnTo>
                <a:lnTo>
                  <a:pt x="1682515" y="443345"/>
                </a:lnTo>
                <a:lnTo>
                  <a:pt x="1795083" y="443345"/>
                </a:lnTo>
                <a:lnTo>
                  <a:pt x="1873106" y="290945"/>
                </a:lnTo>
                <a:lnTo>
                  <a:pt x="1795083" y="290945"/>
                </a:lnTo>
                <a:lnTo>
                  <a:pt x="1795083" y="110836"/>
                </a:lnTo>
                <a:close/>
              </a:path>
              <a:path w="2410460" h="568325">
                <a:moveTo>
                  <a:pt x="2000304" y="262370"/>
                </a:moveTo>
                <a:lnTo>
                  <a:pt x="1887735" y="262370"/>
                </a:lnTo>
                <a:lnTo>
                  <a:pt x="1887735" y="443345"/>
                </a:lnTo>
                <a:lnTo>
                  <a:pt x="2000304" y="443345"/>
                </a:lnTo>
                <a:lnTo>
                  <a:pt x="2000304" y="262370"/>
                </a:lnTo>
                <a:close/>
              </a:path>
              <a:path w="2410460" h="568325">
                <a:moveTo>
                  <a:pt x="2000304" y="110836"/>
                </a:moveTo>
                <a:lnTo>
                  <a:pt x="1887735" y="110836"/>
                </a:lnTo>
                <a:lnTo>
                  <a:pt x="1795083" y="290945"/>
                </a:lnTo>
                <a:lnTo>
                  <a:pt x="1873106" y="290945"/>
                </a:lnTo>
                <a:lnTo>
                  <a:pt x="1887735" y="262370"/>
                </a:lnTo>
                <a:lnTo>
                  <a:pt x="2000304" y="262370"/>
                </a:lnTo>
                <a:lnTo>
                  <a:pt x="2000304" y="110836"/>
                </a:lnTo>
                <a:close/>
              </a:path>
              <a:path w="2410460" h="568325">
                <a:moveTo>
                  <a:pt x="2180629" y="110836"/>
                </a:moveTo>
                <a:lnTo>
                  <a:pt x="2061134" y="110836"/>
                </a:lnTo>
                <a:lnTo>
                  <a:pt x="2061134" y="443345"/>
                </a:lnTo>
                <a:lnTo>
                  <a:pt x="2180629" y="443345"/>
                </a:lnTo>
                <a:lnTo>
                  <a:pt x="2180629" y="340302"/>
                </a:lnTo>
                <a:lnTo>
                  <a:pt x="2342846" y="340302"/>
                </a:lnTo>
                <a:lnTo>
                  <a:pt x="2302722" y="278822"/>
                </a:lnTo>
                <a:lnTo>
                  <a:pt x="2334016" y="229465"/>
                </a:lnTo>
                <a:lnTo>
                  <a:pt x="2180629" y="229465"/>
                </a:lnTo>
                <a:lnTo>
                  <a:pt x="2180629" y="110836"/>
                </a:lnTo>
                <a:close/>
              </a:path>
              <a:path w="2410460" h="568325">
                <a:moveTo>
                  <a:pt x="2342846" y="340302"/>
                </a:moveTo>
                <a:lnTo>
                  <a:pt x="2207472" y="340302"/>
                </a:lnTo>
                <a:lnTo>
                  <a:pt x="2271550" y="443345"/>
                </a:lnTo>
                <a:lnTo>
                  <a:pt x="2410095" y="443345"/>
                </a:lnTo>
                <a:lnTo>
                  <a:pt x="2342846" y="340302"/>
                </a:lnTo>
                <a:close/>
              </a:path>
              <a:path w="2410460" h="568325">
                <a:moveTo>
                  <a:pt x="2409229" y="110836"/>
                </a:moveTo>
                <a:lnTo>
                  <a:pt x="2272416" y="110836"/>
                </a:lnTo>
                <a:lnTo>
                  <a:pt x="2201411" y="229465"/>
                </a:lnTo>
                <a:lnTo>
                  <a:pt x="2334016" y="229465"/>
                </a:lnTo>
                <a:lnTo>
                  <a:pt x="2409229" y="110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87" y="2470727"/>
            <a:ext cx="3298491" cy="2840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370" y="1280390"/>
            <a:ext cx="5201202" cy="8047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808" y="2919268"/>
            <a:ext cx="4941878" cy="148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73" y="3225799"/>
            <a:ext cx="4203691" cy="1472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756" y="3532548"/>
            <a:ext cx="2497741" cy="1452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3375" y="3838863"/>
            <a:ext cx="1678605" cy="1420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6189" y="4142148"/>
            <a:ext cx="4112689" cy="1452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324" y="4446948"/>
            <a:ext cx="1596910" cy="1435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51860" y="4751748"/>
            <a:ext cx="846455" cy="114300"/>
          </a:xfrm>
          <a:custGeom>
            <a:avLst/>
            <a:gdLst/>
            <a:ahLst/>
            <a:cxnLst/>
            <a:rect l="l" t="t" r="r" b="b"/>
            <a:pathLst>
              <a:path w="846455" h="114300">
                <a:moveTo>
                  <a:pt x="71004" y="1515"/>
                </a:moveTo>
                <a:lnTo>
                  <a:pt x="0" y="1515"/>
                </a:lnTo>
                <a:lnTo>
                  <a:pt x="0" y="13421"/>
                </a:lnTo>
                <a:lnTo>
                  <a:pt x="57149" y="13421"/>
                </a:lnTo>
                <a:lnTo>
                  <a:pt x="57149" y="14287"/>
                </a:lnTo>
                <a:lnTo>
                  <a:pt x="7576" y="112351"/>
                </a:lnTo>
                <a:lnTo>
                  <a:pt x="21647" y="112351"/>
                </a:lnTo>
                <a:lnTo>
                  <a:pt x="70895" y="14287"/>
                </a:lnTo>
                <a:lnTo>
                  <a:pt x="71004" y="1515"/>
                </a:lnTo>
                <a:close/>
              </a:path>
              <a:path w="846455" h="114300">
                <a:moveTo>
                  <a:pt x="84322" y="93734"/>
                </a:moveTo>
                <a:lnTo>
                  <a:pt x="78982" y="93734"/>
                </a:lnTo>
                <a:lnTo>
                  <a:pt x="76691" y="94690"/>
                </a:lnTo>
                <a:lnTo>
                  <a:pt x="72867" y="98515"/>
                </a:lnTo>
                <a:lnTo>
                  <a:pt x="71911" y="100806"/>
                </a:lnTo>
                <a:lnTo>
                  <a:pt x="71911" y="106146"/>
                </a:lnTo>
                <a:lnTo>
                  <a:pt x="72867" y="108437"/>
                </a:lnTo>
                <a:lnTo>
                  <a:pt x="76691" y="112261"/>
                </a:lnTo>
                <a:lnTo>
                  <a:pt x="78982" y="113217"/>
                </a:lnTo>
                <a:lnTo>
                  <a:pt x="83456" y="113217"/>
                </a:lnTo>
                <a:lnTo>
                  <a:pt x="85080" y="112784"/>
                </a:lnTo>
                <a:lnTo>
                  <a:pt x="88002" y="111016"/>
                </a:lnTo>
                <a:lnTo>
                  <a:pt x="89175" y="109826"/>
                </a:lnTo>
                <a:lnTo>
                  <a:pt x="90041" y="108346"/>
                </a:lnTo>
                <a:lnTo>
                  <a:pt x="90943" y="106867"/>
                </a:lnTo>
                <a:lnTo>
                  <a:pt x="91394" y="105244"/>
                </a:lnTo>
                <a:lnTo>
                  <a:pt x="91394" y="100806"/>
                </a:lnTo>
                <a:lnTo>
                  <a:pt x="90437" y="98515"/>
                </a:lnTo>
                <a:lnTo>
                  <a:pt x="86613" y="94690"/>
                </a:lnTo>
                <a:lnTo>
                  <a:pt x="84322" y="93734"/>
                </a:lnTo>
                <a:close/>
              </a:path>
              <a:path w="846455" h="114300">
                <a:moveTo>
                  <a:pt x="209094" y="0"/>
                </a:moveTo>
                <a:lnTo>
                  <a:pt x="203502" y="0"/>
                </a:lnTo>
                <a:lnTo>
                  <a:pt x="196608" y="432"/>
                </a:lnTo>
                <a:lnTo>
                  <a:pt x="160910" y="26626"/>
                </a:lnTo>
                <a:lnTo>
                  <a:pt x="154578" y="56933"/>
                </a:lnTo>
                <a:lnTo>
                  <a:pt x="154974" y="65403"/>
                </a:lnTo>
                <a:lnTo>
                  <a:pt x="173056" y="103110"/>
                </a:lnTo>
                <a:lnTo>
                  <a:pt x="203502" y="113867"/>
                </a:lnTo>
                <a:lnTo>
                  <a:pt x="209094" y="113867"/>
                </a:lnTo>
                <a:lnTo>
                  <a:pt x="214344" y="113055"/>
                </a:lnTo>
                <a:lnTo>
                  <a:pt x="224193" y="109808"/>
                </a:lnTo>
                <a:lnTo>
                  <a:pt x="228649" y="107444"/>
                </a:lnTo>
                <a:lnTo>
                  <a:pt x="236450" y="101311"/>
                </a:lnTo>
                <a:lnTo>
                  <a:pt x="196791" y="101311"/>
                </a:lnTo>
                <a:lnTo>
                  <a:pt x="190711" y="99615"/>
                </a:lnTo>
                <a:lnTo>
                  <a:pt x="167566" y="66530"/>
                </a:lnTo>
                <a:lnTo>
                  <a:pt x="167566" y="47336"/>
                </a:lnTo>
                <a:lnTo>
                  <a:pt x="190711" y="14251"/>
                </a:lnTo>
                <a:lnTo>
                  <a:pt x="196791" y="12555"/>
                </a:lnTo>
                <a:lnTo>
                  <a:pt x="236425" y="12555"/>
                </a:lnTo>
                <a:lnTo>
                  <a:pt x="228649" y="6440"/>
                </a:lnTo>
                <a:lnTo>
                  <a:pt x="224193" y="4058"/>
                </a:lnTo>
                <a:lnTo>
                  <a:pt x="214344" y="811"/>
                </a:lnTo>
                <a:lnTo>
                  <a:pt x="209094" y="0"/>
                </a:lnTo>
                <a:close/>
              </a:path>
              <a:path w="846455" h="114300">
                <a:moveTo>
                  <a:pt x="248096" y="77715"/>
                </a:moveTo>
                <a:lnTo>
                  <a:pt x="234674" y="77715"/>
                </a:lnTo>
                <a:lnTo>
                  <a:pt x="233881" y="81539"/>
                </a:lnTo>
                <a:lnTo>
                  <a:pt x="232492" y="84931"/>
                </a:lnTo>
                <a:lnTo>
                  <a:pt x="207182" y="101311"/>
                </a:lnTo>
                <a:lnTo>
                  <a:pt x="236450" y="101311"/>
                </a:lnTo>
                <a:lnTo>
                  <a:pt x="236587" y="101203"/>
                </a:lnTo>
                <a:lnTo>
                  <a:pt x="239906" y="97396"/>
                </a:lnTo>
                <a:lnTo>
                  <a:pt x="245246" y="88448"/>
                </a:lnTo>
                <a:lnTo>
                  <a:pt x="247086" y="83379"/>
                </a:lnTo>
                <a:lnTo>
                  <a:pt x="248096" y="77715"/>
                </a:lnTo>
                <a:close/>
              </a:path>
              <a:path w="846455" h="114300">
                <a:moveTo>
                  <a:pt x="236425" y="12555"/>
                </a:moveTo>
                <a:lnTo>
                  <a:pt x="207182" y="12555"/>
                </a:lnTo>
                <a:lnTo>
                  <a:pt x="210718" y="13060"/>
                </a:lnTo>
                <a:lnTo>
                  <a:pt x="217501" y="15081"/>
                </a:lnTo>
                <a:lnTo>
                  <a:pt x="220585" y="16596"/>
                </a:lnTo>
                <a:lnTo>
                  <a:pt x="223363" y="18617"/>
                </a:lnTo>
                <a:lnTo>
                  <a:pt x="226182" y="20605"/>
                </a:lnTo>
                <a:lnTo>
                  <a:pt x="228559" y="23054"/>
                </a:lnTo>
                <a:lnTo>
                  <a:pt x="230544" y="26031"/>
                </a:lnTo>
                <a:lnTo>
                  <a:pt x="232492" y="28899"/>
                </a:lnTo>
                <a:lnTo>
                  <a:pt x="233881" y="32291"/>
                </a:lnTo>
                <a:lnTo>
                  <a:pt x="234674" y="36151"/>
                </a:lnTo>
                <a:lnTo>
                  <a:pt x="248096" y="36151"/>
                </a:lnTo>
                <a:lnTo>
                  <a:pt x="247086" y="30451"/>
                </a:lnTo>
                <a:lnTo>
                  <a:pt x="245246" y="25381"/>
                </a:lnTo>
                <a:lnTo>
                  <a:pt x="239906" y="16470"/>
                </a:lnTo>
                <a:lnTo>
                  <a:pt x="236587" y="12681"/>
                </a:lnTo>
                <a:lnTo>
                  <a:pt x="236425" y="12555"/>
                </a:lnTo>
                <a:close/>
              </a:path>
              <a:path w="846455" h="114300">
                <a:moveTo>
                  <a:pt x="315930" y="1515"/>
                </a:moveTo>
                <a:lnTo>
                  <a:pt x="269784" y="1515"/>
                </a:lnTo>
                <a:lnTo>
                  <a:pt x="269784" y="112351"/>
                </a:lnTo>
                <a:lnTo>
                  <a:pt x="283206" y="112351"/>
                </a:lnTo>
                <a:lnTo>
                  <a:pt x="283206" y="71870"/>
                </a:lnTo>
                <a:lnTo>
                  <a:pt x="280608" y="71870"/>
                </a:lnTo>
                <a:lnTo>
                  <a:pt x="280608" y="59964"/>
                </a:lnTo>
                <a:lnTo>
                  <a:pt x="283206" y="59964"/>
                </a:lnTo>
                <a:lnTo>
                  <a:pt x="283206" y="13421"/>
                </a:lnTo>
                <a:lnTo>
                  <a:pt x="338121" y="13421"/>
                </a:lnTo>
                <a:lnTo>
                  <a:pt x="334114" y="9326"/>
                </a:lnTo>
                <a:lnTo>
                  <a:pt x="328558" y="6223"/>
                </a:lnTo>
                <a:lnTo>
                  <a:pt x="323038" y="3084"/>
                </a:lnTo>
                <a:lnTo>
                  <a:pt x="315930" y="1515"/>
                </a:lnTo>
                <a:close/>
              </a:path>
              <a:path w="846455" h="114300">
                <a:moveTo>
                  <a:pt x="283206" y="59964"/>
                </a:moveTo>
                <a:lnTo>
                  <a:pt x="280608" y="59964"/>
                </a:lnTo>
                <a:lnTo>
                  <a:pt x="280608" y="71870"/>
                </a:lnTo>
                <a:lnTo>
                  <a:pt x="283206" y="71870"/>
                </a:lnTo>
                <a:lnTo>
                  <a:pt x="283206" y="59964"/>
                </a:lnTo>
                <a:close/>
              </a:path>
              <a:path w="846455" h="114300">
                <a:moveTo>
                  <a:pt x="338121" y="13421"/>
                </a:moveTo>
                <a:lnTo>
                  <a:pt x="312827" y="13421"/>
                </a:lnTo>
                <a:lnTo>
                  <a:pt x="317662" y="14431"/>
                </a:lnTo>
                <a:lnTo>
                  <a:pt x="324950" y="18436"/>
                </a:lnTo>
                <a:lnTo>
                  <a:pt x="327584" y="21178"/>
                </a:lnTo>
                <a:lnTo>
                  <a:pt x="329207" y="24678"/>
                </a:lnTo>
                <a:lnTo>
                  <a:pt x="330867" y="28178"/>
                </a:lnTo>
                <a:lnTo>
                  <a:pt x="331697" y="32146"/>
                </a:lnTo>
                <a:lnTo>
                  <a:pt x="331697" y="41022"/>
                </a:lnTo>
                <a:lnTo>
                  <a:pt x="312972" y="59964"/>
                </a:lnTo>
                <a:lnTo>
                  <a:pt x="283206" y="59964"/>
                </a:lnTo>
                <a:lnTo>
                  <a:pt x="283206" y="71870"/>
                </a:lnTo>
                <a:lnTo>
                  <a:pt x="316074" y="71870"/>
                </a:lnTo>
                <a:lnTo>
                  <a:pt x="323146" y="70300"/>
                </a:lnTo>
                <a:lnTo>
                  <a:pt x="334186" y="63987"/>
                </a:lnTo>
                <a:lnTo>
                  <a:pt x="338263" y="59729"/>
                </a:lnTo>
                <a:lnTo>
                  <a:pt x="340897" y="54389"/>
                </a:lnTo>
                <a:lnTo>
                  <a:pt x="343567" y="49050"/>
                </a:lnTo>
                <a:lnTo>
                  <a:pt x="344902" y="43115"/>
                </a:lnTo>
                <a:lnTo>
                  <a:pt x="344902" y="30054"/>
                </a:lnTo>
                <a:lnTo>
                  <a:pt x="343567" y="24137"/>
                </a:lnTo>
                <a:lnTo>
                  <a:pt x="338227" y="13529"/>
                </a:lnTo>
                <a:close/>
              </a:path>
              <a:path w="846455" h="114300">
                <a:moveTo>
                  <a:pt x="400239" y="1515"/>
                </a:moveTo>
                <a:lnTo>
                  <a:pt x="386384" y="1515"/>
                </a:lnTo>
                <a:lnTo>
                  <a:pt x="345687" y="112351"/>
                </a:lnTo>
                <a:lnTo>
                  <a:pt x="359758" y="112351"/>
                </a:lnTo>
                <a:lnTo>
                  <a:pt x="370900" y="80962"/>
                </a:lnTo>
                <a:lnTo>
                  <a:pt x="364953" y="80962"/>
                </a:lnTo>
                <a:lnTo>
                  <a:pt x="364953" y="69056"/>
                </a:lnTo>
                <a:lnTo>
                  <a:pt x="375127" y="69056"/>
                </a:lnTo>
                <a:lnTo>
                  <a:pt x="392879" y="19049"/>
                </a:lnTo>
                <a:lnTo>
                  <a:pt x="406677" y="19049"/>
                </a:lnTo>
                <a:lnTo>
                  <a:pt x="400239" y="1515"/>
                </a:lnTo>
                <a:close/>
              </a:path>
              <a:path w="846455" h="114300">
                <a:moveTo>
                  <a:pt x="406677" y="19049"/>
                </a:moveTo>
                <a:lnTo>
                  <a:pt x="393745" y="19049"/>
                </a:lnTo>
                <a:lnTo>
                  <a:pt x="426866" y="112351"/>
                </a:lnTo>
                <a:lnTo>
                  <a:pt x="440937" y="112351"/>
                </a:lnTo>
                <a:lnTo>
                  <a:pt x="429411" y="80962"/>
                </a:lnTo>
                <a:lnTo>
                  <a:pt x="421670" y="80962"/>
                </a:lnTo>
                <a:lnTo>
                  <a:pt x="421670" y="69056"/>
                </a:lnTo>
                <a:lnTo>
                  <a:pt x="425039" y="69056"/>
                </a:lnTo>
                <a:lnTo>
                  <a:pt x="406677" y="19049"/>
                </a:lnTo>
                <a:close/>
              </a:path>
              <a:path w="846455" h="114300">
                <a:moveTo>
                  <a:pt x="375127" y="69056"/>
                </a:moveTo>
                <a:lnTo>
                  <a:pt x="364953" y="69056"/>
                </a:lnTo>
                <a:lnTo>
                  <a:pt x="364953" y="80962"/>
                </a:lnTo>
                <a:lnTo>
                  <a:pt x="370900" y="80962"/>
                </a:lnTo>
                <a:lnTo>
                  <a:pt x="375127" y="69056"/>
                </a:lnTo>
                <a:close/>
              </a:path>
              <a:path w="846455" h="114300">
                <a:moveTo>
                  <a:pt x="411496" y="69056"/>
                </a:moveTo>
                <a:lnTo>
                  <a:pt x="375127" y="69056"/>
                </a:lnTo>
                <a:lnTo>
                  <a:pt x="370900" y="80962"/>
                </a:lnTo>
                <a:lnTo>
                  <a:pt x="415723" y="80962"/>
                </a:lnTo>
                <a:lnTo>
                  <a:pt x="411496" y="69056"/>
                </a:lnTo>
                <a:close/>
              </a:path>
              <a:path w="846455" h="114300">
                <a:moveTo>
                  <a:pt x="425039" y="69056"/>
                </a:moveTo>
                <a:lnTo>
                  <a:pt x="421670" y="69056"/>
                </a:lnTo>
                <a:lnTo>
                  <a:pt x="421670" y="80962"/>
                </a:lnTo>
                <a:lnTo>
                  <a:pt x="429411" y="80962"/>
                </a:lnTo>
                <a:lnTo>
                  <a:pt x="425039" y="69056"/>
                </a:lnTo>
                <a:close/>
              </a:path>
              <a:path w="846455" h="114300">
                <a:moveTo>
                  <a:pt x="504094" y="58881"/>
                </a:moveTo>
                <a:lnTo>
                  <a:pt x="455603" y="58881"/>
                </a:lnTo>
                <a:lnTo>
                  <a:pt x="455603" y="70788"/>
                </a:lnTo>
                <a:lnTo>
                  <a:pt x="504094" y="70788"/>
                </a:lnTo>
                <a:lnTo>
                  <a:pt x="504094" y="58881"/>
                </a:lnTo>
                <a:close/>
              </a:path>
              <a:path w="846455" h="114300">
                <a:moveTo>
                  <a:pt x="565966" y="28142"/>
                </a:moveTo>
                <a:lnTo>
                  <a:pt x="552616" y="28142"/>
                </a:lnTo>
                <a:lnTo>
                  <a:pt x="546050" y="29982"/>
                </a:lnTo>
                <a:lnTo>
                  <a:pt x="534829" y="37306"/>
                </a:lnTo>
                <a:lnTo>
                  <a:pt x="530464" y="42375"/>
                </a:lnTo>
                <a:lnTo>
                  <a:pt x="524222" y="55327"/>
                </a:lnTo>
                <a:lnTo>
                  <a:pt x="522670" y="62778"/>
                </a:lnTo>
                <a:lnTo>
                  <a:pt x="522670" y="79519"/>
                </a:lnTo>
                <a:lnTo>
                  <a:pt x="545833" y="112243"/>
                </a:lnTo>
                <a:lnTo>
                  <a:pt x="552544" y="114083"/>
                </a:lnTo>
                <a:lnTo>
                  <a:pt x="566471" y="114083"/>
                </a:lnTo>
                <a:lnTo>
                  <a:pt x="571847" y="112947"/>
                </a:lnTo>
                <a:lnTo>
                  <a:pt x="581119" y="108364"/>
                </a:lnTo>
                <a:lnTo>
                  <a:pt x="584853" y="105262"/>
                </a:lnTo>
                <a:lnTo>
                  <a:pt x="586772" y="102610"/>
                </a:lnTo>
                <a:lnTo>
                  <a:pt x="555286" y="102610"/>
                </a:lnTo>
                <a:lnTo>
                  <a:pt x="550885" y="101293"/>
                </a:lnTo>
                <a:lnTo>
                  <a:pt x="535443" y="77210"/>
                </a:lnTo>
                <a:lnTo>
                  <a:pt x="535443" y="64510"/>
                </a:lnTo>
                <a:lnTo>
                  <a:pt x="555358" y="39615"/>
                </a:lnTo>
                <a:lnTo>
                  <a:pt x="586786" y="39615"/>
                </a:lnTo>
                <a:lnTo>
                  <a:pt x="584457" y="36584"/>
                </a:lnTo>
                <a:lnTo>
                  <a:pt x="580614" y="33553"/>
                </a:lnTo>
                <a:lnTo>
                  <a:pt x="571233" y="29224"/>
                </a:lnTo>
                <a:lnTo>
                  <a:pt x="565966" y="28142"/>
                </a:lnTo>
                <a:close/>
              </a:path>
              <a:path w="846455" h="114300">
                <a:moveTo>
                  <a:pt x="593025" y="88106"/>
                </a:moveTo>
                <a:lnTo>
                  <a:pt x="580253" y="88106"/>
                </a:lnTo>
                <a:lnTo>
                  <a:pt x="579460" y="91136"/>
                </a:lnTo>
                <a:lnTo>
                  <a:pt x="578125" y="93734"/>
                </a:lnTo>
                <a:lnTo>
                  <a:pt x="574372" y="98064"/>
                </a:lnTo>
                <a:lnTo>
                  <a:pt x="572081" y="99723"/>
                </a:lnTo>
                <a:lnTo>
                  <a:pt x="566669" y="102032"/>
                </a:lnTo>
                <a:lnTo>
                  <a:pt x="563657" y="102610"/>
                </a:lnTo>
                <a:lnTo>
                  <a:pt x="586772" y="102610"/>
                </a:lnTo>
                <a:lnTo>
                  <a:pt x="590518" y="97432"/>
                </a:lnTo>
                <a:lnTo>
                  <a:pt x="592304" y="93013"/>
                </a:lnTo>
                <a:lnTo>
                  <a:pt x="593025" y="88106"/>
                </a:lnTo>
                <a:close/>
              </a:path>
              <a:path w="846455" h="114300">
                <a:moveTo>
                  <a:pt x="586786" y="39615"/>
                </a:moveTo>
                <a:lnTo>
                  <a:pt x="565966" y="39615"/>
                </a:lnTo>
                <a:lnTo>
                  <a:pt x="570440" y="41094"/>
                </a:lnTo>
                <a:lnTo>
                  <a:pt x="573759" y="44053"/>
                </a:lnTo>
                <a:lnTo>
                  <a:pt x="577114" y="46975"/>
                </a:lnTo>
                <a:lnTo>
                  <a:pt x="579279" y="50330"/>
                </a:lnTo>
                <a:lnTo>
                  <a:pt x="580253" y="54119"/>
                </a:lnTo>
                <a:lnTo>
                  <a:pt x="593025" y="54119"/>
                </a:lnTo>
                <a:lnTo>
                  <a:pt x="592304" y="48923"/>
                </a:lnTo>
                <a:lnTo>
                  <a:pt x="590446" y="44377"/>
                </a:lnTo>
                <a:lnTo>
                  <a:pt x="586786" y="39615"/>
                </a:lnTo>
                <a:close/>
              </a:path>
              <a:path w="846455" h="114300">
                <a:moveTo>
                  <a:pt x="649580" y="28142"/>
                </a:moveTo>
                <a:lnTo>
                  <a:pt x="637746" y="28142"/>
                </a:lnTo>
                <a:lnTo>
                  <a:pt x="631180" y="29982"/>
                </a:lnTo>
                <a:lnTo>
                  <a:pt x="619959" y="37306"/>
                </a:lnTo>
                <a:lnTo>
                  <a:pt x="615593" y="42393"/>
                </a:lnTo>
                <a:lnTo>
                  <a:pt x="609351" y="55418"/>
                </a:lnTo>
                <a:lnTo>
                  <a:pt x="607800" y="62922"/>
                </a:lnTo>
                <a:lnTo>
                  <a:pt x="607800" y="79952"/>
                </a:lnTo>
                <a:lnTo>
                  <a:pt x="631631" y="112315"/>
                </a:lnTo>
                <a:lnTo>
                  <a:pt x="638540" y="114083"/>
                </a:lnTo>
                <a:lnTo>
                  <a:pt x="652178" y="114083"/>
                </a:lnTo>
                <a:lnTo>
                  <a:pt x="657247" y="113217"/>
                </a:lnTo>
                <a:lnTo>
                  <a:pt x="666267" y="109717"/>
                </a:lnTo>
                <a:lnTo>
                  <a:pt x="670055" y="107264"/>
                </a:lnTo>
                <a:lnTo>
                  <a:pt x="674577" y="102610"/>
                </a:lnTo>
                <a:lnTo>
                  <a:pt x="641390" y="102610"/>
                </a:lnTo>
                <a:lnTo>
                  <a:pt x="636862" y="101491"/>
                </a:lnTo>
                <a:lnTo>
                  <a:pt x="620572" y="75117"/>
                </a:lnTo>
                <a:lnTo>
                  <a:pt x="616892" y="75117"/>
                </a:lnTo>
                <a:lnTo>
                  <a:pt x="616892" y="64077"/>
                </a:lnTo>
                <a:lnTo>
                  <a:pt x="620572" y="64077"/>
                </a:lnTo>
                <a:lnTo>
                  <a:pt x="620572" y="61443"/>
                </a:lnTo>
                <a:lnTo>
                  <a:pt x="640163" y="39615"/>
                </a:lnTo>
                <a:lnTo>
                  <a:pt x="672056" y="39615"/>
                </a:lnTo>
                <a:lnTo>
                  <a:pt x="666141" y="34095"/>
                </a:lnTo>
                <a:lnTo>
                  <a:pt x="662298" y="31749"/>
                </a:lnTo>
                <a:lnTo>
                  <a:pt x="653856" y="28863"/>
                </a:lnTo>
                <a:lnTo>
                  <a:pt x="649580" y="28142"/>
                </a:lnTo>
                <a:close/>
              </a:path>
              <a:path w="846455" h="114300">
                <a:moveTo>
                  <a:pt x="667331" y="89621"/>
                </a:moveTo>
                <a:lnTo>
                  <a:pt x="649905" y="102610"/>
                </a:lnTo>
                <a:lnTo>
                  <a:pt x="674577" y="102610"/>
                </a:lnTo>
                <a:lnTo>
                  <a:pt x="676189" y="100950"/>
                </a:lnTo>
                <a:lnTo>
                  <a:pt x="678372" y="97270"/>
                </a:lnTo>
                <a:lnTo>
                  <a:pt x="679671" y="93085"/>
                </a:lnTo>
                <a:lnTo>
                  <a:pt x="667331" y="89621"/>
                </a:lnTo>
                <a:close/>
              </a:path>
              <a:path w="846455" h="114300">
                <a:moveTo>
                  <a:pt x="620572" y="64077"/>
                </a:moveTo>
                <a:lnTo>
                  <a:pt x="616892" y="64077"/>
                </a:lnTo>
                <a:lnTo>
                  <a:pt x="616892" y="75117"/>
                </a:lnTo>
                <a:lnTo>
                  <a:pt x="620572" y="75117"/>
                </a:lnTo>
                <a:lnTo>
                  <a:pt x="620572" y="64077"/>
                </a:lnTo>
                <a:close/>
              </a:path>
              <a:path w="846455" h="114300">
                <a:moveTo>
                  <a:pt x="672056" y="39615"/>
                </a:moveTo>
                <a:lnTo>
                  <a:pt x="649869" y="39615"/>
                </a:lnTo>
                <a:lnTo>
                  <a:pt x="653874" y="40679"/>
                </a:lnTo>
                <a:lnTo>
                  <a:pt x="660693" y="44937"/>
                </a:lnTo>
                <a:lnTo>
                  <a:pt x="663326" y="47841"/>
                </a:lnTo>
                <a:lnTo>
                  <a:pt x="665167" y="51521"/>
                </a:lnTo>
                <a:lnTo>
                  <a:pt x="667043" y="55201"/>
                </a:lnTo>
                <a:lnTo>
                  <a:pt x="667981" y="59386"/>
                </a:lnTo>
                <a:lnTo>
                  <a:pt x="667981" y="64077"/>
                </a:lnTo>
                <a:lnTo>
                  <a:pt x="620572" y="64077"/>
                </a:lnTo>
                <a:lnTo>
                  <a:pt x="620572" y="75117"/>
                </a:lnTo>
                <a:lnTo>
                  <a:pt x="680969" y="75117"/>
                </a:lnTo>
                <a:lnTo>
                  <a:pt x="680890" y="61443"/>
                </a:lnTo>
                <a:lnTo>
                  <a:pt x="679941" y="55418"/>
                </a:lnTo>
                <a:lnTo>
                  <a:pt x="675828" y="44810"/>
                </a:lnTo>
                <a:lnTo>
                  <a:pt x="673068" y="40553"/>
                </a:lnTo>
                <a:lnTo>
                  <a:pt x="672056" y="39615"/>
                </a:lnTo>
                <a:close/>
              </a:path>
              <a:path w="846455" h="114300">
                <a:moveTo>
                  <a:pt x="732924" y="41130"/>
                </a:moveTo>
                <a:lnTo>
                  <a:pt x="720152" y="41130"/>
                </a:lnTo>
                <a:lnTo>
                  <a:pt x="720152" y="112351"/>
                </a:lnTo>
                <a:lnTo>
                  <a:pt x="732924" y="112351"/>
                </a:lnTo>
                <a:lnTo>
                  <a:pt x="732924" y="41130"/>
                </a:lnTo>
                <a:close/>
              </a:path>
              <a:path w="846455" h="114300">
                <a:moveTo>
                  <a:pt x="760200" y="29224"/>
                </a:moveTo>
                <a:lnTo>
                  <a:pt x="692659" y="29224"/>
                </a:lnTo>
                <a:lnTo>
                  <a:pt x="692659" y="41130"/>
                </a:lnTo>
                <a:lnTo>
                  <a:pt x="760200" y="41130"/>
                </a:lnTo>
                <a:lnTo>
                  <a:pt x="760200" y="29224"/>
                </a:lnTo>
                <a:close/>
              </a:path>
              <a:path w="846455" h="114300">
                <a:moveTo>
                  <a:pt x="791603" y="29224"/>
                </a:moveTo>
                <a:lnTo>
                  <a:pt x="778831" y="29224"/>
                </a:lnTo>
                <a:lnTo>
                  <a:pt x="778831" y="112351"/>
                </a:lnTo>
                <a:lnTo>
                  <a:pt x="793768" y="112351"/>
                </a:lnTo>
                <a:lnTo>
                  <a:pt x="805435" y="93518"/>
                </a:lnTo>
                <a:lnTo>
                  <a:pt x="791603" y="93518"/>
                </a:lnTo>
                <a:lnTo>
                  <a:pt x="791603" y="29224"/>
                </a:lnTo>
                <a:close/>
              </a:path>
              <a:path w="846455" h="114300">
                <a:moveTo>
                  <a:pt x="846372" y="48057"/>
                </a:moveTo>
                <a:lnTo>
                  <a:pt x="833599" y="48057"/>
                </a:lnTo>
                <a:lnTo>
                  <a:pt x="833599" y="112351"/>
                </a:lnTo>
                <a:lnTo>
                  <a:pt x="846372" y="112351"/>
                </a:lnTo>
                <a:lnTo>
                  <a:pt x="846372" y="48057"/>
                </a:lnTo>
                <a:close/>
              </a:path>
              <a:path w="846455" h="114300">
                <a:moveTo>
                  <a:pt x="846372" y="29224"/>
                </a:moveTo>
                <a:lnTo>
                  <a:pt x="831651" y="29224"/>
                </a:lnTo>
                <a:lnTo>
                  <a:pt x="791603" y="93518"/>
                </a:lnTo>
                <a:lnTo>
                  <a:pt x="805435" y="93518"/>
                </a:lnTo>
                <a:lnTo>
                  <a:pt x="833599" y="48057"/>
                </a:lnTo>
                <a:lnTo>
                  <a:pt x="846372" y="48057"/>
                </a:lnTo>
                <a:lnTo>
                  <a:pt x="846372" y="2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3772" y="5056548"/>
            <a:ext cx="1269066" cy="1435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4241" y="5359400"/>
            <a:ext cx="1499673" cy="1472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3808" y="5653809"/>
            <a:ext cx="2969161" cy="1558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3808" y="5958609"/>
            <a:ext cx="4201904" cy="15759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3808" y="6273800"/>
            <a:ext cx="5113937" cy="1454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3808" y="6580548"/>
            <a:ext cx="4631314" cy="1435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3808" y="6886863"/>
            <a:ext cx="3404971" cy="1420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3808" y="7191663"/>
            <a:ext cx="3054115" cy="14374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3808" y="7494947"/>
            <a:ext cx="1182277" cy="1435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3808" y="7797800"/>
            <a:ext cx="4722735" cy="1454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3808" y="8104547"/>
            <a:ext cx="3299939" cy="1435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3808" y="8409240"/>
            <a:ext cx="1691404" cy="14363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5973" y="8714147"/>
            <a:ext cx="2746663" cy="1435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361473" y="3225800"/>
            <a:ext cx="1348951" cy="1381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55973" y="9017000"/>
            <a:ext cx="1664087" cy="14547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55973" y="9323747"/>
            <a:ext cx="2823269" cy="14352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6374173" y="3532548"/>
            <a:ext cx="1240790" cy="136525"/>
          </a:xfrm>
          <a:custGeom>
            <a:avLst/>
            <a:gdLst/>
            <a:ahLst/>
            <a:cxnLst/>
            <a:rect l="l" t="t" r="r" b="b"/>
            <a:pathLst>
              <a:path w="1240790" h="136525">
                <a:moveTo>
                  <a:pt x="61544" y="11689"/>
                </a:moveTo>
                <a:lnTo>
                  <a:pt x="38208" y="11689"/>
                </a:lnTo>
                <a:lnTo>
                  <a:pt x="41816" y="12465"/>
                </a:lnTo>
                <a:lnTo>
                  <a:pt x="48238" y="15568"/>
                </a:lnTo>
                <a:lnTo>
                  <a:pt x="50763" y="17769"/>
                </a:lnTo>
                <a:lnTo>
                  <a:pt x="52603" y="20619"/>
                </a:lnTo>
                <a:lnTo>
                  <a:pt x="54480" y="23469"/>
                </a:lnTo>
                <a:lnTo>
                  <a:pt x="55418" y="26843"/>
                </a:lnTo>
                <a:lnTo>
                  <a:pt x="55418" y="34131"/>
                </a:lnTo>
                <a:lnTo>
                  <a:pt x="0" y="102610"/>
                </a:lnTo>
                <a:lnTo>
                  <a:pt x="0" y="112351"/>
                </a:lnTo>
                <a:lnTo>
                  <a:pt x="69922" y="112351"/>
                </a:lnTo>
                <a:lnTo>
                  <a:pt x="69922" y="100445"/>
                </a:lnTo>
                <a:lnTo>
                  <a:pt x="18400" y="100445"/>
                </a:lnTo>
                <a:lnTo>
                  <a:pt x="18400" y="99579"/>
                </a:lnTo>
                <a:lnTo>
                  <a:pt x="49645" y="66133"/>
                </a:lnTo>
                <a:lnTo>
                  <a:pt x="67973" y="34816"/>
                </a:lnTo>
                <a:lnTo>
                  <a:pt x="67904" y="24786"/>
                </a:lnTo>
                <a:lnTo>
                  <a:pt x="66548" y="19861"/>
                </a:lnTo>
                <a:lnTo>
                  <a:pt x="61544" y="11689"/>
                </a:lnTo>
                <a:close/>
              </a:path>
              <a:path w="1240790" h="136525">
                <a:moveTo>
                  <a:pt x="41130" y="0"/>
                </a:moveTo>
                <a:lnTo>
                  <a:pt x="28178" y="0"/>
                </a:lnTo>
                <a:lnTo>
                  <a:pt x="22351" y="1371"/>
                </a:lnTo>
                <a:lnTo>
                  <a:pt x="11996" y="6855"/>
                </a:lnTo>
                <a:lnTo>
                  <a:pt x="7919" y="10679"/>
                </a:lnTo>
                <a:lnTo>
                  <a:pt x="1930" y="20493"/>
                </a:lnTo>
                <a:lnTo>
                  <a:pt x="432" y="26193"/>
                </a:lnTo>
                <a:lnTo>
                  <a:pt x="432" y="32688"/>
                </a:lnTo>
                <a:lnTo>
                  <a:pt x="13205" y="32688"/>
                </a:lnTo>
                <a:lnTo>
                  <a:pt x="13205" y="28466"/>
                </a:lnTo>
                <a:lnTo>
                  <a:pt x="14052" y="24786"/>
                </a:lnTo>
                <a:lnTo>
                  <a:pt x="17480" y="18508"/>
                </a:lnTo>
                <a:lnTo>
                  <a:pt x="19915" y="16073"/>
                </a:lnTo>
                <a:lnTo>
                  <a:pt x="26229" y="12573"/>
                </a:lnTo>
                <a:lnTo>
                  <a:pt x="29946" y="11689"/>
                </a:lnTo>
                <a:lnTo>
                  <a:pt x="61544" y="11689"/>
                </a:lnTo>
                <a:lnTo>
                  <a:pt x="60848" y="10553"/>
                </a:lnTo>
                <a:lnTo>
                  <a:pt x="56915" y="6855"/>
                </a:lnTo>
                <a:lnTo>
                  <a:pt x="46885" y="1371"/>
                </a:lnTo>
                <a:lnTo>
                  <a:pt x="41130" y="0"/>
                </a:lnTo>
                <a:close/>
              </a:path>
              <a:path w="1240790" h="136525">
                <a:moveTo>
                  <a:pt x="159164" y="1515"/>
                </a:moveTo>
                <a:lnTo>
                  <a:pt x="88160" y="1515"/>
                </a:lnTo>
                <a:lnTo>
                  <a:pt x="88160" y="13421"/>
                </a:lnTo>
                <a:lnTo>
                  <a:pt x="145310" y="13421"/>
                </a:lnTo>
                <a:lnTo>
                  <a:pt x="145310" y="14287"/>
                </a:lnTo>
                <a:lnTo>
                  <a:pt x="95737" y="112351"/>
                </a:lnTo>
                <a:lnTo>
                  <a:pt x="109808" y="112351"/>
                </a:lnTo>
                <a:lnTo>
                  <a:pt x="159056" y="14287"/>
                </a:lnTo>
                <a:lnTo>
                  <a:pt x="159164" y="1515"/>
                </a:lnTo>
                <a:close/>
              </a:path>
              <a:path w="1240790" h="136525">
                <a:moveTo>
                  <a:pt x="172482" y="93734"/>
                </a:moveTo>
                <a:lnTo>
                  <a:pt x="167143" y="93734"/>
                </a:lnTo>
                <a:lnTo>
                  <a:pt x="164851" y="94690"/>
                </a:lnTo>
                <a:lnTo>
                  <a:pt x="161027" y="98515"/>
                </a:lnTo>
                <a:lnTo>
                  <a:pt x="160071" y="100806"/>
                </a:lnTo>
                <a:lnTo>
                  <a:pt x="160071" y="106146"/>
                </a:lnTo>
                <a:lnTo>
                  <a:pt x="161027" y="108437"/>
                </a:lnTo>
                <a:lnTo>
                  <a:pt x="164851" y="112261"/>
                </a:lnTo>
                <a:lnTo>
                  <a:pt x="167143" y="113217"/>
                </a:lnTo>
                <a:lnTo>
                  <a:pt x="171616" y="113217"/>
                </a:lnTo>
                <a:lnTo>
                  <a:pt x="173240" y="112784"/>
                </a:lnTo>
                <a:lnTo>
                  <a:pt x="176162" y="111016"/>
                </a:lnTo>
                <a:lnTo>
                  <a:pt x="177335" y="109826"/>
                </a:lnTo>
                <a:lnTo>
                  <a:pt x="178201" y="108346"/>
                </a:lnTo>
                <a:lnTo>
                  <a:pt x="179103" y="106867"/>
                </a:lnTo>
                <a:lnTo>
                  <a:pt x="179554" y="105244"/>
                </a:lnTo>
                <a:lnTo>
                  <a:pt x="179554" y="100806"/>
                </a:lnTo>
                <a:lnTo>
                  <a:pt x="178598" y="98515"/>
                </a:lnTo>
                <a:lnTo>
                  <a:pt x="174773" y="94690"/>
                </a:lnTo>
                <a:lnTo>
                  <a:pt x="172482" y="93734"/>
                </a:lnTo>
                <a:close/>
              </a:path>
              <a:path w="1240790" h="136525">
                <a:moveTo>
                  <a:pt x="260273" y="1515"/>
                </a:moveTo>
                <a:lnTo>
                  <a:pt x="247068" y="1515"/>
                </a:lnTo>
                <a:lnTo>
                  <a:pt x="247068" y="112351"/>
                </a:lnTo>
                <a:lnTo>
                  <a:pt x="260056" y="112351"/>
                </a:lnTo>
                <a:lnTo>
                  <a:pt x="276433" y="88755"/>
                </a:lnTo>
                <a:lnTo>
                  <a:pt x="260273" y="88755"/>
                </a:lnTo>
                <a:lnTo>
                  <a:pt x="260273" y="1515"/>
                </a:lnTo>
                <a:close/>
              </a:path>
              <a:path w="1240790" h="136525">
                <a:moveTo>
                  <a:pt x="334957" y="25327"/>
                </a:moveTo>
                <a:lnTo>
                  <a:pt x="321536" y="25327"/>
                </a:lnTo>
                <a:lnTo>
                  <a:pt x="321536" y="112351"/>
                </a:lnTo>
                <a:lnTo>
                  <a:pt x="334957" y="112351"/>
                </a:lnTo>
                <a:lnTo>
                  <a:pt x="334957" y="25327"/>
                </a:lnTo>
                <a:close/>
              </a:path>
              <a:path w="1240790" h="136525">
                <a:moveTo>
                  <a:pt x="334957" y="1515"/>
                </a:moveTo>
                <a:lnTo>
                  <a:pt x="321969" y="1515"/>
                </a:lnTo>
                <a:lnTo>
                  <a:pt x="261355" y="88755"/>
                </a:lnTo>
                <a:lnTo>
                  <a:pt x="276433" y="88755"/>
                </a:lnTo>
                <a:lnTo>
                  <a:pt x="320454" y="25327"/>
                </a:lnTo>
                <a:lnTo>
                  <a:pt x="334957" y="25327"/>
                </a:lnTo>
                <a:lnTo>
                  <a:pt x="334957" y="1515"/>
                </a:lnTo>
                <a:close/>
              </a:path>
              <a:path w="1240790" h="136525">
                <a:moveTo>
                  <a:pt x="368525" y="91136"/>
                </a:moveTo>
                <a:lnTo>
                  <a:pt x="354887" y="91136"/>
                </a:lnTo>
                <a:lnTo>
                  <a:pt x="355031" y="95682"/>
                </a:lnTo>
                <a:lnTo>
                  <a:pt x="380179" y="114083"/>
                </a:lnTo>
                <a:lnTo>
                  <a:pt x="392121" y="114083"/>
                </a:lnTo>
                <a:lnTo>
                  <a:pt x="397515" y="113073"/>
                </a:lnTo>
                <a:lnTo>
                  <a:pt x="406968" y="108996"/>
                </a:lnTo>
                <a:lnTo>
                  <a:pt x="410684" y="106109"/>
                </a:lnTo>
                <a:lnTo>
                  <a:pt x="413220" y="102610"/>
                </a:lnTo>
                <a:lnTo>
                  <a:pt x="380828" y="102610"/>
                </a:lnTo>
                <a:lnTo>
                  <a:pt x="376751" y="101636"/>
                </a:lnTo>
                <a:lnTo>
                  <a:pt x="370509" y="97739"/>
                </a:lnTo>
                <a:lnTo>
                  <a:pt x="368814" y="94889"/>
                </a:lnTo>
                <a:lnTo>
                  <a:pt x="368525" y="91136"/>
                </a:lnTo>
                <a:close/>
              </a:path>
              <a:path w="1240790" h="136525">
                <a:moveTo>
                  <a:pt x="412073" y="39398"/>
                </a:moveTo>
                <a:lnTo>
                  <a:pt x="392410" y="39398"/>
                </a:lnTo>
                <a:lnTo>
                  <a:pt x="396144" y="40535"/>
                </a:lnTo>
                <a:lnTo>
                  <a:pt x="398778" y="42808"/>
                </a:lnTo>
                <a:lnTo>
                  <a:pt x="401412" y="45045"/>
                </a:lnTo>
                <a:lnTo>
                  <a:pt x="402728" y="48021"/>
                </a:lnTo>
                <a:lnTo>
                  <a:pt x="402728" y="55201"/>
                </a:lnTo>
                <a:lnTo>
                  <a:pt x="401502" y="58088"/>
                </a:lnTo>
                <a:lnTo>
                  <a:pt x="396631" y="62706"/>
                </a:lnTo>
                <a:lnTo>
                  <a:pt x="392879" y="63860"/>
                </a:lnTo>
                <a:lnTo>
                  <a:pt x="373504" y="63860"/>
                </a:lnTo>
                <a:lnTo>
                  <a:pt x="373504" y="75334"/>
                </a:lnTo>
                <a:lnTo>
                  <a:pt x="391183" y="75334"/>
                </a:lnTo>
                <a:lnTo>
                  <a:pt x="394123" y="75911"/>
                </a:lnTo>
                <a:lnTo>
                  <a:pt x="399102" y="78220"/>
                </a:lnTo>
                <a:lnTo>
                  <a:pt x="401033" y="79844"/>
                </a:lnTo>
                <a:lnTo>
                  <a:pt x="403775" y="83993"/>
                </a:lnTo>
                <a:lnTo>
                  <a:pt x="404460" y="86410"/>
                </a:lnTo>
                <a:lnTo>
                  <a:pt x="404460" y="93915"/>
                </a:lnTo>
                <a:lnTo>
                  <a:pt x="402638" y="97342"/>
                </a:lnTo>
                <a:lnTo>
                  <a:pt x="395350" y="101563"/>
                </a:lnTo>
                <a:lnTo>
                  <a:pt x="390966" y="102610"/>
                </a:lnTo>
                <a:lnTo>
                  <a:pt x="413220" y="102610"/>
                </a:lnTo>
                <a:lnTo>
                  <a:pt x="416096" y="98641"/>
                </a:lnTo>
                <a:lnTo>
                  <a:pt x="417449" y="94239"/>
                </a:lnTo>
                <a:lnTo>
                  <a:pt x="417449" y="85724"/>
                </a:lnTo>
                <a:lnTo>
                  <a:pt x="416799" y="82568"/>
                </a:lnTo>
                <a:lnTo>
                  <a:pt x="414202" y="76831"/>
                </a:lnTo>
                <a:lnTo>
                  <a:pt x="412380" y="74504"/>
                </a:lnTo>
                <a:lnTo>
                  <a:pt x="410035" y="72736"/>
                </a:lnTo>
                <a:lnTo>
                  <a:pt x="407725" y="70932"/>
                </a:lnTo>
                <a:lnTo>
                  <a:pt x="405001" y="69922"/>
                </a:lnTo>
                <a:lnTo>
                  <a:pt x="401863" y="69705"/>
                </a:lnTo>
                <a:lnTo>
                  <a:pt x="401863" y="68839"/>
                </a:lnTo>
                <a:lnTo>
                  <a:pt x="405831" y="67613"/>
                </a:lnTo>
                <a:lnTo>
                  <a:pt x="409133" y="65556"/>
                </a:lnTo>
                <a:lnTo>
                  <a:pt x="414400" y="59783"/>
                </a:lnTo>
                <a:lnTo>
                  <a:pt x="415717" y="55995"/>
                </a:lnTo>
                <a:lnTo>
                  <a:pt x="415630" y="46614"/>
                </a:lnTo>
                <a:lnTo>
                  <a:pt x="414526" y="42970"/>
                </a:lnTo>
                <a:lnTo>
                  <a:pt x="412073" y="39398"/>
                </a:lnTo>
                <a:close/>
              </a:path>
              <a:path w="1240790" h="136525">
                <a:moveTo>
                  <a:pt x="392770" y="28142"/>
                </a:moveTo>
                <a:lnTo>
                  <a:pt x="381153" y="28142"/>
                </a:lnTo>
                <a:lnTo>
                  <a:pt x="376030" y="29134"/>
                </a:lnTo>
                <a:lnTo>
                  <a:pt x="356835" y="51088"/>
                </a:lnTo>
                <a:lnTo>
                  <a:pt x="370257" y="51088"/>
                </a:lnTo>
                <a:lnTo>
                  <a:pt x="370437" y="47661"/>
                </a:lnTo>
                <a:lnTo>
                  <a:pt x="372151" y="44864"/>
                </a:lnTo>
                <a:lnTo>
                  <a:pt x="375451" y="42664"/>
                </a:lnTo>
                <a:lnTo>
                  <a:pt x="378645" y="40499"/>
                </a:lnTo>
                <a:lnTo>
                  <a:pt x="382704" y="39398"/>
                </a:lnTo>
                <a:lnTo>
                  <a:pt x="412073" y="39398"/>
                </a:lnTo>
                <a:lnTo>
                  <a:pt x="409800" y="36007"/>
                </a:lnTo>
                <a:lnTo>
                  <a:pt x="406463" y="33247"/>
                </a:lnTo>
                <a:lnTo>
                  <a:pt x="402133" y="31226"/>
                </a:lnTo>
                <a:lnTo>
                  <a:pt x="397840" y="29170"/>
                </a:lnTo>
                <a:lnTo>
                  <a:pt x="392770" y="28142"/>
                </a:lnTo>
                <a:close/>
              </a:path>
              <a:path w="1240790" h="136525">
                <a:moveTo>
                  <a:pt x="513538" y="100445"/>
                </a:moveTo>
                <a:lnTo>
                  <a:pt x="426514" y="100445"/>
                </a:lnTo>
                <a:lnTo>
                  <a:pt x="426514" y="136164"/>
                </a:lnTo>
                <a:lnTo>
                  <a:pt x="439286" y="136164"/>
                </a:lnTo>
                <a:lnTo>
                  <a:pt x="439286" y="112351"/>
                </a:lnTo>
                <a:lnTo>
                  <a:pt x="513538" y="112351"/>
                </a:lnTo>
                <a:lnTo>
                  <a:pt x="513538" y="100445"/>
                </a:lnTo>
                <a:close/>
              </a:path>
              <a:path w="1240790" h="136525">
                <a:moveTo>
                  <a:pt x="513538" y="112351"/>
                </a:moveTo>
                <a:lnTo>
                  <a:pt x="500766" y="112351"/>
                </a:lnTo>
                <a:lnTo>
                  <a:pt x="500766" y="136164"/>
                </a:lnTo>
                <a:lnTo>
                  <a:pt x="513538" y="136164"/>
                </a:lnTo>
                <a:lnTo>
                  <a:pt x="513538" y="112351"/>
                </a:lnTo>
                <a:close/>
              </a:path>
              <a:path w="1240790" h="136525">
                <a:moveTo>
                  <a:pt x="500766" y="29224"/>
                </a:moveTo>
                <a:lnTo>
                  <a:pt x="447945" y="29224"/>
                </a:lnTo>
                <a:lnTo>
                  <a:pt x="444626" y="67937"/>
                </a:lnTo>
                <a:lnTo>
                  <a:pt x="444048" y="72898"/>
                </a:lnTo>
                <a:lnTo>
                  <a:pt x="433441" y="100445"/>
                </a:lnTo>
                <a:lnTo>
                  <a:pt x="447945" y="100445"/>
                </a:lnTo>
                <a:lnTo>
                  <a:pt x="459851" y="41130"/>
                </a:lnTo>
                <a:lnTo>
                  <a:pt x="500766" y="41130"/>
                </a:lnTo>
                <a:lnTo>
                  <a:pt x="500766" y="29224"/>
                </a:lnTo>
                <a:close/>
              </a:path>
              <a:path w="1240790" h="136525">
                <a:moveTo>
                  <a:pt x="500766" y="41130"/>
                </a:moveTo>
                <a:lnTo>
                  <a:pt x="487993" y="41130"/>
                </a:lnTo>
                <a:lnTo>
                  <a:pt x="487993" y="100445"/>
                </a:lnTo>
                <a:lnTo>
                  <a:pt x="500766" y="100445"/>
                </a:lnTo>
                <a:lnTo>
                  <a:pt x="500766" y="41130"/>
                </a:lnTo>
                <a:close/>
              </a:path>
              <a:path w="1240790" h="136525">
                <a:moveTo>
                  <a:pt x="588495" y="39398"/>
                </a:moveTo>
                <a:lnTo>
                  <a:pt x="568627" y="39398"/>
                </a:lnTo>
                <a:lnTo>
                  <a:pt x="573010" y="40878"/>
                </a:lnTo>
                <a:lnTo>
                  <a:pt x="575897" y="43836"/>
                </a:lnTo>
                <a:lnTo>
                  <a:pt x="578819" y="46795"/>
                </a:lnTo>
                <a:lnTo>
                  <a:pt x="580280" y="50944"/>
                </a:lnTo>
                <a:lnTo>
                  <a:pt x="580280" y="58773"/>
                </a:lnTo>
                <a:lnTo>
                  <a:pt x="567995" y="63157"/>
                </a:lnTo>
                <a:lnTo>
                  <a:pt x="563900" y="63644"/>
                </a:lnTo>
                <a:lnTo>
                  <a:pt x="527532" y="80132"/>
                </a:lnTo>
                <a:lnTo>
                  <a:pt x="526594" y="94167"/>
                </a:lnTo>
                <a:lnTo>
                  <a:pt x="527857" y="98785"/>
                </a:lnTo>
                <a:lnTo>
                  <a:pt x="532908" y="106398"/>
                </a:lnTo>
                <a:lnTo>
                  <a:pt x="536317" y="109302"/>
                </a:lnTo>
                <a:lnTo>
                  <a:pt x="544904" y="113307"/>
                </a:lnTo>
                <a:lnTo>
                  <a:pt x="549685" y="114299"/>
                </a:lnTo>
                <a:lnTo>
                  <a:pt x="559787" y="114299"/>
                </a:lnTo>
                <a:lnTo>
                  <a:pt x="578800" y="102826"/>
                </a:lnTo>
                <a:lnTo>
                  <a:pt x="551814" y="102826"/>
                </a:lnTo>
                <a:lnTo>
                  <a:pt x="547610" y="101708"/>
                </a:lnTo>
                <a:lnTo>
                  <a:pt x="544291" y="99471"/>
                </a:lnTo>
                <a:lnTo>
                  <a:pt x="541008" y="97198"/>
                </a:lnTo>
                <a:lnTo>
                  <a:pt x="539366" y="93842"/>
                </a:lnTo>
                <a:lnTo>
                  <a:pt x="539366" y="86157"/>
                </a:lnTo>
                <a:lnTo>
                  <a:pt x="563557" y="74684"/>
                </a:lnTo>
                <a:lnTo>
                  <a:pt x="565794" y="74396"/>
                </a:lnTo>
                <a:lnTo>
                  <a:pt x="580280" y="70571"/>
                </a:lnTo>
                <a:lnTo>
                  <a:pt x="593053" y="70571"/>
                </a:lnTo>
                <a:lnTo>
                  <a:pt x="593045" y="50944"/>
                </a:lnTo>
                <a:lnTo>
                  <a:pt x="591970" y="45712"/>
                </a:lnTo>
                <a:lnTo>
                  <a:pt x="588495" y="39398"/>
                </a:lnTo>
                <a:close/>
              </a:path>
              <a:path w="1240790" h="136525">
                <a:moveTo>
                  <a:pt x="593053" y="101094"/>
                </a:moveTo>
                <a:lnTo>
                  <a:pt x="580280" y="101094"/>
                </a:lnTo>
                <a:lnTo>
                  <a:pt x="580280" y="112351"/>
                </a:lnTo>
                <a:lnTo>
                  <a:pt x="593053" y="112351"/>
                </a:lnTo>
                <a:lnTo>
                  <a:pt x="593053" y="101094"/>
                </a:lnTo>
                <a:close/>
              </a:path>
              <a:path w="1240790" h="136525">
                <a:moveTo>
                  <a:pt x="593053" y="70571"/>
                </a:moveTo>
                <a:lnTo>
                  <a:pt x="580280" y="70571"/>
                </a:lnTo>
                <a:lnTo>
                  <a:pt x="580162" y="86157"/>
                </a:lnTo>
                <a:lnTo>
                  <a:pt x="579378" y="89026"/>
                </a:lnTo>
                <a:lnTo>
                  <a:pt x="577574" y="92165"/>
                </a:lnTo>
                <a:lnTo>
                  <a:pt x="575806" y="95304"/>
                </a:lnTo>
                <a:lnTo>
                  <a:pt x="573173" y="97865"/>
                </a:lnTo>
                <a:lnTo>
                  <a:pt x="566209" y="101834"/>
                </a:lnTo>
                <a:lnTo>
                  <a:pt x="561952" y="102826"/>
                </a:lnTo>
                <a:lnTo>
                  <a:pt x="578800" y="102826"/>
                </a:lnTo>
                <a:lnTo>
                  <a:pt x="579631" y="101094"/>
                </a:lnTo>
                <a:lnTo>
                  <a:pt x="593053" y="101094"/>
                </a:lnTo>
                <a:lnTo>
                  <a:pt x="593053" y="70571"/>
                </a:lnTo>
                <a:close/>
              </a:path>
              <a:path w="1240790" h="136525">
                <a:moveTo>
                  <a:pt x="564983" y="28142"/>
                </a:moveTo>
                <a:lnTo>
                  <a:pt x="558128" y="28142"/>
                </a:lnTo>
                <a:lnTo>
                  <a:pt x="553870" y="28719"/>
                </a:lnTo>
                <a:lnTo>
                  <a:pt x="528975" y="47624"/>
                </a:lnTo>
                <a:lnTo>
                  <a:pt x="541098" y="51954"/>
                </a:lnTo>
                <a:lnTo>
                  <a:pt x="542505" y="48923"/>
                </a:lnTo>
                <a:lnTo>
                  <a:pt x="544940" y="46073"/>
                </a:lnTo>
                <a:lnTo>
                  <a:pt x="551868" y="40733"/>
                </a:lnTo>
                <a:lnTo>
                  <a:pt x="556648" y="39398"/>
                </a:lnTo>
                <a:lnTo>
                  <a:pt x="588495" y="39398"/>
                </a:lnTo>
                <a:lnTo>
                  <a:pt x="587641" y="37847"/>
                </a:lnTo>
                <a:lnTo>
                  <a:pt x="584917" y="34906"/>
                </a:lnTo>
                <a:lnTo>
                  <a:pt x="578339" y="30992"/>
                </a:lnTo>
                <a:lnTo>
                  <a:pt x="575013" y="29729"/>
                </a:lnTo>
                <a:lnTo>
                  <a:pt x="571513" y="29116"/>
                </a:lnTo>
                <a:lnTo>
                  <a:pt x="568049" y="28466"/>
                </a:lnTo>
                <a:lnTo>
                  <a:pt x="564983" y="28142"/>
                </a:lnTo>
                <a:close/>
              </a:path>
              <a:path w="1240790" h="136525">
                <a:moveTo>
                  <a:pt x="629137" y="29224"/>
                </a:moveTo>
                <a:lnTo>
                  <a:pt x="616364" y="29224"/>
                </a:lnTo>
                <a:lnTo>
                  <a:pt x="616364" y="112351"/>
                </a:lnTo>
                <a:lnTo>
                  <a:pt x="629137" y="112351"/>
                </a:lnTo>
                <a:lnTo>
                  <a:pt x="629137" y="76849"/>
                </a:lnTo>
                <a:lnTo>
                  <a:pt x="626106" y="76849"/>
                </a:lnTo>
                <a:lnTo>
                  <a:pt x="626106" y="64943"/>
                </a:lnTo>
                <a:lnTo>
                  <a:pt x="629137" y="64943"/>
                </a:lnTo>
                <a:lnTo>
                  <a:pt x="629137" y="29224"/>
                </a:lnTo>
                <a:close/>
              </a:path>
              <a:path w="1240790" h="136525">
                <a:moveTo>
                  <a:pt x="681741" y="29224"/>
                </a:moveTo>
                <a:lnTo>
                  <a:pt x="668968" y="29224"/>
                </a:lnTo>
                <a:lnTo>
                  <a:pt x="668968" y="112351"/>
                </a:lnTo>
                <a:lnTo>
                  <a:pt x="681741" y="112351"/>
                </a:lnTo>
                <a:lnTo>
                  <a:pt x="681741" y="76849"/>
                </a:lnTo>
                <a:lnTo>
                  <a:pt x="671999" y="76849"/>
                </a:lnTo>
                <a:lnTo>
                  <a:pt x="671999" y="64943"/>
                </a:lnTo>
                <a:lnTo>
                  <a:pt x="681741" y="64943"/>
                </a:lnTo>
                <a:lnTo>
                  <a:pt x="681741" y="29224"/>
                </a:lnTo>
                <a:close/>
              </a:path>
              <a:path w="1240790" h="136525">
                <a:moveTo>
                  <a:pt x="629137" y="64943"/>
                </a:moveTo>
                <a:lnTo>
                  <a:pt x="626106" y="64943"/>
                </a:lnTo>
                <a:lnTo>
                  <a:pt x="626106" y="76849"/>
                </a:lnTo>
                <a:lnTo>
                  <a:pt x="629137" y="76849"/>
                </a:lnTo>
                <a:lnTo>
                  <a:pt x="629137" y="64943"/>
                </a:lnTo>
                <a:close/>
              </a:path>
              <a:path w="1240790" h="136525">
                <a:moveTo>
                  <a:pt x="668968" y="64943"/>
                </a:moveTo>
                <a:lnTo>
                  <a:pt x="629137" y="64943"/>
                </a:lnTo>
                <a:lnTo>
                  <a:pt x="629137" y="76849"/>
                </a:lnTo>
                <a:lnTo>
                  <a:pt x="668968" y="76849"/>
                </a:lnTo>
                <a:lnTo>
                  <a:pt x="668968" y="64943"/>
                </a:lnTo>
                <a:close/>
              </a:path>
              <a:path w="1240790" h="136525">
                <a:moveTo>
                  <a:pt x="681741" y="64943"/>
                </a:moveTo>
                <a:lnTo>
                  <a:pt x="671999" y="64943"/>
                </a:lnTo>
                <a:lnTo>
                  <a:pt x="671999" y="76849"/>
                </a:lnTo>
                <a:lnTo>
                  <a:pt x="681741" y="76849"/>
                </a:lnTo>
                <a:lnTo>
                  <a:pt x="681741" y="64943"/>
                </a:lnTo>
                <a:close/>
              </a:path>
              <a:path w="1240790" h="136525">
                <a:moveTo>
                  <a:pt x="717838" y="29224"/>
                </a:moveTo>
                <a:lnTo>
                  <a:pt x="705066" y="29224"/>
                </a:lnTo>
                <a:lnTo>
                  <a:pt x="705066" y="112351"/>
                </a:lnTo>
                <a:lnTo>
                  <a:pt x="720003" y="112351"/>
                </a:lnTo>
                <a:lnTo>
                  <a:pt x="731671" y="93518"/>
                </a:lnTo>
                <a:lnTo>
                  <a:pt x="717838" y="93518"/>
                </a:lnTo>
                <a:lnTo>
                  <a:pt x="717838" y="29224"/>
                </a:lnTo>
                <a:close/>
              </a:path>
              <a:path w="1240790" h="136525">
                <a:moveTo>
                  <a:pt x="772607" y="48057"/>
                </a:moveTo>
                <a:lnTo>
                  <a:pt x="759835" y="48057"/>
                </a:lnTo>
                <a:lnTo>
                  <a:pt x="759835" y="112351"/>
                </a:lnTo>
                <a:lnTo>
                  <a:pt x="772607" y="112351"/>
                </a:lnTo>
                <a:lnTo>
                  <a:pt x="772607" y="48057"/>
                </a:lnTo>
                <a:close/>
              </a:path>
              <a:path w="1240790" h="136525">
                <a:moveTo>
                  <a:pt x="772607" y="29224"/>
                </a:moveTo>
                <a:lnTo>
                  <a:pt x="757886" y="29224"/>
                </a:lnTo>
                <a:lnTo>
                  <a:pt x="717838" y="93518"/>
                </a:lnTo>
                <a:lnTo>
                  <a:pt x="731671" y="93518"/>
                </a:lnTo>
                <a:lnTo>
                  <a:pt x="759835" y="48057"/>
                </a:lnTo>
                <a:lnTo>
                  <a:pt x="772607" y="48057"/>
                </a:lnTo>
                <a:lnTo>
                  <a:pt x="772607" y="29224"/>
                </a:lnTo>
                <a:close/>
              </a:path>
              <a:path w="1240790" h="136525">
                <a:moveTo>
                  <a:pt x="833883" y="28142"/>
                </a:moveTo>
                <a:lnTo>
                  <a:pt x="822049" y="28142"/>
                </a:lnTo>
                <a:lnTo>
                  <a:pt x="815483" y="29982"/>
                </a:lnTo>
                <a:lnTo>
                  <a:pt x="804262" y="37306"/>
                </a:lnTo>
                <a:lnTo>
                  <a:pt x="799897" y="42393"/>
                </a:lnTo>
                <a:lnTo>
                  <a:pt x="793655" y="55418"/>
                </a:lnTo>
                <a:lnTo>
                  <a:pt x="792103" y="62922"/>
                </a:lnTo>
                <a:lnTo>
                  <a:pt x="792103" y="79952"/>
                </a:lnTo>
                <a:lnTo>
                  <a:pt x="815934" y="112315"/>
                </a:lnTo>
                <a:lnTo>
                  <a:pt x="822843" y="114083"/>
                </a:lnTo>
                <a:lnTo>
                  <a:pt x="836481" y="114083"/>
                </a:lnTo>
                <a:lnTo>
                  <a:pt x="841550" y="113217"/>
                </a:lnTo>
                <a:lnTo>
                  <a:pt x="850570" y="109717"/>
                </a:lnTo>
                <a:lnTo>
                  <a:pt x="854359" y="107264"/>
                </a:lnTo>
                <a:lnTo>
                  <a:pt x="858880" y="102610"/>
                </a:lnTo>
                <a:lnTo>
                  <a:pt x="825693" y="102610"/>
                </a:lnTo>
                <a:lnTo>
                  <a:pt x="821165" y="101491"/>
                </a:lnTo>
                <a:lnTo>
                  <a:pt x="804876" y="75117"/>
                </a:lnTo>
                <a:lnTo>
                  <a:pt x="801195" y="75117"/>
                </a:lnTo>
                <a:lnTo>
                  <a:pt x="801195" y="64077"/>
                </a:lnTo>
                <a:lnTo>
                  <a:pt x="804876" y="64077"/>
                </a:lnTo>
                <a:lnTo>
                  <a:pt x="804876" y="61443"/>
                </a:lnTo>
                <a:lnTo>
                  <a:pt x="824467" y="39615"/>
                </a:lnTo>
                <a:lnTo>
                  <a:pt x="856359" y="39615"/>
                </a:lnTo>
                <a:lnTo>
                  <a:pt x="850444" y="34095"/>
                </a:lnTo>
                <a:lnTo>
                  <a:pt x="846602" y="31749"/>
                </a:lnTo>
                <a:lnTo>
                  <a:pt x="838159" y="28863"/>
                </a:lnTo>
                <a:lnTo>
                  <a:pt x="833883" y="28142"/>
                </a:lnTo>
                <a:close/>
              </a:path>
              <a:path w="1240790" h="136525">
                <a:moveTo>
                  <a:pt x="851635" y="89621"/>
                </a:moveTo>
                <a:lnTo>
                  <a:pt x="834208" y="102610"/>
                </a:lnTo>
                <a:lnTo>
                  <a:pt x="858880" y="102610"/>
                </a:lnTo>
                <a:lnTo>
                  <a:pt x="860492" y="100950"/>
                </a:lnTo>
                <a:lnTo>
                  <a:pt x="862675" y="97270"/>
                </a:lnTo>
                <a:lnTo>
                  <a:pt x="863974" y="93085"/>
                </a:lnTo>
                <a:lnTo>
                  <a:pt x="851635" y="89621"/>
                </a:lnTo>
                <a:close/>
              </a:path>
              <a:path w="1240790" h="136525">
                <a:moveTo>
                  <a:pt x="804876" y="64077"/>
                </a:moveTo>
                <a:lnTo>
                  <a:pt x="801195" y="64077"/>
                </a:lnTo>
                <a:lnTo>
                  <a:pt x="801195" y="75117"/>
                </a:lnTo>
                <a:lnTo>
                  <a:pt x="804876" y="75117"/>
                </a:lnTo>
                <a:lnTo>
                  <a:pt x="804876" y="64077"/>
                </a:lnTo>
                <a:close/>
              </a:path>
              <a:path w="1240790" h="136525">
                <a:moveTo>
                  <a:pt x="856359" y="39615"/>
                </a:moveTo>
                <a:lnTo>
                  <a:pt x="834172" y="39615"/>
                </a:lnTo>
                <a:lnTo>
                  <a:pt x="838177" y="40679"/>
                </a:lnTo>
                <a:lnTo>
                  <a:pt x="844996" y="44937"/>
                </a:lnTo>
                <a:lnTo>
                  <a:pt x="847630" y="47841"/>
                </a:lnTo>
                <a:lnTo>
                  <a:pt x="849470" y="51521"/>
                </a:lnTo>
                <a:lnTo>
                  <a:pt x="851346" y="55201"/>
                </a:lnTo>
                <a:lnTo>
                  <a:pt x="852284" y="59386"/>
                </a:lnTo>
                <a:lnTo>
                  <a:pt x="852284" y="64077"/>
                </a:lnTo>
                <a:lnTo>
                  <a:pt x="804876" y="64077"/>
                </a:lnTo>
                <a:lnTo>
                  <a:pt x="804876" y="75117"/>
                </a:lnTo>
                <a:lnTo>
                  <a:pt x="865273" y="75117"/>
                </a:lnTo>
                <a:lnTo>
                  <a:pt x="865193" y="61443"/>
                </a:lnTo>
                <a:lnTo>
                  <a:pt x="864244" y="55418"/>
                </a:lnTo>
                <a:lnTo>
                  <a:pt x="860131" y="44810"/>
                </a:lnTo>
                <a:lnTo>
                  <a:pt x="857371" y="40553"/>
                </a:lnTo>
                <a:lnTo>
                  <a:pt x="856359" y="39615"/>
                </a:lnTo>
                <a:close/>
              </a:path>
              <a:path w="1240790" h="136525">
                <a:moveTo>
                  <a:pt x="940336" y="29224"/>
                </a:moveTo>
                <a:lnTo>
                  <a:pt x="927564" y="29224"/>
                </a:lnTo>
                <a:lnTo>
                  <a:pt x="927564" y="112351"/>
                </a:lnTo>
                <a:lnTo>
                  <a:pt x="940336" y="112351"/>
                </a:lnTo>
                <a:lnTo>
                  <a:pt x="940336" y="77282"/>
                </a:lnTo>
                <a:lnTo>
                  <a:pt x="967870" y="77282"/>
                </a:lnTo>
                <a:lnTo>
                  <a:pt x="961551" y="69272"/>
                </a:lnTo>
                <a:lnTo>
                  <a:pt x="964816" y="65376"/>
                </a:lnTo>
                <a:lnTo>
                  <a:pt x="940336" y="65376"/>
                </a:lnTo>
                <a:lnTo>
                  <a:pt x="940336" y="29224"/>
                </a:lnTo>
                <a:close/>
              </a:path>
              <a:path w="1240790" h="136525">
                <a:moveTo>
                  <a:pt x="967870" y="77282"/>
                </a:moveTo>
                <a:lnTo>
                  <a:pt x="951809" y="77282"/>
                </a:lnTo>
                <a:lnTo>
                  <a:pt x="979086" y="112351"/>
                </a:lnTo>
                <a:lnTo>
                  <a:pt x="995538" y="112351"/>
                </a:lnTo>
                <a:lnTo>
                  <a:pt x="967870" y="77282"/>
                </a:lnTo>
                <a:close/>
              </a:path>
              <a:path w="1240790" h="136525">
                <a:moveTo>
                  <a:pt x="995105" y="29224"/>
                </a:moveTo>
                <a:lnTo>
                  <a:pt x="978653" y="29224"/>
                </a:lnTo>
                <a:lnTo>
                  <a:pt x="948779" y="65376"/>
                </a:lnTo>
                <a:lnTo>
                  <a:pt x="964816" y="65376"/>
                </a:lnTo>
                <a:lnTo>
                  <a:pt x="995105" y="29224"/>
                </a:lnTo>
                <a:close/>
              </a:path>
              <a:path w="1240790" h="136525">
                <a:moveTo>
                  <a:pt x="1022192" y="29224"/>
                </a:moveTo>
                <a:lnTo>
                  <a:pt x="1009420" y="29224"/>
                </a:lnTo>
                <a:lnTo>
                  <a:pt x="1009420" y="112351"/>
                </a:lnTo>
                <a:lnTo>
                  <a:pt x="1022192" y="112351"/>
                </a:lnTo>
                <a:lnTo>
                  <a:pt x="1022192" y="76849"/>
                </a:lnTo>
                <a:lnTo>
                  <a:pt x="1019161" y="76849"/>
                </a:lnTo>
                <a:lnTo>
                  <a:pt x="1019161" y="64943"/>
                </a:lnTo>
                <a:lnTo>
                  <a:pt x="1022192" y="64943"/>
                </a:lnTo>
                <a:lnTo>
                  <a:pt x="1022192" y="29224"/>
                </a:lnTo>
                <a:close/>
              </a:path>
              <a:path w="1240790" h="136525">
                <a:moveTo>
                  <a:pt x="1074796" y="29224"/>
                </a:moveTo>
                <a:lnTo>
                  <a:pt x="1062023" y="29224"/>
                </a:lnTo>
                <a:lnTo>
                  <a:pt x="1062023" y="112351"/>
                </a:lnTo>
                <a:lnTo>
                  <a:pt x="1074796" y="112351"/>
                </a:lnTo>
                <a:lnTo>
                  <a:pt x="1074796" y="76849"/>
                </a:lnTo>
                <a:lnTo>
                  <a:pt x="1065054" y="76849"/>
                </a:lnTo>
                <a:lnTo>
                  <a:pt x="1065054" y="64943"/>
                </a:lnTo>
                <a:lnTo>
                  <a:pt x="1074796" y="64943"/>
                </a:lnTo>
                <a:lnTo>
                  <a:pt x="1074796" y="29224"/>
                </a:lnTo>
                <a:close/>
              </a:path>
              <a:path w="1240790" h="136525">
                <a:moveTo>
                  <a:pt x="1022192" y="64943"/>
                </a:moveTo>
                <a:lnTo>
                  <a:pt x="1019161" y="64943"/>
                </a:lnTo>
                <a:lnTo>
                  <a:pt x="1019161" y="76849"/>
                </a:lnTo>
                <a:lnTo>
                  <a:pt x="1022192" y="76849"/>
                </a:lnTo>
                <a:lnTo>
                  <a:pt x="1022192" y="64943"/>
                </a:lnTo>
                <a:close/>
              </a:path>
              <a:path w="1240790" h="136525">
                <a:moveTo>
                  <a:pt x="1062023" y="64943"/>
                </a:moveTo>
                <a:lnTo>
                  <a:pt x="1022192" y="64943"/>
                </a:lnTo>
                <a:lnTo>
                  <a:pt x="1022192" y="76849"/>
                </a:lnTo>
                <a:lnTo>
                  <a:pt x="1062023" y="76849"/>
                </a:lnTo>
                <a:lnTo>
                  <a:pt x="1062023" y="64943"/>
                </a:lnTo>
                <a:close/>
              </a:path>
              <a:path w="1240790" h="136525">
                <a:moveTo>
                  <a:pt x="1074796" y="64943"/>
                </a:moveTo>
                <a:lnTo>
                  <a:pt x="1065054" y="64943"/>
                </a:lnTo>
                <a:lnTo>
                  <a:pt x="1065054" y="76849"/>
                </a:lnTo>
                <a:lnTo>
                  <a:pt x="1074796" y="76849"/>
                </a:lnTo>
                <a:lnTo>
                  <a:pt x="1074796" y="64943"/>
                </a:lnTo>
                <a:close/>
              </a:path>
              <a:path w="1240790" h="136525">
                <a:moveTo>
                  <a:pt x="1110893" y="29224"/>
                </a:moveTo>
                <a:lnTo>
                  <a:pt x="1098121" y="29224"/>
                </a:lnTo>
                <a:lnTo>
                  <a:pt x="1098121" y="112351"/>
                </a:lnTo>
                <a:lnTo>
                  <a:pt x="1113058" y="112351"/>
                </a:lnTo>
                <a:lnTo>
                  <a:pt x="1124726" y="93518"/>
                </a:lnTo>
                <a:lnTo>
                  <a:pt x="1110893" y="93518"/>
                </a:lnTo>
                <a:lnTo>
                  <a:pt x="1110893" y="29224"/>
                </a:lnTo>
                <a:close/>
              </a:path>
              <a:path w="1240790" h="136525">
                <a:moveTo>
                  <a:pt x="1165662" y="48057"/>
                </a:moveTo>
                <a:lnTo>
                  <a:pt x="1152890" y="48057"/>
                </a:lnTo>
                <a:lnTo>
                  <a:pt x="1152890" y="112351"/>
                </a:lnTo>
                <a:lnTo>
                  <a:pt x="1165662" y="112351"/>
                </a:lnTo>
                <a:lnTo>
                  <a:pt x="1165662" y="48057"/>
                </a:lnTo>
                <a:close/>
              </a:path>
              <a:path w="1240790" h="136525">
                <a:moveTo>
                  <a:pt x="1165662" y="29224"/>
                </a:moveTo>
                <a:lnTo>
                  <a:pt x="1150941" y="29224"/>
                </a:lnTo>
                <a:lnTo>
                  <a:pt x="1110893" y="93518"/>
                </a:lnTo>
                <a:lnTo>
                  <a:pt x="1124726" y="93518"/>
                </a:lnTo>
                <a:lnTo>
                  <a:pt x="1152890" y="48057"/>
                </a:lnTo>
                <a:lnTo>
                  <a:pt x="1165662" y="48057"/>
                </a:lnTo>
                <a:lnTo>
                  <a:pt x="1165662" y="29224"/>
                </a:lnTo>
                <a:close/>
              </a:path>
              <a:path w="1240790" h="136525">
                <a:moveTo>
                  <a:pt x="1240360" y="29224"/>
                </a:moveTo>
                <a:lnTo>
                  <a:pt x="1189055" y="29224"/>
                </a:lnTo>
                <a:lnTo>
                  <a:pt x="1189055" y="112351"/>
                </a:lnTo>
                <a:lnTo>
                  <a:pt x="1201827" y="112351"/>
                </a:lnTo>
                <a:lnTo>
                  <a:pt x="1201827" y="41130"/>
                </a:lnTo>
                <a:lnTo>
                  <a:pt x="1240360" y="41130"/>
                </a:lnTo>
                <a:lnTo>
                  <a:pt x="1240360" y="2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374173" y="3835399"/>
            <a:ext cx="994821" cy="14547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55973" y="9628547"/>
            <a:ext cx="2581707" cy="1435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5973" y="9933347"/>
            <a:ext cx="2143260" cy="14352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374173" y="2922948"/>
            <a:ext cx="2730847" cy="1435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374173" y="4129340"/>
            <a:ext cx="1878265" cy="14363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373956" y="4432300"/>
            <a:ext cx="1515800" cy="11624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373956" y="4739048"/>
            <a:ext cx="4551975" cy="14352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361256" y="5040168"/>
            <a:ext cx="2253095" cy="14720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373956" y="5348648"/>
            <a:ext cx="2081361" cy="14352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373956" y="5651500"/>
            <a:ext cx="1429304" cy="14547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361256" y="5958248"/>
            <a:ext cx="1147586" cy="14352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373956" y="6263048"/>
            <a:ext cx="2811958" cy="14352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361256" y="6567848"/>
            <a:ext cx="1978642" cy="143524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6373956" y="6872648"/>
            <a:ext cx="940435" cy="114300"/>
          </a:xfrm>
          <a:custGeom>
            <a:avLst/>
            <a:gdLst/>
            <a:ahLst/>
            <a:cxnLst/>
            <a:rect l="l" t="t" r="r" b="b"/>
            <a:pathLst>
              <a:path w="940434" h="114300">
                <a:moveTo>
                  <a:pt x="13638" y="84642"/>
                </a:moveTo>
                <a:lnTo>
                  <a:pt x="0" y="84642"/>
                </a:lnTo>
                <a:lnTo>
                  <a:pt x="288" y="90451"/>
                </a:lnTo>
                <a:lnTo>
                  <a:pt x="30523" y="113867"/>
                </a:lnTo>
                <a:lnTo>
                  <a:pt x="44846" y="113867"/>
                </a:lnTo>
                <a:lnTo>
                  <a:pt x="51250" y="112496"/>
                </a:lnTo>
                <a:lnTo>
                  <a:pt x="62507" y="107011"/>
                </a:lnTo>
                <a:lnTo>
                  <a:pt x="66945" y="103259"/>
                </a:lnTo>
                <a:lnTo>
                  <a:pt x="67832" y="101960"/>
                </a:lnTo>
                <a:lnTo>
                  <a:pt x="33193" y="101960"/>
                </a:lnTo>
                <a:lnTo>
                  <a:pt x="29314" y="101257"/>
                </a:lnTo>
                <a:lnTo>
                  <a:pt x="22315" y="98443"/>
                </a:lnTo>
                <a:lnTo>
                  <a:pt x="19482" y="96458"/>
                </a:lnTo>
                <a:lnTo>
                  <a:pt x="15153" y="91299"/>
                </a:lnTo>
                <a:lnTo>
                  <a:pt x="13926" y="88214"/>
                </a:lnTo>
                <a:lnTo>
                  <a:pt x="13638" y="84642"/>
                </a:lnTo>
                <a:close/>
              </a:path>
              <a:path w="940434" h="114300">
                <a:moveTo>
                  <a:pt x="65094" y="11689"/>
                </a:moveTo>
                <a:lnTo>
                  <a:pt x="41960" y="11689"/>
                </a:lnTo>
                <a:lnTo>
                  <a:pt x="45496" y="12465"/>
                </a:lnTo>
                <a:lnTo>
                  <a:pt x="51521" y="15568"/>
                </a:lnTo>
                <a:lnTo>
                  <a:pt x="53866" y="17733"/>
                </a:lnTo>
                <a:lnTo>
                  <a:pt x="57186" y="23289"/>
                </a:lnTo>
                <a:lnTo>
                  <a:pt x="58015" y="26554"/>
                </a:lnTo>
                <a:lnTo>
                  <a:pt x="58015" y="34203"/>
                </a:lnTo>
                <a:lnTo>
                  <a:pt x="57059" y="37594"/>
                </a:lnTo>
                <a:lnTo>
                  <a:pt x="55147" y="40481"/>
                </a:lnTo>
                <a:lnTo>
                  <a:pt x="53271" y="43367"/>
                </a:lnTo>
                <a:lnTo>
                  <a:pt x="50617" y="45622"/>
                </a:lnTo>
                <a:lnTo>
                  <a:pt x="43980" y="48779"/>
                </a:lnTo>
                <a:lnTo>
                  <a:pt x="40120" y="49573"/>
                </a:lnTo>
                <a:lnTo>
                  <a:pt x="26843" y="49573"/>
                </a:lnTo>
                <a:lnTo>
                  <a:pt x="26843" y="61479"/>
                </a:lnTo>
                <a:lnTo>
                  <a:pt x="41347" y="61479"/>
                </a:lnTo>
                <a:lnTo>
                  <a:pt x="46109" y="62363"/>
                </a:lnTo>
                <a:lnTo>
                  <a:pt x="53902" y="65899"/>
                </a:lnTo>
                <a:lnTo>
                  <a:pt x="56861" y="68352"/>
                </a:lnTo>
                <a:lnTo>
                  <a:pt x="60902" y="74594"/>
                </a:lnTo>
                <a:lnTo>
                  <a:pt x="61912" y="78184"/>
                </a:lnTo>
                <a:lnTo>
                  <a:pt x="61912" y="86157"/>
                </a:lnTo>
                <a:lnTo>
                  <a:pt x="42213" y="101960"/>
                </a:lnTo>
                <a:lnTo>
                  <a:pt x="67832" y="101960"/>
                </a:lnTo>
                <a:lnTo>
                  <a:pt x="73475" y="93698"/>
                </a:lnTo>
                <a:lnTo>
                  <a:pt x="75117" y="88286"/>
                </a:lnTo>
                <a:lnTo>
                  <a:pt x="75117" y="75225"/>
                </a:lnTo>
                <a:lnTo>
                  <a:pt x="73151" y="69326"/>
                </a:lnTo>
                <a:lnTo>
                  <a:pt x="65285" y="59765"/>
                </a:lnTo>
                <a:lnTo>
                  <a:pt x="59819" y="56789"/>
                </a:lnTo>
                <a:lnTo>
                  <a:pt x="52820" y="55634"/>
                </a:lnTo>
                <a:lnTo>
                  <a:pt x="52820" y="54768"/>
                </a:lnTo>
                <a:lnTo>
                  <a:pt x="58412" y="53073"/>
                </a:lnTo>
                <a:lnTo>
                  <a:pt x="62832" y="50024"/>
                </a:lnTo>
                <a:lnTo>
                  <a:pt x="66093" y="45604"/>
                </a:lnTo>
                <a:lnTo>
                  <a:pt x="69362" y="41220"/>
                </a:lnTo>
                <a:lnTo>
                  <a:pt x="71004" y="35899"/>
                </a:lnTo>
                <a:lnTo>
                  <a:pt x="71004" y="24425"/>
                </a:lnTo>
                <a:lnTo>
                  <a:pt x="69687" y="19555"/>
                </a:lnTo>
                <a:lnTo>
                  <a:pt x="65094" y="11689"/>
                </a:lnTo>
                <a:close/>
              </a:path>
              <a:path w="940434" h="114300">
                <a:moveTo>
                  <a:pt x="44955" y="0"/>
                </a:moveTo>
                <a:lnTo>
                  <a:pt x="31713" y="0"/>
                </a:lnTo>
                <a:lnTo>
                  <a:pt x="25850" y="1226"/>
                </a:lnTo>
                <a:lnTo>
                  <a:pt x="2381" y="29224"/>
                </a:lnTo>
                <a:lnTo>
                  <a:pt x="15369" y="29224"/>
                </a:lnTo>
                <a:lnTo>
                  <a:pt x="15550" y="25544"/>
                </a:lnTo>
                <a:lnTo>
                  <a:pt x="16704" y="22405"/>
                </a:lnTo>
                <a:lnTo>
                  <a:pt x="20962" y="17173"/>
                </a:lnTo>
                <a:lnTo>
                  <a:pt x="23704" y="15171"/>
                </a:lnTo>
                <a:lnTo>
                  <a:pt x="30451" y="12393"/>
                </a:lnTo>
                <a:lnTo>
                  <a:pt x="34059" y="11689"/>
                </a:lnTo>
                <a:lnTo>
                  <a:pt x="65094" y="11689"/>
                </a:lnTo>
                <a:lnTo>
                  <a:pt x="64420" y="10535"/>
                </a:lnTo>
                <a:lnTo>
                  <a:pt x="60649" y="6909"/>
                </a:lnTo>
                <a:lnTo>
                  <a:pt x="50836" y="1389"/>
                </a:lnTo>
                <a:lnTo>
                  <a:pt x="44955" y="0"/>
                </a:lnTo>
                <a:close/>
              </a:path>
              <a:path w="940434" h="114300">
                <a:moveTo>
                  <a:pt x="139176" y="0"/>
                </a:moveTo>
                <a:lnTo>
                  <a:pt x="126260" y="0"/>
                </a:lnTo>
                <a:lnTo>
                  <a:pt x="120469" y="1280"/>
                </a:lnTo>
                <a:lnTo>
                  <a:pt x="110331" y="6404"/>
                </a:lnTo>
                <a:lnTo>
                  <a:pt x="106362" y="9903"/>
                </a:lnTo>
                <a:lnTo>
                  <a:pt x="100589" y="18779"/>
                </a:lnTo>
                <a:lnTo>
                  <a:pt x="99164" y="23812"/>
                </a:lnTo>
                <a:lnTo>
                  <a:pt x="99164" y="35321"/>
                </a:lnTo>
                <a:lnTo>
                  <a:pt x="100716" y="40571"/>
                </a:lnTo>
                <a:lnTo>
                  <a:pt x="106993" y="49771"/>
                </a:lnTo>
                <a:lnTo>
                  <a:pt x="111215" y="52748"/>
                </a:lnTo>
                <a:lnTo>
                  <a:pt x="116518" y="54119"/>
                </a:lnTo>
                <a:lnTo>
                  <a:pt x="116518" y="54768"/>
                </a:lnTo>
                <a:lnTo>
                  <a:pt x="95051" y="88899"/>
                </a:lnTo>
                <a:lnTo>
                  <a:pt x="96621" y="94239"/>
                </a:lnTo>
                <a:lnTo>
                  <a:pt x="102971" y="103584"/>
                </a:lnTo>
                <a:lnTo>
                  <a:pt x="107390" y="107246"/>
                </a:lnTo>
                <a:lnTo>
                  <a:pt x="118755" y="112550"/>
                </a:lnTo>
                <a:lnTo>
                  <a:pt x="125322" y="113867"/>
                </a:lnTo>
                <a:lnTo>
                  <a:pt x="140150" y="113867"/>
                </a:lnTo>
                <a:lnTo>
                  <a:pt x="146663" y="112550"/>
                </a:lnTo>
                <a:lnTo>
                  <a:pt x="157956" y="107246"/>
                </a:lnTo>
                <a:lnTo>
                  <a:pt x="162375" y="103584"/>
                </a:lnTo>
                <a:lnTo>
                  <a:pt x="163485" y="101960"/>
                </a:lnTo>
                <a:lnTo>
                  <a:pt x="127703" y="101960"/>
                </a:lnTo>
                <a:lnTo>
                  <a:pt x="123337" y="101149"/>
                </a:lnTo>
                <a:lnTo>
                  <a:pt x="108256" y="86230"/>
                </a:lnTo>
                <a:lnTo>
                  <a:pt x="108256" y="78076"/>
                </a:lnTo>
                <a:lnTo>
                  <a:pt x="128028" y="60830"/>
                </a:lnTo>
                <a:lnTo>
                  <a:pt x="160920" y="60830"/>
                </a:lnTo>
                <a:lnTo>
                  <a:pt x="156603" y="57204"/>
                </a:lnTo>
                <a:lnTo>
                  <a:pt x="152995" y="55490"/>
                </a:lnTo>
                <a:lnTo>
                  <a:pt x="148990" y="54768"/>
                </a:lnTo>
                <a:lnTo>
                  <a:pt x="148990" y="54119"/>
                </a:lnTo>
                <a:lnTo>
                  <a:pt x="154185" y="52748"/>
                </a:lnTo>
                <a:lnTo>
                  <a:pt x="158353" y="49771"/>
                </a:lnTo>
                <a:lnTo>
                  <a:pt x="158637" y="49356"/>
                </a:lnTo>
                <a:lnTo>
                  <a:pt x="128713" y="49356"/>
                </a:lnTo>
                <a:lnTo>
                  <a:pt x="125141" y="48563"/>
                </a:lnTo>
                <a:lnTo>
                  <a:pt x="112153" y="34131"/>
                </a:lnTo>
                <a:lnTo>
                  <a:pt x="112153" y="26554"/>
                </a:lnTo>
                <a:lnTo>
                  <a:pt x="112983" y="23289"/>
                </a:lnTo>
                <a:lnTo>
                  <a:pt x="116374" y="17697"/>
                </a:lnTo>
                <a:lnTo>
                  <a:pt x="118773" y="15532"/>
                </a:lnTo>
                <a:lnTo>
                  <a:pt x="121876" y="14016"/>
                </a:lnTo>
                <a:lnTo>
                  <a:pt x="124979" y="12465"/>
                </a:lnTo>
                <a:lnTo>
                  <a:pt x="128605" y="11689"/>
                </a:lnTo>
                <a:lnTo>
                  <a:pt x="160146" y="11689"/>
                </a:lnTo>
                <a:lnTo>
                  <a:pt x="158984" y="9903"/>
                </a:lnTo>
                <a:lnTo>
                  <a:pt x="155015" y="6404"/>
                </a:lnTo>
                <a:lnTo>
                  <a:pt x="144913" y="1280"/>
                </a:lnTo>
                <a:lnTo>
                  <a:pt x="139176" y="0"/>
                </a:lnTo>
                <a:close/>
              </a:path>
              <a:path w="940434" h="114300">
                <a:moveTo>
                  <a:pt x="160920" y="60830"/>
                </a:moveTo>
                <a:lnTo>
                  <a:pt x="137445" y="60830"/>
                </a:lnTo>
                <a:lnTo>
                  <a:pt x="141612" y="61750"/>
                </a:lnTo>
                <a:lnTo>
                  <a:pt x="148936" y="65430"/>
                </a:lnTo>
                <a:lnTo>
                  <a:pt x="151840" y="67955"/>
                </a:lnTo>
                <a:lnTo>
                  <a:pt x="156098" y="74377"/>
                </a:lnTo>
                <a:lnTo>
                  <a:pt x="157180" y="78076"/>
                </a:lnTo>
                <a:lnTo>
                  <a:pt x="157180" y="86230"/>
                </a:lnTo>
                <a:lnTo>
                  <a:pt x="137769" y="101960"/>
                </a:lnTo>
                <a:lnTo>
                  <a:pt x="163485" y="101960"/>
                </a:lnTo>
                <a:lnTo>
                  <a:pt x="168762" y="94239"/>
                </a:lnTo>
                <a:lnTo>
                  <a:pt x="170385" y="88899"/>
                </a:lnTo>
                <a:lnTo>
                  <a:pt x="170353" y="78076"/>
                </a:lnTo>
                <a:lnTo>
                  <a:pt x="169411" y="73890"/>
                </a:lnTo>
                <a:lnTo>
                  <a:pt x="165587" y="65917"/>
                </a:lnTo>
                <a:lnTo>
                  <a:pt x="163025" y="62579"/>
                </a:lnTo>
                <a:lnTo>
                  <a:pt x="160920" y="60830"/>
                </a:lnTo>
                <a:close/>
              </a:path>
              <a:path w="940434" h="114300">
                <a:moveTo>
                  <a:pt x="160146" y="11689"/>
                </a:moveTo>
                <a:lnTo>
                  <a:pt x="136831" y="11689"/>
                </a:lnTo>
                <a:lnTo>
                  <a:pt x="140403" y="12465"/>
                </a:lnTo>
                <a:lnTo>
                  <a:pt x="143470" y="14016"/>
                </a:lnTo>
                <a:lnTo>
                  <a:pt x="146537" y="15532"/>
                </a:lnTo>
                <a:lnTo>
                  <a:pt x="148936" y="17697"/>
                </a:lnTo>
                <a:lnTo>
                  <a:pt x="152399" y="23289"/>
                </a:lnTo>
                <a:lnTo>
                  <a:pt x="153283" y="26554"/>
                </a:lnTo>
                <a:lnTo>
                  <a:pt x="153283" y="34131"/>
                </a:lnTo>
                <a:lnTo>
                  <a:pt x="136723" y="49356"/>
                </a:lnTo>
                <a:lnTo>
                  <a:pt x="158637" y="49356"/>
                </a:lnTo>
                <a:lnTo>
                  <a:pt x="164667" y="40571"/>
                </a:lnTo>
                <a:lnTo>
                  <a:pt x="166272" y="35321"/>
                </a:lnTo>
                <a:lnTo>
                  <a:pt x="166272" y="23812"/>
                </a:lnTo>
                <a:lnTo>
                  <a:pt x="164793" y="18779"/>
                </a:lnTo>
                <a:lnTo>
                  <a:pt x="160146" y="11689"/>
                </a:lnTo>
                <a:close/>
              </a:path>
              <a:path w="940434" h="114300">
                <a:moveTo>
                  <a:pt x="199934" y="93734"/>
                </a:moveTo>
                <a:lnTo>
                  <a:pt x="194595" y="93734"/>
                </a:lnTo>
                <a:lnTo>
                  <a:pt x="192303" y="94690"/>
                </a:lnTo>
                <a:lnTo>
                  <a:pt x="188479" y="98515"/>
                </a:lnTo>
                <a:lnTo>
                  <a:pt x="187523" y="100806"/>
                </a:lnTo>
                <a:lnTo>
                  <a:pt x="187523" y="106146"/>
                </a:lnTo>
                <a:lnTo>
                  <a:pt x="188479" y="108437"/>
                </a:lnTo>
                <a:lnTo>
                  <a:pt x="192303" y="112261"/>
                </a:lnTo>
                <a:lnTo>
                  <a:pt x="194595" y="113217"/>
                </a:lnTo>
                <a:lnTo>
                  <a:pt x="199068" y="113217"/>
                </a:lnTo>
                <a:lnTo>
                  <a:pt x="200692" y="112784"/>
                </a:lnTo>
                <a:lnTo>
                  <a:pt x="203614" y="111016"/>
                </a:lnTo>
                <a:lnTo>
                  <a:pt x="204787" y="109826"/>
                </a:lnTo>
                <a:lnTo>
                  <a:pt x="205653" y="108346"/>
                </a:lnTo>
                <a:lnTo>
                  <a:pt x="206555" y="106867"/>
                </a:lnTo>
                <a:lnTo>
                  <a:pt x="207006" y="105244"/>
                </a:lnTo>
                <a:lnTo>
                  <a:pt x="207006" y="100806"/>
                </a:lnTo>
                <a:lnTo>
                  <a:pt x="206050" y="98515"/>
                </a:lnTo>
                <a:lnTo>
                  <a:pt x="202225" y="94690"/>
                </a:lnTo>
                <a:lnTo>
                  <a:pt x="199934" y="93734"/>
                </a:lnTo>
                <a:close/>
              </a:path>
              <a:path w="940434" h="114300">
                <a:moveTo>
                  <a:pt x="320665" y="1515"/>
                </a:moveTo>
                <a:lnTo>
                  <a:pt x="274520" y="1515"/>
                </a:lnTo>
                <a:lnTo>
                  <a:pt x="274520" y="112351"/>
                </a:lnTo>
                <a:lnTo>
                  <a:pt x="287941" y="112351"/>
                </a:lnTo>
                <a:lnTo>
                  <a:pt x="287941" y="71870"/>
                </a:lnTo>
                <a:lnTo>
                  <a:pt x="285344" y="71870"/>
                </a:lnTo>
                <a:lnTo>
                  <a:pt x="285344" y="59964"/>
                </a:lnTo>
                <a:lnTo>
                  <a:pt x="287941" y="59964"/>
                </a:lnTo>
                <a:lnTo>
                  <a:pt x="287941" y="13421"/>
                </a:lnTo>
                <a:lnTo>
                  <a:pt x="342857" y="13421"/>
                </a:lnTo>
                <a:lnTo>
                  <a:pt x="338850" y="9326"/>
                </a:lnTo>
                <a:lnTo>
                  <a:pt x="333293" y="6223"/>
                </a:lnTo>
                <a:lnTo>
                  <a:pt x="327773" y="3084"/>
                </a:lnTo>
                <a:lnTo>
                  <a:pt x="320665" y="1515"/>
                </a:lnTo>
                <a:close/>
              </a:path>
              <a:path w="940434" h="114300">
                <a:moveTo>
                  <a:pt x="287941" y="59964"/>
                </a:moveTo>
                <a:lnTo>
                  <a:pt x="285344" y="59964"/>
                </a:lnTo>
                <a:lnTo>
                  <a:pt x="285344" y="71870"/>
                </a:lnTo>
                <a:lnTo>
                  <a:pt x="287941" y="71870"/>
                </a:lnTo>
                <a:lnTo>
                  <a:pt x="287941" y="59964"/>
                </a:lnTo>
                <a:close/>
              </a:path>
              <a:path w="940434" h="114300">
                <a:moveTo>
                  <a:pt x="342857" y="13421"/>
                </a:moveTo>
                <a:lnTo>
                  <a:pt x="317563" y="13421"/>
                </a:lnTo>
                <a:lnTo>
                  <a:pt x="322397" y="14431"/>
                </a:lnTo>
                <a:lnTo>
                  <a:pt x="329685" y="18436"/>
                </a:lnTo>
                <a:lnTo>
                  <a:pt x="332319" y="21178"/>
                </a:lnTo>
                <a:lnTo>
                  <a:pt x="333943" y="24678"/>
                </a:lnTo>
                <a:lnTo>
                  <a:pt x="335602" y="28178"/>
                </a:lnTo>
                <a:lnTo>
                  <a:pt x="336432" y="32146"/>
                </a:lnTo>
                <a:lnTo>
                  <a:pt x="336432" y="41022"/>
                </a:lnTo>
                <a:lnTo>
                  <a:pt x="317707" y="59964"/>
                </a:lnTo>
                <a:lnTo>
                  <a:pt x="287941" y="59964"/>
                </a:lnTo>
                <a:lnTo>
                  <a:pt x="287941" y="71870"/>
                </a:lnTo>
                <a:lnTo>
                  <a:pt x="320810" y="71870"/>
                </a:lnTo>
                <a:lnTo>
                  <a:pt x="327881" y="70300"/>
                </a:lnTo>
                <a:lnTo>
                  <a:pt x="338922" y="63987"/>
                </a:lnTo>
                <a:lnTo>
                  <a:pt x="342999" y="59729"/>
                </a:lnTo>
                <a:lnTo>
                  <a:pt x="345633" y="54389"/>
                </a:lnTo>
                <a:lnTo>
                  <a:pt x="348302" y="49050"/>
                </a:lnTo>
                <a:lnTo>
                  <a:pt x="349637" y="43115"/>
                </a:lnTo>
                <a:lnTo>
                  <a:pt x="349637" y="30054"/>
                </a:lnTo>
                <a:lnTo>
                  <a:pt x="348302" y="24137"/>
                </a:lnTo>
                <a:lnTo>
                  <a:pt x="342963" y="13529"/>
                </a:lnTo>
                <a:close/>
              </a:path>
              <a:path w="940434" h="114300">
                <a:moveTo>
                  <a:pt x="406517" y="28142"/>
                </a:moveTo>
                <a:lnTo>
                  <a:pt x="394683" y="28142"/>
                </a:lnTo>
                <a:lnTo>
                  <a:pt x="388116" y="29982"/>
                </a:lnTo>
                <a:lnTo>
                  <a:pt x="376895" y="37306"/>
                </a:lnTo>
                <a:lnTo>
                  <a:pt x="372530" y="42393"/>
                </a:lnTo>
                <a:lnTo>
                  <a:pt x="366288" y="55418"/>
                </a:lnTo>
                <a:lnTo>
                  <a:pt x="364737" y="62922"/>
                </a:lnTo>
                <a:lnTo>
                  <a:pt x="364737" y="79952"/>
                </a:lnTo>
                <a:lnTo>
                  <a:pt x="388567" y="112315"/>
                </a:lnTo>
                <a:lnTo>
                  <a:pt x="395476" y="114083"/>
                </a:lnTo>
                <a:lnTo>
                  <a:pt x="409114" y="114083"/>
                </a:lnTo>
                <a:lnTo>
                  <a:pt x="414184" y="113217"/>
                </a:lnTo>
                <a:lnTo>
                  <a:pt x="423204" y="109717"/>
                </a:lnTo>
                <a:lnTo>
                  <a:pt x="426992" y="107264"/>
                </a:lnTo>
                <a:lnTo>
                  <a:pt x="431513" y="102610"/>
                </a:lnTo>
                <a:lnTo>
                  <a:pt x="398327" y="102610"/>
                </a:lnTo>
                <a:lnTo>
                  <a:pt x="393799" y="101491"/>
                </a:lnTo>
                <a:lnTo>
                  <a:pt x="377509" y="75117"/>
                </a:lnTo>
                <a:lnTo>
                  <a:pt x="373829" y="75117"/>
                </a:lnTo>
                <a:lnTo>
                  <a:pt x="373829" y="64077"/>
                </a:lnTo>
                <a:lnTo>
                  <a:pt x="377509" y="64077"/>
                </a:lnTo>
                <a:lnTo>
                  <a:pt x="377509" y="61443"/>
                </a:lnTo>
                <a:lnTo>
                  <a:pt x="397100" y="39615"/>
                </a:lnTo>
                <a:lnTo>
                  <a:pt x="428993" y="39615"/>
                </a:lnTo>
                <a:lnTo>
                  <a:pt x="423077" y="34095"/>
                </a:lnTo>
                <a:lnTo>
                  <a:pt x="419235" y="31749"/>
                </a:lnTo>
                <a:lnTo>
                  <a:pt x="410792" y="28863"/>
                </a:lnTo>
                <a:lnTo>
                  <a:pt x="406517" y="28142"/>
                </a:lnTo>
                <a:close/>
              </a:path>
              <a:path w="940434" h="114300">
                <a:moveTo>
                  <a:pt x="424268" y="89621"/>
                </a:moveTo>
                <a:lnTo>
                  <a:pt x="406841" y="102610"/>
                </a:lnTo>
                <a:lnTo>
                  <a:pt x="431513" y="102610"/>
                </a:lnTo>
                <a:lnTo>
                  <a:pt x="433125" y="100950"/>
                </a:lnTo>
                <a:lnTo>
                  <a:pt x="435308" y="97270"/>
                </a:lnTo>
                <a:lnTo>
                  <a:pt x="436607" y="93085"/>
                </a:lnTo>
                <a:lnTo>
                  <a:pt x="424268" y="89621"/>
                </a:lnTo>
                <a:close/>
              </a:path>
              <a:path w="940434" h="114300">
                <a:moveTo>
                  <a:pt x="377509" y="64077"/>
                </a:moveTo>
                <a:lnTo>
                  <a:pt x="373829" y="64077"/>
                </a:lnTo>
                <a:lnTo>
                  <a:pt x="373829" y="75117"/>
                </a:lnTo>
                <a:lnTo>
                  <a:pt x="377509" y="75117"/>
                </a:lnTo>
                <a:lnTo>
                  <a:pt x="377509" y="64077"/>
                </a:lnTo>
                <a:close/>
              </a:path>
              <a:path w="940434" h="114300">
                <a:moveTo>
                  <a:pt x="428993" y="39615"/>
                </a:moveTo>
                <a:lnTo>
                  <a:pt x="406805" y="39615"/>
                </a:lnTo>
                <a:lnTo>
                  <a:pt x="410810" y="40679"/>
                </a:lnTo>
                <a:lnTo>
                  <a:pt x="417629" y="44937"/>
                </a:lnTo>
                <a:lnTo>
                  <a:pt x="420263" y="47841"/>
                </a:lnTo>
                <a:lnTo>
                  <a:pt x="422103" y="51521"/>
                </a:lnTo>
                <a:lnTo>
                  <a:pt x="423979" y="55201"/>
                </a:lnTo>
                <a:lnTo>
                  <a:pt x="424917" y="59386"/>
                </a:lnTo>
                <a:lnTo>
                  <a:pt x="424917" y="64077"/>
                </a:lnTo>
                <a:lnTo>
                  <a:pt x="377509" y="64077"/>
                </a:lnTo>
                <a:lnTo>
                  <a:pt x="377509" y="75117"/>
                </a:lnTo>
                <a:lnTo>
                  <a:pt x="437906" y="75117"/>
                </a:lnTo>
                <a:lnTo>
                  <a:pt x="437826" y="61443"/>
                </a:lnTo>
                <a:lnTo>
                  <a:pt x="436878" y="55418"/>
                </a:lnTo>
                <a:lnTo>
                  <a:pt x="432765" y="44810"/>
                </a:lnTo>
                <a:lnTo>
                  <a:pt x="430005" y="40553"/>
                </a:lnTo>
                <a:lnTo>
                  <a:pt x="428993" y="39615"/>
                </a:lnTo>
                <a:close/>
              </a:path>
              <a:path w="940434" h="114300">
                <a:moveTo>
                  <a:pt x="470107" y="29224"/>
                </a:moveTo>
                <a:lnTo>
                  <a:pt x="457335" y="29224"/>
                </a:lnTo>
                <a:lnTo>
                  <a:pt x="457335" y="112351"/>
                </a:lnTo>
                <a:lnTo>
                  <a:pt x="472272" y="112351"/>
                </a:lnTo>
                <a:lnTo>
                  <a:pt x="483940" y="93518"/>
                </a:lnTo>
                <a:lnTo>
                  <a:pt x="470107" y="93518"/>
                </a:lnTo>
                <a:lnTo>
                  <a:pt x="470107" y="29224"/>
                </a:lnTo>
                <a:close/>
              </a:path>
              <a:path w="940434" h="114300">
                <a:moveTo>
                  <a:pt x="524876" y="48057"/>
                </a:moveTo>
                <a:lnTo>
                  <a:pt x="512104" y="48057"/>
                </a:lnTo>
                <a:lnTo>
                  <a:pt x="512104" y="112351"/>
                </a:lnTo>
                <a:lnTo>
                  <a:pt x="524876" y="112351"/>
                </a:lnTo>
                <a:lnTo>
                  <a:pt x="524876" y="48057"/>
                </a:lnTo>
                <a:close/>
              </a:path>
              <a:path w="940434" h="114300">
                <a:moveTo>
                  <a:pt x="524876" y="29224"/>
                </a:moveTo>
                <a:lnTo>
                  <a:pt x="510155" y="29224"/>
                </a:lnTo>
                <a:lnTo>
                  <a:pt x="470107" y="93518"/>
                </a:lnTo>
                <a:lnTo>
                  <a:pt x="483940" y="93518"/>
                </a:lnTo>
                <a:lnTo>
                  <a:pt x="512104" y="48057"/>
                </a:lnTo>
                <a:lnTo>
                  <a:pt x="524876" y="48057"/>
                </a:lnTo>
                <a:lnTo>
                  <a:pt x="524876" y="29224"/>
                </a:lnTo>
                <a:close/>
              </a:path>
              <a:path w="940434" h="114300">
                <a:moveTo>
                  <a:pt x="480714" y="1515"/>
                </a:moveTo>
                <a:lnTo>
                  <a:pt x="468808" y="1515"/>
                </a:lnTo>
                <a:lnTo>
                  <a:pt x="468808" y="7360"/>
                </a:lnTo>
                <a:lnTo>
                  <a:pt x="470810" y="12140"/>
                </a:lnTo>
                <a:lnTo>
                  <a:pt x="478856" y="19573"/>
                </a:lnTo>
                <a:lnTo>
                  <a:pt x="484286" y="21431"/>
                </a:lnTo>
                <a:lnTo>
                  <a:pt x="498033" y="21431"/>
                </a:lnTo>
                <a:lnTo>
                  <a:pt x="503517" y="19573"/>
                </a:lnTo>
                <a:lnTo>
                  <a:pt x="511606" y="12122"/>
                </a:lnTo>
                <a:lnTo>
                  <a:pt x="487317" y="12122"/>
                </a:lnTo>
                <a:lnTo>
                  <a:pt x="484629" y="11058"/>
                </a:lnTo>
                <a:lnTo>
                  <a:pt x="483041" y="8929"/>
                </a:lnTo>
                <a:lnTo>
                  <a:pt x="481490" y="6800"/>
                </a:lnTo>
                <a:lnTo>
                  <a:pt x="480714" y="4329"/>
                </a:lnTo>
                <a:lnTo>
                  <a:pt x="480714" y="1515"/>
                </a:lnTo>
                <a:close/>
              </a:path>
              <a:path w="940434" h="114300">
                <a:moveTo>
                  <a:pt x="513619" y="1515"/>
                </a:moveTo>
                <a:lnTo>
                  <a:pt x="501713" y="1515"/>
                </a:lnTo>
                <a:lnTo>
                  <a:pt x="501713" y="4329"/>
                </a:lnTo>
                <a:lnTo>
                  <a:pt x="500883" y="6800"/>
                </a:lnTo>
                <a:lnTo>
                  <a:pt x="499223" y="8929"/>
                </a:lnTo>
                <a:lnTo>
                  <a:pt x="497600" y="11058"/>
                </a:lnTo>
                <a:lnTo>
                  <a:pt x="494894" y="12122"/>
                </a:lnTo>
                <a:lnTo>
                  <a:pt x="511606" y="12122"/>
                </a:lnTo>
                <a:lnTo>
                  <a:pt x="513619" y="7360"/>
                </a:lnTo>
                <a:lnTo>
                  <a:pt x="513619" y="1515"/>
                </a:lnTo>
                <a:close/>
              </a:path>
              <a:path w="940434" h="114300">
                <a:moveTo>
                  <a:pt x="577223" y="41130"/>
                </a:moveTo>
                <a:lnTo>
                  <a:pt x="564450" y="41130"/>
                </a:lnTo>
                <a:lnTo>
                  <a:pt x="564450" y="112351"/>
                </a:lnTo>
                <a:lnTo>
                  <a:pt x="577223" y="112351"/>
                </a:lnTo>
                <a:lnTo>
                  <a:pt x="577223" y="41130"/>
                </a:lnTo>
                <a:close/>
              </a:path>
              <a:path w="940434" h="114300">
                <a:moveTo>
                  <a:pt x="604499" y="29224"/>
                </a:moveTo>
                <a:lnTo>
                  <a:pt x="536958" y="29224"/>
                </a:lnTo>
                <a:lnTo>
                  <a:pt x="536958" y="41130"/>
                </a:lnTo>
                <a:lnTo>
                  <a:pt x="604499" y="41130"/>
                </a:lnTo>
                <a:lnTo>
                  <a:pt x="604499" y="29224"/>
                </a:lnTo>
                <a:close/>
              </a:path>
              <a:path w="940434" h="114300">
                <a:moveTo>
                  <a:pt x="635901" y="29224"/>
                </a:moveTo>
                <a:lnTo>
                  <a:pt x="623129" y="29224"/>
                </a:lnTo>
                <a:lnTo>
                  <a:pt x="623129" y="112351"/>
                </a:lnTo>
                <a:lnTo>
                  <a:pt x="638066" y="112351"/>
                </a:lnTo>
                <a:lnTo>
                  <a:pt x="649734" y="93518"/>
                </a:lnTo>
                <a:lnTo>
                  <a:pt x="635901" y="93518"/>
                </a:lnTo>
                <a:lnTo>
                  <a:pt x="635901" y="29224"/>
                </a:lnTo>
                <a:close/>
              </a:path>
              <a:path w="940434" h="114300">
                <a:moveTo>
                  <a:pt x="690670" y="48057"/>
                </a:moveTo>
                <a:lnTo>
                  <a:pt x="677898" y="48057"/>
                </a:lnTo>
                <a:lnTo>
                  <a:pt x="677898" y="112351"/>
                </a:lnTo>
                <a:lnTo>
                  <a:pt x="690670" y="112351"/>
                </a:lnTo>
                <a:lnTo>
                  <a:pt x="690670" y="48057"/>
                </a:lnTo>
                <a:close/>
              </a:path>
              <a:path w="940434" h="114300">
                <a:moveTo>
                  <a:pt x="690670" y="29224"/>
                </a:moveTo>
                <a:lnTo>
                  <a:pt x="675950" y="29224"/>
                </a:lnTo>
                <a:lnTo>
                  <a:pt x="635901" y="93518"/>
                </a:lnTo>
                <a:lnTo>
                  <a:pt x="649734" y="93518"/>
                </a:lnTo>
                <a:lnTo>
                  <a:pt x="677898" y="48057"/>
                </a:lnTo>
                <a:lnTo>
                  <a:pt x="690670" y="48057"/>
                </a:lnTo>
                <a:lnTo>
                  <a:pt x="690670" y="29224"/>
                </a:lnTo>
                <a:close/>
              </a:path>
              <a:path w="940434" h="114300">
                <a:moveTo>
                  <a:pt x="726835" y="29224"/>
                </a:moveTo>
                <a:lnTo>
                  <a:pt x="714063" y="29224"/>
                </a:lnTo>
                <a:lnTo>
                  <a:pt x="714063" y="112351"/>
                </a:lnTo>
                <a:lnTo>
                  <a:pt x="726835" y="112351"/>
                </a:lnTo>
                <a:lnTo>
                  <a:pt x="726835" y="76849"/>
                </a:lnTo>
                <a:lnTo>
                  <a:pt x="723805" y="76849"/>
                </a:lnTo>
                <a:lnTo>
                  <a:pt x="723805" y="64943"/>
                </a:lnTo>
                <a:lnTo>
                  <a:pt x="726835" y="64943"/>
                </a:lnTo>
                <a:lnTo>
                  <a:pt x="726835" y="29224"/>
                </a:lnTo>
                <a:close/>
              </a:path>
              <a:path w="940434" h="114300">
                <a:moveTo>
                  <a:pt x="779439" y="29224"/>
                </a:moveTo>
                <a:lnTo>
                  <a:pt x="766667" y="29224"/>
                </a:lnTo>
                <a:lnTo>
                  <a:pt x="766667" y="112351"/>
                </a:lnTo>
                <a:lnTo>
                  <a:pt x="779439" y="112351"/>
                </a:lnTo>
                <a:lnTo>
                  <a:pt x="779439" y="76849"/>
                </a:lnTo>
                <a:lnTo>
                  <a:pt x="769698" y="76849"/>
                </a:lnTo>
                <a:lnTo>
                  <a:pt x="769698" y="64943"/>
                </a:lnTo>
                <a:lnTo>
                  <a:pt x="779439" y="64943"/>
                </a:lnTo>
                <a:lnTo>
                  <a:pt x="779439" y="29224"/>
                </a:lnTo>
                <a:close/>
              </a:path>
              <a:path w="940434" h="114300">
                <a:moveTo>
                  <a:pt x="726835" y="64943"/>
                </a:moveTo>
                <a:lnTo>
                  <a:pt x="723805" y="64943"/>
                </a:lnTo>
                <a:lnTo>
                  <a:pt x="723805" y="76849"/>
                </a:lnTo>
                <a:lnTo>
                  <a:pt x="726835" y="76849"/>
                </a:lnTo>
                <a:lnTo>
                  <a:pt x="726835" y="64943"/>
                </a:lnTo>
                <a:close/>
              </a:path>
              <a:path w="940434" h="114300">
                <a:moveTo>
                  <a:pt x="766667" y="64943"/>
                </a:moveTo>
                <a:lnTo>
                  <a:pt x="726835" y="64943"/>
                </a:lnTo>
                <a:lnTo>
                  <a:pt x="726835" y="76849"/>
                </a:lnTo>
                <a:lnTo>
                  <a:pt x="766667" y="76849"/>
                </a:lnTo>
                <a:lnTo>
                  <a:pt x="766667" y="64943"/>
                </a:lnTo>
                <a:close/>
              </a:path>
              <a:path w="940434" h="114300">
                <a:moveTo>
                  <a:pt x="779439" y="64943"/>
                </a:moveTo>
                <a:lnTo>
                  <a:pt x="769698" y="64943"/>
                </a:lnTo>
                <a:lnTo>
                  <a:pt x="769698" y="76849"/>
                </a:lnTo>
                <a:lnTo>
                  <a:pt x="779439" y="76849"/>
                </a:lnTo>
                <a:lnTo>
                  <a:pt x="779439" y="64943"/>
                </a:lnTo>
                <a:close/>
              </a:path>
              <a:path w="940434" h="114300">
                <a:moveTo>
                  <a:pt x="854070" y="29224"/>
                </a:moveTo>
                <a:lnTo>
                  <a:pt x="802765" y="29224"/>
                </a:lnTo>
                <a:lnTo>
                  <a:pt x="802765" y="112351"/>
                </a:lnTo>
                <a:lnTo>
                  <a:pt x="815537" y="112351"/>
                </a:lnTo>
                <a:lnTo>
                  <a:pt x="815537" y="41130"/>
                </a:lnTo>
                <a:lnTo>
                  <a:pt x="854070" y="41130"/>
                </a:lnTo>
                <a:lnTo>
                  <a:pt x="854070" y="29224"/>
                </a:lnTo>
                <a:close/>
              </a:path>
              <a:path w="940434" h="114300">
                <a:moveTo>
                  <a:pt x="885486" y="29224"/>
                </a:moveTo>
                <a:lnTo>
                  <a:pt x="872714" y="29224"/>
                </a:lnTo>
                <a:lnTo>
                  <a:pt x="872714" y="112351"/>
                </a:lnTo>
                <a:lnTo>
                  <a:pt x="887651" y="112351"/>
                </a:lnTo>
                <a:lnTo>
                  <a:pt x="899319" y="93518"/>
                </a:lnTo>
                <a:lnTo>
                  <a:pt x="885486" y="93518"/>
                </a:lnTo>
                <a:lnTo>
                  <a:pt x="885486" y="29224"/>
                </a:lnTo>
                <a:close/>
              </a:path>
              <a:path w="940434" h="114300">
                <a:moveTo>
                  <a:pt x="940255" y="48057"/>
                </a:moveTo>
                <a:lnTo>
                  <a:pt x="927483" y="48057"/>
                </a:lnTo>
                <a:lnTo>
                  <a:pt x="927483" y="112351"/>
                </a:lnTo>
                <a:lnTo>
                  <a:pt x="940255" y="112351"/>
                </a:lnTo>
                <a:lnTo>
                  <a:pt x="940255" y="48057"/>
                </a:lnTo>
                <a:close/>
              </a:path>
              <a:path w="940434" h="114300">
                <a:moveTo>
                  <a:pt x="940255" y="29224"/>
                </a:moveTo>
                <a:lnTo>
                  <a:pt x="925535" y="29224"/>
                </a:lnTo>
                <a:lnTo>
                  <a:pt x="885486" y="93518"/>
                </a:lnTo>
                <a:lnTo>
                  <a:pt x="899319" y="93518"/>
                </a:lnTo>
                <a:lnTo>
                  <a:pt x="927483" y="48057"/>
                </a:lnTo>
                <a:lnTo>
                  <a:pt x="940255" y="48057"/>
                </a:lnTo>
                <a:lnTo>
                  <a:pt x="940255" y="2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373956" y="7177340"/>
            <a:ext cx="2138037" cy="14363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371575" y="7482247"/>
            <a:ext cx="4864853" cy="14352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371575" y="9628547"/>
            <a:ext cx="1356081" cy="14352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358875" y="7774347"/>
            <a:ext cx="2659301" cy="14352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371575" y="8079147"/>
            <a:ext cx="2227875" cy="13616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371575" y="8382000"/>
            <a:ext cx="2971718" cy="14547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358875" y="8712200"/>
            <a:ext cx="2926962" cy="14547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358875" y="9017000"/>
            <a:ext cx="3371849" cy="147204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6371575" y="9323747"/>
            <a:ext cx="2080130" cy="143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484" y="4373129"/>
            <a:ext cx="7739062" cy="108613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6447" y="5577897"/>
            <a:ext cx="1148080" cy="152400"/>
          </a:xfrm>
          <a:custGeom>
            <a:avLst/>
            <a:gdLst/>
            <a:ahLst/>
            <a:cxnLst/>
            <a:rect l="l" t="t" r="r" b="b"/>
            <a:pathLst>
              <a:path w="1148080" h="152400">
                <a:moveTo>
                  <a:pt x="71293" y="0"/>
                </a:moveTo>
                <a:lnTo>
                  <a:pt x="27546" y="13579"/>
                </a:lnTo>
                <a:lnTo>
                  <a:pt x="2381" y="53181"/>
                </a:lnTo>
                <a:lnTo>
                  <a:pt x="0" y="75911"/>
                </a:lnTo>
                <a:lnTo>
                  <a:pt x="581" y="87704"/>
                </a:lnTo>
                <a:lnTo>
                  <a:pt x="14418" y="125367"/>
                </a:lnTo>
                <a:lnTo>
                  <a:pt x="51990" y="149639"/>
                </a:lnTo>
                <a:lnTo>
                  <a:pt x="71293" y="151822"/>
                </a:lnTo>
                <a:lnTo>
                  <a:pt x="79163" y="151511"/>
                </a:lnTo>
                <a:lnTo>
                  <a:pt x="125941" y="128226"/>
                </a:lnTo>
                <a:lnTo>
                  <a:pt x="132759" y="116897"/>
                </a:lnTo>
                <a:lnTo>
                  <a:pt x="65664" y="116897"/>
                </a:lnTo>
                <a:lnTo>
                  <a:pt x="60108" y="115382"/>
                </a:lnTo>
                <a:lnTo>
                  <a:pt x="41275" y="84955"/>
                </a:lnTo>
                <a:lnTo>
                  <a:pt x="41275" y="67348"/>
                </a:lnTo>
                <a:lnTo>
                  <a:pt x="65712" y="34925"/>
                </a:lnTo>
                <a:lnTo>
                  <a:pt x="132966" y="34925"/>
                </a:lnTo>
                <a:lnTo>
                  <a:pt x="128371" y="25857"/>
                </a:lnTo>
                <a:lnTo>
                  <a:pt x="97053" y="3824"/>
                </a:lnTo>
                <a:lnTo>
                  <a:pt x="78152" y="239"/>
                </a:lnTo>
                <a:lnTo>
                  <a:pt x="71293" y="0"/>
                </a:lnTo>
                <a:close/>
              </a:path>
              <a:path w="1148080" h="152400">
                <a:moveTo>
                  <a:pt x="97847" y="96404"/>
                </a:moveTo>
                <a:lnTo>
                  <a:pt x="75863" y="116897"/>
                </a:lnTo>
                <a:lnTo>
                  <a:pt x="132759" y="116897"/>
                </a:lnTo>
                <a:lnTo>
                  <a:pt x="136321" y="109272"/>
                </a:lnTo>
                <a:lnTo>
                  <a:pt x="138064" y="102946"/>
                </a:lnTo>
                <a:lnTo>
                  <a:pt x="138545" y="96693"/>
                </a:lnTo>
                <a:lnTo>
                  <a:pt x="97847" y="96404"/>
                </a:lnTo>
                <a:close/>
              </a:path>
              <a:path w="1148080" h="152400">
                <a:moveTo>
                  <a:pt x="132966" y="34925"/>
                </a:moveTo>
                <a:lnTo>
                  <a:pt x="76296" y="34925"/>
                </a:lnTo>
                <a:lnTo>
                  <a:pt x="79735" y="35478"/>
                </a:lnTo>
                <a:lnTo>
                  <a:pt x="82766" y="36584"/>
                </a:lnTo>
                <a:lnTo>
                  <a:pt x="85797" y="37642"/>
                </a:lnTo>
                <a:lnTo>
                  <a:pt x="88370" y="39182"/>
                </a:lnTo>
                <a:lnTo>
                  <a:pt x="90487" y="41202"/>
                </a:lnTo>
                <a:lnTo>
                  <a:pt x="92652" y="43175"/>
                </a:lnTo>
                <a:lnTo>
                  <a:pt x="94335" y="45532"/>
                </a:lnTo>
                <a:lnTo>
                  <a:pt x="95538" y="48274"/>
                </a:lnTo>
                <a:lnTo>
                  <a:pt x="96789" y="51016"/>
                </a:lnTo>
                <a:lnTo>
                  <a:pt x="97559" y="54071"/>
                </a:lnTo>
                <a:lnTo>
                  <a:pt x="97847" y="57438"/>
                </a:lnTo>
                <a:lnTo>
                  <a:pt x="138545" y="57438"/>
                </a:lnTo>
                <a:lnTo>
                  <a:pt x="137777" y="48274"/>
                </a:lnTo>
                <a:lnTo>
                  <a:pt x="135586" y="40096"/>
                </a:lnTo>
                <a:lnTo>
                  <a:pt x="132966" y="34925"/>
                </a:lnTo>
                <a:close/>
              </a:path>
              <a:path w="1148080" h="152400">
                <a:moveTo>
                  <a:pt x="217938" y="37522"/>
                </a:moveTo>
                <a:lnTo>
                  <a:pt x="209568" y="37522"/>
                </a:lnTo>
                <a:lnTo>
                  <a:pt x="201265" y="37969"/>
                </a:lnTo>
                <a:lnTo>
                  <a:pt x="164031" y="58588"/>
                </a:lnTo>
                <a:lnTo>
                  <a:pt x="153283" y="94672"/>
                </a:lnTo>
                <a:lnTo>
                  <a:pt x="153712" y="103304"/>
                </a:lnTo>
                <a:lnTo>
                  <a:pt x="173817" y="141242"/>
                </a:lnTo>
                <a:lnTo>
                  <a:pt x="210433" y="151822"/>
                </a:lnTo>
                <a:lnTo>
                  <a:pt x="217875" y="151534"/>
                </a:lnTo>
                <a:lnTo>
                  <a:pt x="255822" y="134071"/>
                </a:lnTo>
                <a:lnTo>
                  <a:pt x="262510" y="123825"/>
                </a:lnTo>
                <a:lnTo>
                  <a:pt x="207355" y="123825"/>
                </a:lnTo>
                <a:lnTo>
                  <a:pt x="203987" y="123031"/>
                </a:lnTo>
                <a:lnTo>
                  <a:pt x="198407" y="119856"/>
                </a:lnTo>
                <a:lnTo>
                  <a:pt x="196266" y="117667"/>
                </a:lnTo>
                <a:lnTo>
                  <a:pt x="193284" y="112087"/>
                </a:lnTo>
                <a:lnTo>
                  <a:pt x="192538" y="108912"/>
                </a:lnTo>
                <a:lnTo>
                  <a:pt x="192538" y="103620"/>
                </a:lnTo>
                <a:lnTo>
                  <a:pt x="165695" y="103620"/>
                </a:lnTo>
                <a:lnTo>
                  <a:pt x="165695" y="81684"/>
                </a:lnTo>
                <a:lnTo>
                  <a:pt x="192538" y="81684"/>
                </a:lnTo>
                <a:lnTo>
                  <a:pt x="192634" y="78460"/>
                </a:lnTo>
                <a:lnTo>
                  <a:pt x="201558" y="67613"/>
                </a:lnTo>
                <a:lnTo>
                  <a:pt x="204252" y="66217"/>
                </a:lnTo>
                <a:lnTo>
                  <a:pt x="207210" y="65520"/>
                </a:lnTo>
                <a:lnTo>
                  <a:pt x="258906" y="65520"/>
                </a:lnTo>
                <a:lnTo>
                  <a:pt x="258203" y="63620"/>
                </a:lnTo>
                <a:lnTo>
                  <a:pt x="254499" y="57655"/>
                </a:lnTo>
                <a:lnTo>
                  <a:pt x="244877" y="47793"/>
                </a:lnTo>
                <a:lnTo>
                  <a:pt x="239081" y="44017"/>
                </a:lnTo>
                <a:lnTo>
                  <a:pt x="225515" y="38821"/>
                </a:lnTo>
                <a:lnTo>
                  <a:pt x="217938" y="37522"/>
                </a:lnTo>
                <a:close/>
              </a:path>
              <a:path w="1148080" h="152400">
                <a:moveTo>
                  <a:pt x="264697" y="114011"/>
                </a:moveTo>
                <a:lnTo>
                  <a:pt x="228329" y="114011"/>
                </a:lnTo>
                <a:lnTo>
                  <a:pt x="227559" y="116079"/>
                </a:lnTo>
                <a:lnTo>
                  <a:pt x="226357" y="117859"/>
                </a:lnTo>
                <a:lnTo>
                  <a:pt x="214041" y="123825"/>
                </a:lnTo>
                <a:lnTo>
                  <a:pt x="262510" y="123825"/>
                </a:lnTo>
                <a:lnTo>
                  <a:pt x="263446" y="121708"/>
                </a:lnTo>
                <a:lnTo>
                  <a:pt x="264697" y="114011"/>
                </a:lnTo>
                <a:close/>
              </a:path>
              <a:path w="1148080" h="152400">
                <a:moveTo>
                  <a:pt x="192538" y="81684"/>
                </a:moveTo>
                <a:lnTo>
                  <a:pt x="165695" y="81684"/>
                </a:lnTo>
                <a:lnTo>
                  <a:pt x="165695" y="103620"/>
                </a:lnTo>
                <a:lnTo>
                  <a:pt x="192538" y="103620"/>
                </a:lnTo>
                <a:lnTo>
                  <a:pt x="192538" y="81684"/>
                </a:lnTo>
                <a:close/>
              </a:path>
              <a:path w="1148080" h="152400">
                <a:moveTo>
                  <a:pt x="258906" y="65520"/>
                </a:moveTo>
                <a:lnTo>
                  <a:pt x="213753" y="65520"/>
                </a:lnTo>
                <a:lnTo>
                  <a:pt x="216711" y="66217"/>
                </a:lnTo>
                <a:lnTo>
                  <a:pt x="219309" y="67613"/>
                </a:lnTo>
                <a:lnTo>
                  <a:pt x="221955" y="68960"/>
                </a:lnTo>
                <a:lnTo>
                  <a:pt x="224047" y="70860"/>
                </a:lnTo>
                <a:lnTo>
                  <a:pt x="225587" y="73313"/>
                </a:lnTo>
                <a:lnTo>
                  <a:pt x="227174" y="75718"/>
                </a:lnTo>
                <a:lnTo>
                  <a:pt x="227978" y="78460"/>
                </a:lnTo>
                <a:lnTo>
                  <a:pt x="228040" y="81684"/>
                </a:lnTo>
                <a:lnTo>
                  <a:pt x="192538" y="81684"/>
                </a:lnTo>
                <a:lnTo>
                  <a:pt x="192538" y="103620"/>
                </a:lnTo>
                <a:lnTo>
                  <a:pt x="264697" y="103620"/>
                </a:lnTo>
                <a:lnTo>
                  <a:pt x="264697" y="85580"/>
                </a:lnTo>
                <a:lnTo>
                  <a:pt x="263398" y="77667"/>
                </a:lnTo>
                <a:lnTo>
                  <a:pt x="258906" y="65520"/>
                </a:lnTo>
                <a:close/>
              </a:path>
              <a:path w="1148080" h="152400">
                <a:moveTo>
                  <a:pt x="298269" y="38965"/>
                </a:moveTo>
                <a:lnTo>
                  <a:pt x="280951" y="38965"/>
                </a:lnTo>
                <a:lnTo>
                  <a:pt x="280951" y="149802"/>
                </a:lnTo>
                <a:lnTo>
                  <a:pt x="318474" y="149802"/>
                </a:lnTo>
                <a:lnTo>
                  <a:pt x="318474" y="96436"/>
                </a:lnTo>
                <a:lnTo>
                  <a:pt x="298269" y="38965"/>
                </a:lnTo>
                <a:close/>
              </a:path>
              <a:path w="1148080" h="152400">
                <a:moveTo>
                  <a:pt x="326555" y="38965"/>
                </a:moveTo>
                <a:lnTo>
                  <a:pt x="318474" y="38965"/>
                </a:lnTo>
                <a:lnTo>
                  <a:pt x="318474" y="96436"/>
                </a:lnTo>
                <a:lnTo>
                  <a:pt x="337235" y="149802"/>
                </a:lnTo>
                <a:lnTo>
                  <a:pt x="362058" y="149802"/>
                </a:lnTo>
                <a:lnTo>
                  <a:pt x="376998" y="108527"/>
                </a:lnTo>
                <a:lnTo>
                  <a:pt x="349646" y="108527"/>
                </a:lnTo>
                <a:lnTo>
                  <a:pt x="326555" y="38965"/>
                </a:lnTo>
                <a:close/>
              </a:path>
              <a:path w="1148080" h="152400">
                <a:moveTo>
                  <a:pt x="420362" y="38965"/>
                </a:moveTo>
                <a:lnTo>
                  <a:pt x="402178" y="38965"/>
                </a:lnTo>
                <a:lnTo>
                  <a:pt x="383417" y="90795"/>
                </a:lnTo>
                <a:lnTo>
                  <a:pt x="383417" y="149802"/>
                </a:lnTo>
                <a:lnTo>
                  <a:pt x="420362" y="149802"/>
                </a:lnTo>
                <a:lnTo>
                  <a:pt x="420362" y="38965"/>
                </a:lnTo>
                <a:close/>
              </a:path>
              <a:path w="1148080" h="152400">
                <a:moveTo>
                  <a:pt x="383417" y="38965"/>
                </a:moveTo>
                <a:lnTo>
                  <a:pt x="373892" y="38965"/>
                </a:lnTo>
                <a:lnTo>
                  <a:pt x="349646" y="108527"/>
                </a:lnTo>
                <a:lnTo>
                  <a:pt x="376998" y="108527"/>
                </a:lnTo>
                <a:lnTo>
                  <a:pt x="383417" y="90795"/>
                </a:lnTo>
                <a:lnTo>
                  <a:pt x="383417" y="38965"/>
                </a:lnTo>
                <a:close/>
              </a:path>
              <a:path w="1148080" h="152400">
                <a:moveTo>
                  <a:pt x="318474" y="38965"/>
                </a:moveTo>
                <a:lnTo>
                  <a:pt x="298269" y="38965"/>
                </a:lnTo>
                <a:lnTo>
                  <a:pt x="318474" y="96436"/>
                </a:lnTo>
                <a:lnTo>
                  <a:pt x="318474" y="38965"/>
                </a:lnTo>
                <a:close/>
              </a:path>
              <a:path w="1148080" h="152400">
                <a:moveTo>
                  <a:pt x="402178" y="38965"/>
                </a:moveTo>
                <a:lnTo>
                  <a:pt x="383417" y="38965"/>
                </a:lnTo>
                <a:lnTo>
                  <a:pt x="383417" y="90795"/>
                </a:lnTo>
                <a:lnTo>
                  <a:pt x="402178" y="38965"/>
                </a:lnTo>
                <a:close/>
              </a:path>
              <a:path w="1148080" h="152400">
                <a:moveTo>
                  <a:pt x="539585" y="64943"/>
                </a:moveTo>
                <a:lnTo>
                  <a:pt x="492323" y="64943"/>
                </a:lnTo>
                <a:lnTo>
                  <a:pt x="495161" y="65712"/>
                </a:lnTo>
                <a:lnTo>
                  <a:pt x="499587" y="68791"/>
                </a:lnTo>
                <a:lnTo>
                  <a:pt x="500693" y="71004"/>
                </a:lnTo>
                <a:lnTo>
                  <a:pt x="500693" y="76296"/>
                </a:lnTo>
                <a:lnTo>
                  <a:pt x="469280" y="84426"/>
                </a:lnTo>
                <a:lnTo>
                  <a:pt x="463940" y="85364"/>
                </a:lnTo>
                <a:lnTo>
                  <a:pt x="434307" y="113145"/>
                </a:lnTo>
                <a:lnTo>
                  <a:pt x="434307" y="126567"/>
                </a:lnTo>
                <a:lnTo>
                  <a:pt x="463315" y="151534"/>
                </a:lnTo>
                <a:lnTo>
                  <a:pt x="475197" y="151534"/>
                </a:lnTo>
                <a:lnTo>
                  <a:pt x="479599" y="150956"/>
                </a:lnTo>
                <a:lnTo>
                  <a:pt x="487633" y="148647"/>
                </a:lnTo>
                <a:lnTo>
                  <a:pt x="491217" y="146795"/>
                </a:lnTo>
                <a:lnTo>
                  <a:pt x="494343" y="144246"/>
                </a:lnTo>
                <a:lnTo>
                  <a:pt x="497518" y="141696"/>
                </a:lnTo>
                <a:lnTo>
                  <a:pt x="500212" y="138353"/>
                </a:lnTo>
                <a:lnTo>
                  <a:pt x="502425" y="134215"/>
                </a:lnTo>
                <a:lnTo>
                  <a:pt x="540525" y="134215"/>
                </a:lnTo>
                <a:lnTo>
                  <a:pt x="540525" y="126422"/>
                </a:lnTo>
                <a:lnTo>
                  <a:pt x="480008" y="126422"/>
                </a:lnTo>
                <a:lnTo>
                  <a:pt x="477242" y="125604"/>
                </a:lnTo>
                <a:lnTo>
                  <a:pt x="472912" y="122333"/>
                </a:lnTo>
                <a:lnTo>
                  <a:pt x="471830" y="119976"/>
                </a:lnTo>
                <a:lnTo>
                  <a:pt x="471830" y="114973"/>
                </a:lnTo>
                <a:lnTo>
                  <a:pt x="486695" y="105111"/>
                </a:lnTo>
                <a:lnTo>
                  <a:pt x="488210" y="104847"/>
                </a:lnTo>
                <a:lnTo>
                  <a:pt x="500982" y="101311"/>
                </a:lnTo>
                <a:lnTo>
                  <a:pt x="540525" y="101311"/>
                </a:lnTo>
                <a:lnTo>
                  <a:pt x="540418" y="68310"/>
                </a:lnTo>
                <a:lnTo>
                  <a:pt x="539585" y="64943"/>
                </a:lnTo>
                <a:close/>
              </a:path>
              <a:path w="1148080" h="152400">
                <a:moveTo>
                  <a:pt x="540525" y="134215"/>
                </a:moveTo>
                <a:lnTo>
                  <a:pt x="503291" y="134215"/>
                </a:lnTo>
                <a:lnTo>
                  <a:pt x="503291" y="149802"/>
                </a:lnTo>
                <a:lnTo>
                  <a:pt x="540525" y="149802"/>
                </a:lnTo>
                <a:lnTo>
                  <a:pt x="540525" y="134215"/>
                </a:lnTo>
                <a:close/>
              </a:path>
              <a:path w="1148080" h="152400">
                <a:moveTo>
                  <a:pt x="540525" y="101311"/>
                </a:moveTo>
                <a:lnTo>
                  <a:pt x="500982" y="101311"/>
                </a:lnTo>
                <a:lnTo>
                  <a:pt x="500982" y="113915"/>
                </a:lnTo>
                <a:lnTo>
                  <a:pt x="500140" y="116777"/>
                </a:lnTo>
                <a:lnTo>
                  <a:pt x="496773" y="121491"/>
                </a:lnTo>
                <a:lnTo>
                  <a:pt x="494584" y="123295"/>
                </a:lnTo>
                <a:lnTo>
                  <a:pt x="489244" y="125797"/>
                </a:lnTo>
                <a:lnTo>
                  <a:pt x="486406" y="126422"/>
                </a:lnTo>
                <a:lnTo>
                  <a:pt x="540525" y="126422"/>
                </a:lnTo>
                <a:lnTo>
                  <a:pt x="540525" y="101311"/>
                </a:lnTo>
                <a:close/>
              </a:path>
              <a:path w="1148080" h="152400">
                <a:moveTo>
                  <a:pt x="497374" y="37522"/>
                </a:moveTo>
                <a:lnTo>
                  <a:pt x="489437" y="37522"/>
                </a:lnTo>
                <a:lnTo>
                  <a:pt x="481517" y="37847"/>
                </a:lnTo>
                <a:lnTo>
                  <a:pt x="441258" y="62104"/>
                </a:lnTo>
                <a:lnTo>
                  <a:pt x="438637" y="75045"/>
                </a:lnTo>
                <a:lnTo>
                  <a:pt x="475293" y="75045"/>
                </a:lnTo>
                <a:lnTo>
                  <a:pt x="475774" y="71629"/>
                </a:lnTo>
                <a:lnTo>
                  <a:pt x="477194" y="69104"/>
                </a:lnTo>
                <a:lnTo>
                  <a:pt x="481956" y="65785"/>
                </a:lnTo>
                <a:lnTo>
                  <a:pt x="485059" y="64943"/>
                </a:lnTo>
                <a:lnTo>
                  <a:pt x="539585" y="64943"/>
                </a:lnTo>
                <a:lnTo>
                  <a:pt x="539347" y="63981"/>
                </a:lnTo>
                <a:lnTo>
                  <a:pt x="536989" y="59603"/>
                </a:lnTo>
                <a:lnTo>
                  <a:pt x="534680" y="55177"/>
                </a:lnTo>
                <a:lnTo>
                  <a:pt x="531313" y="51329"/>
                </a:lnTo>
                <a:lnTo>
                  <a:pt x="526887" y="48057"/>
                </a:lnTo>
                <a:lnTo>
                  <a:pt x="522461" y="44738"/>
                </a:lnTo>
                <a:lnTo>
                  <a:pt x="517098" y="42164"/>
                </a:lnTo>
                <a:lnTo>
                  <a:pt x="504494" y="38460"/>
                </a:lnTo>
                <a:lnTo>
                  <a:pt x="497374" y="37522"/>
                </a:lnTo>
                <a:close/>
              </a:path>
              <a:path w="1148080" h="152400">
                <a:moveTo>
                  <a:pt x="597080" y="38965"/>
                </a:moveTo>
                <a:lnTo>
                  <a:pt x="559557" y="38965"/>
                </a:lnTo>
                <a:lnTo>
                  <a:pt x="559557" y="149802"/>
                </a:lnTo>
                <a:lnTo>
                  <a:pt x="597080" y="149802"/>
                </a:lnTo>
                <a:lnTo>
                  <a:pt x="597080" y="108815"/>
                </a:lnTo>
                <a:lnTo>
                  <a:pt x="582937" y="108815"/>
                </a:lnTo>
                <a:lnTo>
                  <a:pt x="582937" y="79086"/>
                </a:lnTo>
                <a:lnTo>
                  <a:pt x="597080" y="79086"/>
                </a:lnTo>
                <a:lnTo>
                  <a:pt x="597080" y="38965"/>
                </a:lnTo>
                <a:close/>
              </a:path>
              <a:path w="1148080" h="152400">
                <a:moveTo>
                  <a:pt x="662023" y="38965"/>
                </a:moveTo>
                <a:lnTo>
                  <a:pt x="624789" y="38965"/>
                </a:lnTo>
                <a:lnTo>
                  <a:pt x="624789" y="149802"/>
                </a:lnTo>
                <a:lnTo>
                  <a:pt x="662023" y="149802"/>
                </a:lnTo>
                <a:lnTo>
                  <a:pt x="662023" y="108815"/>
                </a:lnTo>
                <a:lnTo>
                  <a:pt x="638644" y="108815"/>
                </a:lnTo>
                <a:lnTo>
                  <a:pt x="638644" y="79086"/>
                </a:lnTo>
                <a:lnTo>
                  <a:pt x="662023" y="79086"/>
                </a:lnTo>
                <a:lnTo>
                  <a:pt x="662023" y="38965"/>
                </a:lnTo>
                <a:close/>
              </a:path>
              <a:path w="1148080" h="152400">
                <a:moveTo>
                  <a:pt x="597080" y="79086"/>
                </a:moveTo>
                <a:lnTo>
                  <a:pt x="582937" y="79086"/>
                </a:lnTo>
                <a:lnTo>
                  <a:pt x="582937" y="108815"/>
                </a:lnTo>
                <a:lnTo>
                  <a:pt x="597080" y="108815"/>
                </a:lnTo>
                <a:lnTo>
                  <a:pt x="597080" y="79086"/>
                </a:lnTo>
                <a:close/>
              </a:path>
              <a:path w="1148080" h="152400">
                <a:moveTo>
                  <a:pt x="624789" y="79086"/>
                </a:moveTo>
                <a:lnTo>
                  <a:pt x="597080" y="79086"/>
                </a:lnTo>
                <a:lnTo>
                  <a:pt x="597080" y="108815"/>
                </a:lnTo>
                <a:lnTo>
                  <a:pt x="624789" y="108815"/>
                </a:lnTo>
                <a:lnTo>
                  <a:pt x="624789" y="79086"/>
                </a:lnTo>
                <a:close/>
              </a:path>
              <a:path w="1148080" h="152400">
                <a:moveTo>
                  <a:pt x="662023" y="79086"/>
                </a:moveTo>
                <a:lnTo>
                  <a:pt x="638644" y="79086"/>
                </a:lnTo>
                <a:lnTo>
                  <a:pt x="638644" y="108815"/>
                </a:lnTo>
                <a:lnTo>
                  <a:pt x="662023" y="108815"/>
                </a:lnTo>
                <a:lnTo>
                  <a:pt x="662023" y="79086"/>
                </a:lnTo>
                <a:close/>
              </a:path>
              <a:path w="1148080" h="152400">
                <a:moveTo>
                  <a:pt x="744699" y="68695"/>
                </a:moveTo>
                <a:lnTo>
                  <a:pt x="707177" y="68695"/>
                </a:lnTo>
                <a:lnTo>
                  <a:pt x="707177" y="149802"/>
                </a:lnTo>
                <a:lnTo>
                  <a:pt x="744699" y="149802"/>
                </a:lnTo>
                <a:lnTo>
                  <a:pt x="744699" y="68695"/>
                </a:lnTo>
                <a:close/>
              </a:path>
              <a:path w="1148080" h="152400">
                <a:moveTo>
                  <a:pt x="779913" y="38965"/>
                </a:moveTo>
                <a:lnTo>
                  <a:pt x="672540" y="38965"/>
                </a:lnTo>
                <a:lnTo>
                  <a:pt x="672540" y="68695"/>
                </a:lnTo>
                <a:lnTo>
                  <a:pt x="779913" y="68695"/>
                </a:lnTo>
                <a:lnTo>
                  <a:pt x="779913" y="38965"/>
                </a:lnTo>
                <a:close/>
              </a:path>
              <a:path w="1148080" h="152400">
                <a:moveTo>
                  <a:pt x="832228" y="38965"/>
                </a:moveTo>
                <a:lnTo>
                  <a:pt x="794706" y="38965"/>
                </a:lnTo>
                <a:lnTo>
                  <a:pt x="794706" y="149802"/>
                </a:lnTo>
                <a:lnTo>
                  <a:pt x="832228" y="149802"/>
                </a:lnTo>
                <a:lnTo>
                  <a:pt x="858236" y="99002"/>
                </a:lnTo>
                <a:lnTo>
                  <a:pt x="832228" y="99002"/>
                </a:lnTo>
                <a:lnTo>
                  <a:pt x="832228" y="38965"/>
                </a:lnTo>
                <a:close/>
              </a:path>
              <a:path w="1148080" h="152400">
                <a:moveTo>
                  <a:pt x="900635" y="89477"/>
                </a:moveTo>
                <a:lnTo>
                  <a:pt x="863112" y="89477"/>
                </a:lnTo>
                <a:lnTo>
                  <a:pt x="863112" y="149802"/>
                </a:lnTo>
                <a:lnTo>
                  <a:pt x="900635" y="149802"/>
                </a:lnTo>
                <a:lnTo>
                  <a:pt x="900635" y="89477"/>
                </a:lnTo>
                <a:close/>
              </a:path>
              <a:path w="1148080" h="152400">
                <a:moveTo>
                  <a:pt x="900635" y="38965"/>
                </a:moveTo>
                <a:lnTo>
                  <a:pt x="863112" y="38965"/>
                </a:lnTo>
                <a:lnTo>
                  <a:pt x="832228" y="99002"/>
                </a:lnTo>
                <a:lnTo>
                  <a:pt x="858236" y="99002"/>
                </a:lnTo>
                <a:lnTo>
                  <a:pt x="863112" y="89477"/>
                </a:lnTo>
                <a:lnTo>
                  <a:pt x="900635" y="89477"/>
                </a:lnTo>
                <a:lnTo>
                  <a:pt x="900635" y="38965"/>
                </a:lnTo>
                <a:close/>
              </a:path>
              <a:path w="1148080" h="152400">
                <a:moveTo>
                  <a:pt x="960744" y="38965"/>
                </a:moveTo>
                <a:lnTo>
                  <a:pt x="920912" y="38965"/>
                </a:lnTo>
                <a:lnTo>
                  <a:pt x="920912" y="149802"/>
                </a:lnTo>
                <a:lnTo>
                  <a:pt x="960744" y="149802"/>
                </a:lnTo>
                <a:lnTo>
                  <a:pt x="960744" y="115454"/>
                </a:lnTo>
                <a:lnTo>
                  <a:pt x="1014816" y="115454"/>
                </a:lnTo>
                <a:lnTo>
                  <a:pt x="1001441" y="94961"/>
                </a:lnTo>
                <a:lnTo>
                  <a:pt x="1011873" y="78509"/>
                </a:lnTo>
                <a:lnTo>
                  <a:pt x="960744" y="78509"/>
                </a:lnTo>
                <a:lnTo>
                  <a:pt x="960744" y="38965"/>
                </a:lnTo>
                <a:close/>
              </a:path>
              <a:path w="1148080" h="152400">
                <a:moveTo>
                  <a:pt x="1014816" y="115454"/>
                </a:moveTo>
                <a:lnTo>
                  <a:pt x="969691" y="115454"/>
                </a:lnTo>
                <a:lnTo>
                  <a:pt x="991051" y="149802"/>
                </a:lnTo>
                <a:lnTo>
                  <a:pt x="1037232" y="149802"/>
                </a:lnTo>
                <a:lnTo>
                  <a:pt x="1014816" y="115454"/>
                </a:lnTo>
                <a:close/>
              </a:path>
              <a:path w="1148080" h="152400">
                <a:moveTo>
                  <a:pt x="1036944" y="38965"/>
                </a:moveTo>
                <a:lnTo>
                  <a:pt x="991339" y="38965"/>
                </a:lnTo>
                <a:lnTo>
                  <a:pt x="967671" y="78509"/>
                </a:lnTo>
                <a:lnTo>
                  <a:pt x="1011873" y="78509"/>
                </a:lnTo>
                <a:lnTo>
                  <a:pt x="1036944" y="38965"/>
                </a:lnTo>
                <a:close/>
              </a:path>
              <a:path w="1148080" h="152400">
                <a:moveTo>
                  <a:pt x="1146605" y="64943"/>
                </a:moveTo>
                <a:lnTo>
                  <a:pt x="1099343" y="64943"/>
                </a:lnTo>
                <a:lnTo>
                  <a:pt x="1102182" y="65712"/>
                </a:lnTo>
                <a:lnTo>
                  <a:pt x="1106607" y="68791"/>
                </a:lnTo>
                <a:lnTo>
                  <a:pt x="1107714" y="71004"/>
                </a:lnTo>
                <a:lnTo>
                  <a:pt x="1107714" y="76296"/>
                </a:lnTo>
                <a:lnTo>
                  <a:pt x="1076300" y="84426"/>
                </a:lnTo>
                <a:lnTo>
                  <a:pt x="1070961" y="85364"/>
                </a:lnTo>
                <a:lnTo>
                  <a:pt x="1041327" y="113145"/>
                </a:lnTo>
                <a:lnTo>
                  <a:pt x="1041327" y="126567"/>
                </a:lnTo>
                <a:lnTo>
                  <a:pt x="1070335" y="151534"/>
                </a:lnTo>
                <a:lnTo>
                  <a:pt x="1082218" y="151534"/>
                </a:lnTo>
                <a:lnTo>
                  <a:pt x="1086619" y="150956"/>
                </a:lnTo>
                <a:lnTo>
                  <a:pt x="1094653" y="148647"/>
                </a:lnTo>
                <a:lnTo>
                  <a:pt x="1098237" y="146795"/>
                </a:lnTo>
                <a:lnTo>
                  <a:pt x="1101364" y="144246"/>
                </a:lnTo>
                <a:lnTo>
                  <a:pt x="1104539" y="141696"/>
                </a:lnTo>
                <a:lnTo>
                  <a:pt x="1107233" y="138353"/>
                </a:lnTo>
                <a:lnTo>
                  <a:pt x="1109446" y="134215"/>
                </a:lnTo>
                <a:lnTo>
                  <a:pt x="1147546" y="134215"/>
                </a:lnTo>
                <a:lnTo>
                  <a:pt x="1147546" y="126422"/>
                </a:lnTo>
                <a:lnTo>
                  <a:pt x="1087028" y="126422"/>
                </a:lnTo>
                <a:lnTo>
                  <a:pt x="1084262" y="125604"/>
                </a:lnTo>
                <a:lnTo>
                  <a:pt x="1079933" y="122333"/>
                </a:lnTo>
                <a:lnTo>
                  <a:pt x="1078850" y="119976"/>
                </a:lnTo>
                <a:lnTo>
                  <a:pt x="1078850" y="114973"/>
                </a:lnTo>
                <a:lnTo>
                  <a:pt x="1093715" y="105111"/>
                </a:lnTo>
                <a:lnTo>
                  <a:pt x="1095230" y="104847"/>
                </a:lnTo>
                <a:lnTo>
                  <a:pt x="1108002" y="101311"/>
                </a:lnTo>
                <a:lnTo>
                  <a:pt x="1147546" y="101311"/>
                </a:lnTo>
                <a:lnTo>
                  <a:pt x="1147438" y="68310"/>
                </a:lnTo>
                <a:lnTo>
                  <a:pt x="1146605" y="64943"/>
                </a:lnTo>
                <a:close/>
              </a:path>
              <a:path w="1148080" h="152400">
                <a:moveTo>
                  <a:pt x="1147546" y="134215"/>
                </a:moveTo>
                <a:lnTo>
                  <a:pt x="1110311" y="134215"/>
                </a:lnTo>
                <a:lnTo>
                  <a:pt x="1110311" y="149802"/>
                </a:lnTo>
                <a:lnTo>
                  <a:pt x="1147546" y="149802"/>
                </a:lnTo>
                <a:lnTo>
                  <a:pt x="1147546" y="134215"/>
                </a:lnTo>
                <a:close/>
              </a:path>
              <a:path w="1148080" h="152400">
                <a:moveTo>
                  <a:pt x="1147546" y="101311"/>
                </a:moveTo>
                <a:lnTo>
                  <a:pt x="1108002" y="101311"/>
                </a:lnTo>
                <a:lnTo>
                  <a:pt x="1108002" y="113915"/>
                </a:lnTo>
                <a:lnTo>
                  <a:pt x="1107160" y="116777"/>
                </a:lnTo>
                <a:lnTo>
                  <a:pt x="1103793" y="121491"/>
                </a:lnTo>
                <a:lnTo>
                  <a:pt x="1101604" y="123295"/>
                </a:lnTo>
                <a:lnTo>
                  <a:pt x="1096264" y="125797"/>
                </a:lnTo>
                <a:lnTo>
                  <a:pt x="1093426" y="126422"/>
                </a:lnTo>
                <a:lnTo>
                  <a:pt x="1147546" y="126422"/>
                </a:lnTo>
                <a:lnTo>
                  <a:pt x="1147546" y="101311"/>
                </a:lnTo>
                <a:close/>
              </a:path>
              <a:path w="1148080" h="152400">
                <a:moveTo>
                  <a:pt x="1104394" y="37522"/>
                </a:moveTo>
                <a:lnTo>
                  <a:pt x="1096457" y="37522"/>
                </a:lnTo>
                <a:lnTo>
                  <a:pt x="1088537" y="37847"/>
                </a:lnTo>
                <a:lnTo>
                  <a:pt x="1048279" y="62104"/>
                </a:lnTo>
                <a:lnTo>
                  <a:pt x="1045657" y="75045"/>
                </a:lnTo>
                <a:lnTo>
                  <a:pt x="1082314" y="75045"/>
                </a:lnTo>
                <a:lnTo>
                  <a:pt x="1082795" y="71629"/>
                </a:lnTo>
                <a:lnTo>
                  <a:pt x="1084214" y="69104"/>
                </a:lnTo>
                <a:lnTo>
                  <a:pt x="1088976" y="65785"/>
                </a:lnTo>
                <a:lnTo>
                  <a:pt x="1092079" y="64943"/>
                </a:lnTo>
                <a:lnTo>
                  <a:pt x="1146605" y="64943"/>
                </a:lnTo>
                <a:lnTo>
                  <a:pt x="1146367" y="63981"/>
                </a:lnTo>
                <a:lnTo>
                  <a:pt x="1144010" y="59603"/>
                </a:lnTo>
                <a:lnTo>
                  <a:pt x="1141701" y="55177"/>
                </a:lnTo>
                <a:lnTo>
                  <a:pt x="1138333" y="51329"/>
                </a:lnTo>
                <a:lnTo>
                  <a:pt x="1133908" y="48057"/>
                </a:lnTo>
                <a:lnTo>
                  <a:pt x="1129482" y="44738"/>
                </a:lnTo>
                <a:lnTo>
                  <a:pt x="1124118" y="42164"/>
                </a:lnTo>
                <a:lnTo>
                  <a:pt x="1111514" y="38460"/>
                </a:lnTo>
                <a:lnTo>
                  <a:pt x="1104394" y="37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808" y="5880100"/>
            <a:ext cx="4205287" cy="145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973" y="6123348"/>
            <a:ext cx="1745970" cy="14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756" y="6364648"/>
            <a:ext cx="3077603" cy="143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7025" y="6847031"/>
            <a:ext cx="4443646" cy="1922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6375" y="7162800"/>
            <a:ext cx="1666861" cy="1162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189" y="7442200"/>
            <a:ext cx="2771179" cy="1454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7324" y="7721600"/>
            <a:ext cx="3476406" cy="1454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4860" y="8001000"/>
            <a:ext cx="3580520" cy="1454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772" y="8282347"/>
            <a:ext cx="3161145" cy="1435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7241" y="8561640"/>
            <a:ext cx="4556237" cy="14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6808" y="8841147"/>
            <a:ext cx="2987575" cy="1435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6808" y="9399947"/>
            <a:ext cx="4955976" cy="1435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6808" y="9120547"/>
            <a:ext cx="3144887" cy="1435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6808" y="9679347"/>
            <a:ext cx="3647682" cy="1435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6808" y="9958747"/>
            <a:ext cx="5316654" cy="1435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6808" y="10238147"/>
            <a:ext cx="1832074" cy="1361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26808" y="10515600"/>
            <a:ext cx="4260204" cy="1454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26808" y="10795000"/>
            <a:ext cx="5610224" cy="14547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326796" y="11074400"/>
            <a:ext cx="3738879" cy="155575"/>
          </a:xfrm>
          <a:custGeom>
            <a:avLst/>
            <a:gdLst/>
            <a:ahLst/>
            <a:cxnLst/>
            <a:rect l="l" t="t" r="r" b="b"/>
            <a:pathLst>
              <a:path w="3738879" h="155575">
                <a:moveTo>
                  <a:pt x="41135" y="3467"/>
                </a:moveTo>
                <a:lnTo>
                  <a:pt x="27711" y="3467"/>
                </a:lnTo>
                <a:lnTo>
                  <a:pt x="0" y="21869"/>
                </a:lnTo>
                <a:lnTo>
                  <a:pt x="0" y="35509"/>
                </a:lnTo>
                <a:lnTo>
                  <a:pt x="27063" y="17538"/>
                </a:lnTo>
                <a:lnTo>
                  <a:pt x="27711" y="17538"/>
                </a:lnTo>
                <a:lnTo>
                  <a:pt x="27711" y="114300"/>
                </a:lnTo>
                <a:lnTo>
                  <a:pt x="41135" y="114300"/>
                </a:lnTo>
                <a:lnTo>
                  <a:pt x="41135" y="17538"/>
                </a:lnTo>
                <a:lnTo>
                  <a:pt x="41135" y="3467"/>
                </a:lnTo>
                <a:close/>
              </a:path>
              <a:path w="3738879" h="155575">
                <a:moveTo>
                  <a:pt x="146151" y="90855"/>
                </a:moveTo>
                <a:lnTo>
                  <a:pt x="136677" y="62788"/>
                </a:lnTo>
                <a:lnTo>
                  <a:pt x="132943" y="59651"/>
                </a:lnTo>
                <a:lnTo>
                  <a:pt x="132943" y="80035"/>
                </a:lnTo>
                <a:lnTo>
                  <a:pt x="132943" y="88188"/>
                </a:lnTo>
                <a:lnTo>
                  <a:pt x="131927" y="91643"/>
                </a:lnTo>
                <a:lnTo>
                  <a:pt x="127965" y="97561"/>
                </a:lnTo>
                <a:lnTo>
                  <a:pt x="125145" y="99860"/>
                </a:lnTo>
                <a:lnTo>
                  <a:pt x="117856" y="103098"/>
                </a:lnTo>
                <a:lnTo>
                  <a:pt x="113525" y="103911"/>
                </a:lnTo>
                <a:lnTo>
                  <a:pt x="103466" y="103911"/>
                </a:lnTo>
                <a:lnTo>
                  <a:pt x="84023" y="88188"/>
                </a:lnTo>
                <a:lnTo>
                  <a:pt x="84023" y="80035"/>
                </a:lnTo>
                <a:lnTo>
                  <a:pt x="103784" y="62788"/>
                </a:lnTo>
                <a:lnTo>
                  <a:pt x="113207" y="62788"/>
                </a:lnTo>
                <a:lnTo>
                  <a:pt x="132943" y="80035"/>
                </a:lnTo>
                <a:lnTo>
                  <a:pt x="132943" y="59651"/>
                </a:lnTo>
                <a:lnTo>
                  <a:pt x="132359" y="59156"/>
                </a:lnTo>
                <a:lnTo>
                  <a:pt x="128752" y="57442"/>
                </a:lnTo>
                <a:lnTo>
                  <a:pt x="124752" y="56718"/>
                </a:lnTo>
                <a:lnTo>
                  <a:pt x="124752" y="56070"/>
                </a:lnTo>
                <a:lnTo>
                  <a:pt x="142036" y="37274"/>
                </a:lnTo>
                <a:lnTo>
                  <a:pt x="142036" y="25768"/>
                </a:lnTo>
                <a:lnTo>
                  <a:pt x="140550" y="20739"/>
                </a:lnTo>
                <a:lnTo>
                  <a:pt x="135902" y="13639"/>
                </a:lnTo>
                <a:lnTo>
                  <a:pt x="134747" y="11861"/>
                </a:lnTo>
                <a:lnTo>
                  <a:pt x="130771" y="8356"/>
                </a:lnTo>
                <a:lnTo>
                  <a:pt x="129044" y="7493"/>
                </a:lnTo>
                <a:lnTo>
                  <a:pt x="129044" y="28511"/>
                </a:lnTo>
                <a:lnTo>
                  <a:pt x="129044" y="36080"/>
                </a:lnTo>
                <a:lnTo>
                  <a:pt x="112483" y="51308"/>
                </a:lnTo>
                <a:lnTo>
                  <a:pt x="104470" y="51308"/>
                </a:lnTo>
                <a:lnTo>
                  <a:pt x="87909" y="36080"/>
                </a:lnTo>
                <a:lnTo>
                  <a:pt x="87909" y="28511"/>
                </a:lnTo>
                <a:lnTo>
                  <a:pt x="88747" y="25247"/>
                </a:lnTo>
                <a:lnTo>
                  <a:pt x="92138" y="19646"/>
                </a:lnTo>
                <a:lnTo>
                  <a:pt x="94538" y="17487"/>
                </a:lnTo>
                <a:lnTo>
                  <a:pt x="97637" y="15976"/>
                </a:lnTo>
                <a:lnTo>
                  <a:pt x="100736" y="14414"/>
                </a:lnTo>
                <a:lnTo>
                  <a:pt x="104368" y="13639"/>
                </a:lnTo>
                <a:lnTo>
                  <a:pt x="112598" y="13639"/>
                </a:lnTo>
                <a:lnTo>
                  <a:pt x="116166" y="14414"/>
                </a:lnTo>
                <a:lnTo>
                  <a:pt x="119227" y="15976"/>
                </a:lnTo>
                <a:lnTo>
                  <a:pt x="122301" y="17487"/>
                </a:lnTo>
                <a:lnTo>
                  <a:pt x="124701" y="19646"/>
                </a:lnTo>
                <a:lnTo>
                  <a:pt x="128155" y="25247"/>
                </a:lnTo>
                <a:lnTo>
                  <a:pt x="129044" y="28511"/>
                </a:lnTo>
                <a:lnTo>
                  <a:pt x="129044" y="7493"/>
                </a:lnTo>
                <a:lnTo>
                  <a:pt x="120675" y="3238"/>
                </a:lnTo>
                <a:lnTo>
                  <a:pt x="114935" y="1955"/>
                </a:lnTo>
                <a:lnTo>
                  <a:pt x="102019" y="1955"/>
                </a:lnTo>
                <a:lnTo>
                  <a:pt x="74930" y="25768"/>
                </a:lnTo>
                <a:lnTo>
                  <a:pt x="74930" y="37274"/>
                </a:lnTo>
                <a:lnTo>
                  <a:pt x="76479" y="42532"/>
                </a:lnTo>
                <a:lnTo>
                  <a:pt x="82753" y="51727"/>
                </a:lnTo>
                <a:lnTo>
                  <a:pt x="86969" y="54698"/>
                </a:lnTo>
                <a:lnTo>
                  <a:pt x="92278" y="56070"/>
                </a:lnTo>
                <a:lnTo>
                  <a:pt x="92278" y="56718"/>
                </a:lnTo>
                <a:lnTo>
                  <a:pt x="70815" y="90855"/>
                </a:lnTo>
                <a:lnTo>
                  <a:pt x="72377" y="96189"/>
                </a:lnTo>
                <a:lnTo>
                  <a:pt x="78727" y="105537"/>
                </a:lnTo>
                <a:lnTo>
                  <a:pt x="83146" y="109207"/>
                </a:lnTo>
                <a:lnTo>
                  <a:pt x="94513" y="114503"/>
                </a:lnTo>
                <a:lnTo>
                  <a:pt x="101079" y="115824"/>
                </a:lnTo>
                <a:lnTo>
                  <a:pt x="115912" y="115824"/>
                </a:lnTo>
                <a:lnTo>
                  <a:pt x="122428" y="114503"/>
                </a:lnTo>
                <a:lnTo>
                  <a:pt x="133718" y="109207"/>
                </a:lnTo>
                <a:lnTo>
                  <a:pt x="138137" y="105537"/>
                </a:lnTo>
                <a:lnTo>
                  <a:pt x="139242" y="103911"/>
                </a:lnTo>
                <a:lnTo>
                  <a:pt x="144526" y="96189"/>
                </a:lnTo>
                <a:lnTo>
                  <a:pt x="146151" y="90855"/>
                </a:lnTo>
                <a:close/>
              </a:path>
              <a:path w="3738879" h="155575">
                <a:moveTo>
                  <a:pt x="182765" y="102755"/>
                </a:moveTo>
                <a:lnTo>
                  <a:pt x="181813" y="100469"/>
                </a:lnTo>
                <a:lnTo>
                  <a:pt x="177990" y="96647"/>
                </a:lnTo>
                <a:lnTo>
                  <a:pt x="175691" y="95694"/>
                </a:lnTo>
                <a:lnTo>
                  <a:pt x="170357" y="95694"/>
                </a:lnTo>
                <a:lnTo>
                  <a:pt x="168059" y="96647"/>
                </a:lnTo>
                <a:lnTo>
                  <a:pt x="164236" y="100469"/>
                </a:lnTo>
                <a:lnTo>
                  <a:pt x="163283" y="102755"/>
                </a:lnTo>
                <a:lnTo>
                  <a:pt x="163283" y="108102"/>
                </a:lnTo>
                <a:lnTo>
                  <a:pt x="164236" y="110388"/>
                </a:lnTo>
                <a:lnTo>
                  <a:pt x="168059" y="114211"/>
                </a:lnTo>
                <a:lnTo>
                  <a:pt x="170357" y="115176"/>
                </a:lnTo>
                <a:lnTo>
                  <a:pt x="174828" y="115176"/>
                </a:lnTo>
                <a:lnTo>
                  <a:pt x="176453" y="114744"/>
                </a:lnTo>
                <a:lnTo>
                  <a:pt x="179374" y="112966"/>
                </a:lnTo>
                <a:lnTo>
                  <a:pt x="180543" y="111785"/>
                </a:lnTo>
                <a:lnTo>
                  <a:pt x="181419" y="110299"/>
                </a:lnTo>
                <a:lnTo>
                  <a:pt x="182321" y="108826"/>
                </a:lnTo>
                <a:lnTo>
                  <a:pt x="182765" y="107200"/>
                </a:lnTo>
                <a:lnTo>
                  <a:pt x="182765" y="102755"/>
                </a:lnTo>
                <a:close/>
              </a:path>
              <a:path w="3738879" h="155575">
                <a:moveTo>
                  <a:pt x="339471" y="38100"/>
                </a:moveTo>
                <a:lnTo>
                  <a:pt x="327799" y="14516"/>
                </a:lnTo>
                <a:lnTo>
                  <a:pt x="320027" y="8394"/>
                </a:lnTo>
                <a:lnTo>
                  <a:pt x="315569" y="6019"/>
                </a:lnTo>
                <a:lnTo>
                  <a:pt x="305714" y="2768"/>
                </a:lnTo>
                <a:lnTo>
                  <a:pt x="300469" y="1955"/>
                </a:lnTo>
                <a:lnTo>
                  <a:pt x="294868" y="1955"/>
                </a:lnTo>
                <a:lnTo>
                  <a:pt x="259791" y="17272"/>
                </a:lnTo>
                <a:lnTo>
                  <a:pt x="245948" y="58889"/>
                </a:lnTo>
                <a:lnTo>
                  <a:pt x="246341" y="67360"/>
                </a:lnTo>
                <a:lnTo>
                  <a:pt x="264426" y="105067"/>
                </a:lnTo>
                <a:lnTo>
                  <a:pt x="294868" y="115824"/>
                </a:lnTo>
                <a:lnTo>
                  <a:pt x="300469" y="115824"/>
                </a:lnTo>
                <a:lnTo>
                  <a:pt x="305714" y="115011"/>
                </a:lnTo>
                <a:lnTo>
                  <a:pt x="315569" y="111760"/>
                </a:lnTo>
                <a:lnTo>
                  <a:pt x="320027" y="109397"/>
                </a:lnTo>
                <a:lnTo>
                  <a:pt x="327825" y="103263"/>
                </a:lnTo>
                <a:lnTo>
                  <a:pt x="327964" y="103162"/>
                </a:lnTo>
                <a:lnTo>
                  <a:pt x="331279" y="99352"/>
                </a:lnTo>
                <a:lnTo>
                  <a:pt x="336613" y="90398"/>
                </a:lnTo>
                <a:lnTo>
                  <a:pt x="338455" y="85331"/>
                </a:lnTo>
                <a:lnTo>
                  <a:pt x="339471" y="79667"/>
                </a:lnTo>
                <a:lnTo>
                  <a:pt x="326047" y="79667"/>
                </a:lnTo>
                <a:lnTo>
                  <a:pt x="325259" y="83489"/>
                </a:lnTo>
                <a:lnTo>
                  <a:pt x="323862" y="86880"/>
                </a:lnTo>
                <a:lnTo>
                  <a:pt x="298551" y="103263"/>
                </a:lnTo>
                <a:lnTo>
                  <a:pt x="288163" y="103263"/>
                </a:lnTo>
                <a:lnTo>
                  <a:pt x="260527" y="76581"/>
                </a:lnTo>
                <a:lnTo>
                  <a:pt x="258940" y="68491"/>
                </a:lnTo>
                <a:lnTo>
                  <a:pt x="258940" y="49288"/>
                </a:lnTo>
                <a:lnTo>
                  <a:pt x="282079" y="16205"/>
                </a:lnTo>
                <a:lnTo>
                  <a:pt x="288163" y="14516"/>
                </a:lnTo>
                <a:lnTo>
                  <a:pt x="298551" y="14516"/>
                </a:lnTo>
                <a:lnTo>
                  <a:pt x="302094" y="15011"/>
                </a:lnTo>
                <a:lnTo>
                  <a:pt x="308876" y="17030"/>
                </a:lnTo>
                <a:lnTo>
                  <a:pt x="311962" y="18554"/>
                </a:lnTo>
                <a:lnTo>
                  <a:pt x="314731" y="20574"/>
                </a:lnTo>
                <a:lnTo>
                  <a:pt x="317550" y="22555"/>
                </a:lnTo>
                <a:lnTo>
                  <a:pt x="319938" y="25006"/>
                </a:lnTo>
                <a:lnTo>
                  <a:pt x="321919" y="27990"/>
                </a:lnTo>
                <a:lnTo>
                  <a:pt x="323862" y="30848"/>
                </a:lnTo>
                <a:lnTo>
                  <a:pt x="325259" y="34251"/>
                </a:lnTo>
                <a:lnTo>
                  <a:pt x="326047" y="38100"/>
                </a:lnTo>
                <a:lnTo>
                  <a:pt x="339471" y="38100"/>
                </a:lnTo>
                <a:close/>
              </a:path>
              <a:path w="3738879" h="155575">
                <a:moveTo>
                  <a:pt x="430860" y="64516"/>
                </a:moveTo>
                <a:lnTo>
                  <a:pt x="429272" y="56959"/>
                </a:lnTo>
                <a:lnTo>
                  <a:pt x="426097" y="50495"/>
                </a:lnTo>
                <a:lnTo>
                  <a:pt x="422960" y="44043"/>
                </a:lnTo>
                <a:lnTo>
                  <a:pt x="420789" y="41567"/>
                </a:lnTo>
                <a:lnTo>
                  <a:pt x="418553" y="39027"/>
                </a:lnTo>
                <a:lnTo>
                  <a:pt x="418096" y="38747"/>
                </a:lnTo>
                <a:lnTo>
                  <a:pt x="418096" y="67614"/>
                </a:lnTo>
                <a:lnTo>
                  <a:pt x="418096" y="78727"/>
                </a:lnTo>
                <a:lnTo>
                  <a:pt x="398894" y="104559"/>
                </a:lnTo>
                <a:lnTo>
                  <a:pt x="387489" y="104559"/>
                </a:lnTo>
                <a:lnTo>
                  <a:pt x="368300" y="78727"/>
                </a:lnTo>
                <a:lnTo>
                  <a:pt x="368300" y="67614"/>
                </a:lnTo>
                <a:lnTo>
                  <a:pt x="387489" y="41567"/>
                </a:lnTo>
                <a:lnTo>
                  <a:pt x="398894" y="41567"/>
                </a:lnTo>
                <a:lnTo>
                  <a:pt x="418096" y="67614"/>
                </a:lnTo>
                <a:lnTo>
                  <a:pt x="418096" y="38747"/>
                </a:lnTo>
                <a:lnTo>
                  <a:pt x="407263" y="31877"/>
                </a:lnTo>
                <a:lnTo>
                  <a:pt x="400697" y="30099"/>
                </a:lnTo>
                <a:lnTo>
                  <a:pt x="385686" y="30099"/>
                </a:lnTo>
                <a:lnTo>
                  <a:pt x="357098" y="56959"/>
                </a:lnTo>
                <a:lnTo>
                  <a:pt x="355523" y="64516"/>
                </a:lnTo>
                <a:lnTo>
                  <a:pt x="355523" y="81762"/>
                </a:lnTo>
                <a:lnTo>
                  <a:pt x="379107" y="114249"/>
                </a:lnTo>
                <a:lnTo>
                  <a:pt x="385686" y="116039"/>
                </a:lnTo>
                <a:lnTo>
                  <a:pt x="400697" y="116039"/>
                </a:lnTo>
                <a:lnTo>
                  <a:pt x="407263" y="114249"/>
                </a:lnTo>
                <a:lnTo>
                  <a:pt x="418553" y="107111"/>
                </a:lnTo>
                <a:lnTo>
                  <a:pt x="420801" y="104559"/>
                </a:lnTo>
                <a:lnTo>
                  <a:pt x="422960" y="102108"/>
                </a:lnTo>
                <a:lnTo>
                  <a:pt x="426097" y="95694"/>
                </a:lnTo>
                <a:lnTo>
                  <a:pt x="429272" y="89268"/>
                </a:lnTo>
                <a:lnTo>
                  <a:pt x="430860" y="81762"/>
                </a:lnTo>
                <a:lnTo>
                  <a:pt x="430860" y="64516"/>
                </a:lnTo>
                <a:close/>
              </a:path>
              <a:path w="3738879" h="155575">
                <a:moveTo>
                  <a:pt x="511009" y="31178"/>
                </a:moveTo>
                <a:lnTo>
                  <a:pt x="496290" y="31178"/>
                </a:lnTo>
                <a:lnTo>
                  <a:pt x="476377" y="65163"/>
                </a:lnTo>
                <a:lnTo>
                  <a:pt x="456463" y="31178"/>
                </a:lnTo>
                <a:lnTo>
                  <a:pt x="441744" y="31178"/>
                </a:lnTo>
                <a:lnTo>
                  <a:pt x="468147" y="72745"/>
                </a:lnTo>
                <a:lnTo>
                  <a:pt x="441744" y="114300"/>
                </a:lnTo>
                <a:lnTo>
                  <a:pt x="456463" y="114300"/>
                </a:lnTo>
                <a:lnTo>
                  <a:pt x="476377" y="82054"/>
                </a:lnTo>
                <a:lnTo>
                  <a:pt x="496290" y="114300"/>
                </a:lnTo>
                <a:lnTo>
                  <a:pt x="511009" y="114300"/>
                </a:lnTo>
                <a:lnTo>
                  <a:pt x="490181" y="82054"/>
                </a:lnTo>
                <a:lnTo>
                  <a:pt x="484174" y="72745"/>
                </a:lnTo>
                <a:lnTo>
                  <a:pt x="489064" y="65163"/>
                </a:lnTo>
                <a:lnTo>
                  <a:pt x="511009" y="31178"/>
                </a:lnTo>
                <a:close/>
              </a:path>
              <a:path w="3738879" h="155575">
                <a:moveTo>
                  <a:pt x="602627" y="64223"/>
                </a:moveTo>
                <a:lnTo>
                  <a:pt x="589788" y="38087"/>
                </a:lnTo>
                <a:lnTo>
                  <a:pt x="589788" y="66535"/>
                </a:lnTo>
                <a:lnTo>
                  <a:pt x="589788" y="79019"/>
                </a:lnTo>
                <a:lnTo>
                  <a:pt x="570941" y="104559"/>
                </a:lnTo>
                <a:lnTo>
                  <a:pt x="560489" y="104559"/>
                </a:lnTo>
                <a:lnTo>
                  <a:pt x="541794" y="79019"/>
                </a:lnTo>
                <a:lnTo>
                  <a:pt x="541794" y="66535"/>
                </a:lnTo>
                <a:lnTo>
                  <a:pt x="542696" y="61112"/>
                </a:lnTo>
                <a:lnTo>
                  <a:pt x="546303" y="51765"/>
                </a:lnTo>
                <a:lnTo>
                  <a:pt x="548970" y="48120"/>
                </a:lnTo>
                <a:lnTo>
                  <a:pt x="554037" y="44386"/>
                </a:lnTo>
                <a:lnTo>
                  <a:pt x="556044" y="42887"/>
                </a:lnTo>
                <a:lnTo>
                  <a:pt x="560412" y="41567"/>
                </a:lnTo>
                <a:lnTo>
                  <a:pt x="571017" y="41567"/>
                </a:lnTo>
                <a:lnTo>
                  <a:pt x="575513" y="42964"/>
                </a:lnTo>
                <a:lnTo>
                  <a:pt x="579081" y="45732"/>
                </a:lnTo>
                <a:lnTo>
                  <a:pt x="582688" y="48475"/>
                </a:lnTo>
                <a:lnTo>
                  <a:pt x="585381" y="52209"/>
                </a:lnTo>
                <a:lnTo>
                  <a:pt x="587146" y="56934"/>
                </a:lnTo>
                <a:lnTo>
                  <a:pt x="588949" y="61633"/>
                </a:lnTo>
                <a:lnTo>
                  <a:pt x="589788" y="66535"/>
                </a:lnTo>
                <a:lnTo>
                  <a:pt x="589788" y="38087"/>
                </a:lnTo>
                <a:lnTo>
                  <a:pt x="580288" y="31851"/>
                </a:lnTo>
                <a:lnTo>
                  <a:pt x="574116" y="30099"/>
                </a:lnTo>
                <a:lnTo>
                  <a:pt x="561708" y="30099"/>
                </a:lnTo>
                <a:lnTo>
                  <a:pt x="543090" y="44386"/>
                </a:lnTo>
                <a:lnTo>
                  <a:pt x="541578" y="44386"/>
                </a:lnTo>
                <a:lnTo>
                  <a:pt x="541578" y="31178"/>
                </a:lnTo>
                <a:lnTo>
                  <a:pt x="529234" y="31178"/>
                </a:lnTo>
                <a:lnTo>
                  <a:pt x="529234" y="145478"/>
                </a:lnTo>
                <a:lnTo>
                  <a:pt x="542010" y="145478"/>
                </a:lnTo>
                <a:lnTo>
                  <a:pt x="542010" y="101536"/>
                </a:lnTo>
                <a:lnTo>
                  <a:pt x="543090" y="101536"/>
                </a:lnTo>
                <a:lnTo>
                  <a:pt x="562000" y="116039"/>
                </a:lnTo>
                <a:lnTo>
                  <a:pt x="574268" y="116039"/>
                </a:lnTo>
                <a:lnTo>
                  <a:pt x="580377" y="114287"/>
                </a:lnTo>
                <a:lnTo>
                  <a:pt x="590994" y="107251"/>
                </a:lnTo>
                <a:lnTo>
                  <a:pt x="593229" y="104559"/>
                </a:lnTo>
                <a:lnTo>
                  <a:pt x="595134" y="102273"/>
                </a:lnTo>
                <a:lnTo>
                  <a:pt x="601129" y="89395"/>
                </a:lnTo>
                <a:lnTo>
                  <a:pt x="602627" y="81762"/>
                </a:lnTo>
                <a:lnTo>
                  <a:pt x="602627" y="64223"/>
                </a:lnTo>
                <a:close/>
              </a:path>
              <a:path w="3738879" h="155575">
                <a:moveTo>
                  <a:pt x="684669" y="72529"/>
                </a:moveTo>
                <a:lnTo>
                  <a:pt x="684657" y="52895"/>
                </a:lnTo>
                <a:lnTo>
                  <a:pt x="683590" y="47663"/>
                </a:lnTo>
                <a:lnTo>
                  <a:pt x="680110" y="41351"/>
                </a:lnTo>
                <a:lnTo>
                  <a:pt x="679259" y="39801"/>
                </a:lnTo>
                <a:lnTo>
                  <a:pt x="676529" y="36855"/>
                </a:lnTo>
                <a:lnTo>
                  <a:pt x="669950" y="32943"/>
                </a:lnTo>
                <a:lnTo>
                  <a:pt x="666635" y="31686"/>
                </a:lnTo>
                <a:lnTo>
                  <a:pt x="663130" y="31076"/>
                </a:lnTo>
                <a:lnTo>
                  <a:pt x="659663" y="30416"/>
                </a:lnTo>
                <a:lnTo>
                  <a:pt x="656602" y="30099"/>
                </a:lnTo>
                <a:lnTo>
                  <a:pt x="649744" y="30099"/>
                </a:lnTo>
                <a:lnTo>
                  <a:pt x="620598" y="49580"/>
                </a:lnTo>
                <a:lnTo>
                  <a:pt x="632714" y="53911"/>
                </a:lnTo>
                <a:lnTo>
                  <a:pt x="634123" y="50876"/>
                </a:lnTo>
                <a:lnTo>
                  <a:pt x="636562" y="48031"/>
                </a:lnTo>
                <a:lnTo>
                  <a:pt x="643483" y="42684"/>
                </a:lnTo>
                <a:lnTo>
                  <a:pt x="648258" y="41351"/>
                </a:lnTo>
                <a:lnTo>
                  <a:pt x="660247" y="41351"/>
                </a:lnTo>
                <a:lnTo>
                  <a:pt x="664629" y="42837"/>
                </a:lnTo>
                <a:lnTo>
                  <a:pt x="667512" y="45796"/>
                </a:lnTo>
                <a:lnTo>
                  <a:pt x="670433" y="48755"/>
                </a:lnTo>
                <a:lnTo>
                  <a:pt x="671893" y="52895"/>
                </a:lnTo>
                <a:lnTo>
                  <a:pt x="671893" y="60731"/>
                </a:lnTo>
                <a:lnTo>
                  <a:pt x="671893" y="72529"/>
                </a:lnTo>
                <a:lnTo>
                  <a:pt x="671779" y="88112"/>
                </a:lnTo>
                <a:lnTo>
                  <a:pt x="670991" y="90982"/>
                </a:lnTo>
                <a:lnTo>
                  <a:pt x="669188" y="94119"/>
                </a:lnTo>
                <a:lnTo>
                  <a:pt x="667423" y="97256"/>
                </a:lnTo>
                <a:lnTo>
                  <a:pt x="664794" y="99822"/>
                </a:lnTo>
                <a:lnTo>
                  <a:pt x="657821" y="103784"/>
                </a:lnTo>
                <a:lnTo>
                  <a:pt x="653567" y="104775"/>
                </a:lnTo>
                <a:lnTo>
                  <a:pt x="643432" y="104775"/>
                </a:lnTo>
                <a:lnTo>
                  <a:pt x="639229" y="103657"/>
                </a:lnTo>
                <a:lnTo>
                  <a:pt x="635901" y="101422"/>
                </a:lnTo>
                <a:lnTo>
                  <a:pt x="632625" y="99148"/>
                </a:lnTo>
                <a:lnTo>
                  <a:pt x="630986" y="95796"/>
                </a:lnTo>
                <a:lnTo>
                  <a:pt x="630986" y="88112"/>
                </a:lnTo>
                <a:lnTo>
                  <a:pt x="655180" y="76644"/>
                </a:lnTo>
                <a:lnTo>
                  <a:pt x="657415" y="76352"/>
                </a:lnTo>
                <a:lnTo>
                  <a:pt x="671893" y="72529"/>
                </a:lnTo>
                <a:lnTo>
                  <a:pt x="671893" y="60731"/>
                </a:lnTo>
                <a:lnTo>
                  <a:pt x="671156" y="62166"/>
                </a:lnTo>
                <a:lnTo>
                  <a:pt x="668235" y="63830"/>
                </a:lnTo>
                <a:lnTo>
                  <a:pt x="665924" y="64427"/>
                </a:lnTo>
                <a:lnTo>
                  <a:pt x="662749" y="64782"/>
                </a:lnTo>
                <a:lnTo>
                  <a:pt x="659612" y="65112"/>
                </a:lnTo>
                <a:lnTo>
                  <a:pt x="655523" y="65595"/>
                </a:lnTo>
                <a:lnTo>
                  <a:pt x="619150" y="82092"/>
                </a:lnTo>
                <a:lnTo>
                  <a:pt x="618210" y="96126"/>
                </a:lnTo>
                <a:lnTo>
                  <a:pt x="619467" y="100736"/>
                </a:lnTo>
                <a:lnTo>
                  <a:pt x="624522" y="108356"/>
                </a:lnTo>
                <a:lnTo>
                  <a:pt x="627938" y="111252"/>
                </a:lnTo>
                <a:lnTo>
                  <a:pt x="636524" y="115265"/>
                </a:lnTo>
                <a:lnTo>
                  <a:pt x="641299" y="116255"/>
                </a:lnTo>
                <a:lnTo>
                  <a:pt x="651408" y="116255"/>
                </a:lnTo>
                <a:lnTo>
                  <a:pt x="671245" y="103047"/>
                </a:lnTo>
                <a:lnTo>
                  <a:pt x="671893" y="103047"/>
                </a:lnTo>
                <a:lnTo>
                  <a:pt x="671893" y="114300"/>
                </a:lnTo>
                <a:lnTo>
                  <a:pt x="684669" y="114300"/>
                </a:lnTo>
                <a:lnTo>
                  <a:pt x="684669" y="103047"/>
                </a:lnTo>
                <a:lnTo>
                  <a:pt x="684669" y="72529"/>
                </a:lnTo>
                <a:close/>
              </a:path>
              <a:path w="3738879" h="155575">
                <a:moveTo>
                  <a:pt x="773353" y="31178"/>
                </a:moveTo>
                <a:lnTo>
                  <a:pt x="760590" y="31178"/>
                </a:lnTo>
                <a:lnTo>
                  <a:pt x="760590" y="66903"/>
                </a:lnTo>
                <a:lnTo>
                  <a:pt x="720750" y="66903"/>
                </a:lnTo>
                <a:lnTo>
                  <a:pt x="720750" y="31178"/>
                </a:lnTo>
                <a:lnTo>
                  <a:pt x="707986" y="31178"/>
                </a:lnTo>
                <a:lnTo>
                  <a:pt x="707986" y="114300"/>
                </a:lnTo>
                <a:lnTo>
                  <a:pt x="720750" y="114300"/>
                </a:lnTo>
                <a:lnTo>
                  <a:pt x="720750" y="78803"/>
                </a:lnTo>
                <a:lnTo>
                  <a:pt x="760590" y="78803"/>
                </a:lnTo>
                <a:lnTo>
                  <a:pt x="760590" y="114300"/>
                </a:lnTo>
                <a:lnTo>
                  <a:pt x="773353" y="114300"/>
                </a:lnTo>
                <a:lnTo>
                  <a:pt x="773353" y="78803"/>
                </a:lnTo>
                <a:lnTo>
                  <a:pt x="773353" y="66903"/>
                </a:lnTo>
                <a:lnTo>
                  <a:pt x="773353" y="31178"/>
                </a:lnTo>
                <a:close/>
              </a:path>
              <a:path w="3738879" h="155575">
                <a:moveTo>
                  <a:pt x="864222" y="31178"/>
                </a:moveTo>
                <a:lnTo>
                  <a:pt x="849503" y="31178"/>
                </a:lnTo>
                <a:lnTo>
                  <a:pt x="809459" y="95478"/>
                </a:lnTo>
                <a:lnTo>
                  <a:pt x="809459" y="31178"/>
                </a:lnTo>
                <a:lnTo>
                  <a:pt x="796683" y="31178"/>
                </a:lnTo>
                <a:lnTo>
                  <a:pt x="796683" y="114300"/>
                </a:lnTo>
                <a:lnTo>
                  <a:pt x="811618" y="114300"/>
                </a:lnTo>
                <a:lnTo>
                  <a:pt x="823290" y="95478"/>
                </a:lnTo>
                <a:lnTo>
                  <a:pt x="851446" y="50012"/>
                </a:lnTo>
                <a:lnTo>
                  <a:pt x="851446" y="114300"/>
                </a:lnTo>
                <a:lnTo>
                  <a:pt x="864222" y="114300"/>
                </a:lnTo>
                <a:lnTo>
                  <a:pt x="864222" y="50012"/>
                </a:lnTo>
                <a:lnTo>
                  <a:pt x="864222" y="31178"/>
                </a:lnTo>
                <a:close/>
              </a:path>
              <a:path w="3738879" h="155575">
                <a:moveTo>
                  <a:pt x="943851" y="31178"/>
                </a:moveTo>
                <a:lnTo>
                  <a:pt x="876300" y="31178"/>
                </a:lnTo>
                <a:lnTo>
                  <a:pt x="876300" y="43091"/>
                </a:lnTo>
                <a:lnTo>
                  <a:pt x="903795" y="43091"/>
                </a:lnTo>
                <a:lnTo>
                  <a:pt x="903795" y="114300"/>
                </a:lnTo>
                <a:lnTo>
                  <a:pt x="916571" y="114300"/>
                </a:lnTo>
                <a:lnTo>
                  <a:pt x="916571" y="43091"/>
                </a:lnTo>
                <a:lnTo>
                  <a:pt x="943851" y="43091"/>
                </a:lnTo>
                <a:lnTo>
                  <a:pt x="943851" y="31178"/>
                </a:lnTo>
                <a:close/>
              </a:path>
              <a:path w="3738879" h="155575">
                <a:moveTo>
                  <a:pt x="1027430" y="77076"/>
                </a:moveTo>
                <a:lnTo>
                  <a:pt x="1018514" y="41567"/>
                </a:lnTo>
                <a:lnTo>
                  <a:pt x="1014450" y="37782"/>
                </a:lnTo>
                <a:lnTo>
                  <a:pt x="1014450" y="61341"/>
                </a:lnTo>
                <a:lnTo>
                  <a:pt x="1014450" y="66027"/>
                </a:lnTo>
                <a:lnTo>
                  <a:pt x="967041" y="66027"/>
                </a:lnTo>
                <a:lnTo>
                  <a:pt x="967041" y="63398"/>
                </a:lnTo>
                <a:lnTo>
                  <a:pt x="968032" y="59105"/>
                </a:lnTo>
                <a:lnTo>
                  <a:pt x="971994" y="51092"/>
                </a:lnTo>
                <a:lnTo>
                  <a:pt x="974826" y="47853"/>
                </a:lnTo>
                <a:lnTo>
                  <a:pt x="982230" y="42837"/>
                </a:lnTo>
                <a:lnTo>
                  <a:pt x="986624" y="41567"/>
                </a:lnTo>
                <a:lnTo>
                  <a:pt x="996327" y="41567"/>
                </a:lnTo>
                <a:lnTo>
                  <a:pt x="1000340" y="42633"/>
                </a:lnTo>
                <a:lnTo>
                  <a:pt x="1007160" y="46888"/>
                </a:lnTo>
                <a:lnTo>
                  <a:pt x="1009789" y="49796"/>
                </a:lnTo>
                <a:lnTo>
                  <a:pt x="1011631" y="53479"/>
                </a:lnTo>
                <a:lnTo>
                  <a:pt x="1013510" y="57150"/>
                </a:lnTo>
                <a:lnTo>
                  <a:pt x="996048" y="30099"/>
                </a:lnTo>
                <a:lnTo>
                  <a:pt x="984211" y="30099"/>
                </a:lnTo>
                <a:lnTo>
                  <a:pt x="955814" y="57378"/>
                </a:lnTo>
                <a:lnTo>
                  <a:pt x="954265" y="64871"/>
                </a:lnTo>
                <a:lnTo>
                  <a:pt x="954265" y="81902"/>
                </a:lnTo>
                <a:lnTo>
                  <a:pt x="978090" y="114274"/>
                </a:lnTo>
                <a:lnTo>
                  <a:pt x="984999" y="116039"/>
                </a:lnTo>
                <a:lnTo>
                  <a:pt x="998639" y="116039"/>
                </a:lnTo>
                <a:lnTo>
                  <a:pt x="1003706" y="115176"/>
                </a:lnTo>
                <a:lnTo>
                  <a:pt x="1012736" y="111671"/>
                </a:lnTo>
                <a:lnTo>
                  <a:pt x="1016520" y="109220"/>
                </a:lnTo>
                <a:lnTo>
                  <a:pt x="1021041" y="104559"/>
                </a:lnTo>
                <a:lnTo>
                  <a:pt x="1022654" y="102908"/>
                </a:lnTo>
                <a:lnTo>
                  <a:pt x="1024839" y="99225"/>
                </a:lnTo>
                <a:lnTo>
                  <a:pt x="1026134" y="95034"/>
                </a:lnTo>
                <a:lnTo>
                  <a:pt x="1013790" y="91579"/>
                </a:lnTo>
                <a:lnTo>
                  <a:pt x="1012710" y="94462"/>
                </a:lnTo>
                <a:lnTo>
                  <a:pt x="1011174" y="96875"/>
                </a:lnTo>
                <a:lnTo>
                  <a:pt x="1007211" y="100736"/>
                </a:lnTo>
                <a:lnTo>
                  <a:pt x="1004849" y="102184"/>
                </a:lnTo>
                <a:lnTo>
                  <a:pt x="999401" y="104101"/>
                </a:lnTo>
                <a:lnTo>
                  <a:pt x="996365" y="104559"/>
                </a:lnTo>
                <a:lnTo>
                  <a:pt x="987856" y="104559"/>
                </a:lnTo>
                <a:lnTo>
                  <a:pt x="967041" y="77076"/>
                </a:lnTo>
                <a:lnTo>
                  <a:pt x="1027430" y="77076"/>
                </a:lnTo>
                <a:close/>
              </a:path>
              <a:path w="3738879" h="155575">
                <a:moveTo>
                  <a:pt x="1156182" y="56070"/>
                </a:moveTo>
                <a:lnTo>
                  <a:pt x="1129118" y="30099"/>
                </a:lnTo>
                <a:lnTo>
                  <a:pt x="1115771" y="30099"/>
                </a:lnTo>
                <a:lnTo>
                  <a:pt x="1087374" y="57277"/>
                </a:lnTo>
                <a:lnTo>
                  <a:pt x="1085824" y="64731"/>
                </a:lnTo>
                <a:lnTo>
                  <a:pt x="1085824" y="81470"/>
                </a:lnTo>
                <a:lnTo>
                  <a:pt x="1108989" y="114198"/>
                </a:lnTo>
                <a:lnTo>
                  <a:pt x="1115707" y="116039"/>
                </a:lnTo>
                <a:lnTo>
                  <a:pt x="1129626" y="116039"/>
                </a:lnTo>
                <a:lnTo>
                  <a:pt x="1134999" y="114896"/>
                </a:lnTo>
                <a:lnTo>
                  <a:pt x="1144282" y="110324"/>
                </a:lnTo>
                <a:lnTo>
                  <a:pt x="1148016" y="107213"/>
                </a:lnTo>
                <a:lnTo>
                  <a:pt x="1149934" y="104559"/>
                </a:lnTo>
                <a:lnTo>
                  <a:pt x="1153680" y="99390"/>
                </a:lnTo>
                <a:lnTo>
                  <a:pt x="1155458" y="94970"/>
                </a:lnTo>
                <a:lnTo>
                  <a:pt x="1156182" y="90055"/>
                </a:lnTo>
                <a:lnTo>
                  <a:pt x="1143406" y="90055"/>
                </a:lnTo>
                <a:lnTo>
                  <a:pt x="1142619" y="93091"/>
                </a:lnTo>
                <a:lnTo>
                  <a:pt x="1141285" y="95694"/>
                </a:lnTo>
                <a:lnTo>
                  <a:pt x="1137526" y="100012"/>
                </a:lnTo>
                <a:lnTo>
                  <a:pt x="1135240" y="101676"/>
                </a:lnTo>
                <a:lnTo>
                  <a:pt x="1129830" y="103987"/>
                </a:lnTo>
                <a:lnTo>
                  <a:pt x="1126820" y="104559"/>
                </a:lnTo>
                <a:lnTo>
                  <a:pt x="1118450" y="104559"/>
                </a:lnTo>
                <a:lnTo>
                  <a:pt x="1098600" y="79159"/>
                </a:lnTo>
                <a:lnTo>
                  <a:pt x="1098600" y="66459"/>
                </a:lnTo>
                <a:lnTo>
                  <a:pt x="1118514" y="41567"/>
                </a:lnTo>
                <a:lnTo>
                  <a:pt x="1129118" y="41567"/>
                </a:lnTo>
                <a:lnTo>
                  <a:pt x="1133602" y="43053"/>
                </a:lnTo>
                <a:lnTo>
                  <a:pt x="1136916" y="46012"/>
                </a:lnTo>
                <a:lnTo>
                  <a:pt x="1140269" y="48933"/>
                </a:lnTo>
                <a:lnTo>
                  <a:pt x="1142441" y="52285"/>
                </a:lnTo>
                <a:lnTo>
                  <a:pt x="1143406" y="56070"/>
                </a:lnTo>
                <a:lnTo>
                  <a:pt x="1156182" y="56070"/>
                </a:lnTo>
                <a:close/>
              </a:path>
              <a:path w="3738879" h="155575">
                <a:moveTo>
                  <a:pt x="1244130" y="77076"/>
                </a:moveTo>
                <a:lnTo>
                  <a:pt x="1235214" y="41567"/>
                </a:lnTo>
                <a:lnTo>
                  <a:pt x="1231138" y="37782"/>
                </a:lnTo>
                <a:lnTo>
                  <a:pt x="1231138" y="61341"/>
                </a:lnTo>
                <a:lnTo>
                  <a:pt x="1231138" y="66027"/>
                </a:lnTo>
                <a:lnTo>
                  <a:pt x="1183728" y="66027"/>
                </a:lnTo>
                <a:lnTo>
                  <a:pt x="1183728" y="63398"/>
                </a:lnTo>
                <a:lnTo>
                  <a:pt x="1184719" y="59105"/>
                </a:lnTo>
                <a:lnTo>
                  <a:pt x="1188694" y="51092"/>
                </a:lnTo>
                <a:lnTo>
                  <a:pt x="1191526" y="47853"/>
                </a:lnTo>
                <a:lnTo>
                  <a:pt x="1198918" y="42837"/>
                </a:lnTo>
                <a:lnTo>
                  <a:pt x="1203325" y="41567"/>
                </a:lnTo>
                <a:lnTo>
                  <a:pt x="1213027" y="41567"/>
                </a:lnTo>
                <a:lnTo>
                  <a:pt x="1217028" y="42633"/>
                </a:lnTo>
                <a:lnTo>
                  <a:pt x="1223848" y="46888"/>
                </a:lnTo>
                <a:lnTo>
                  <a:pt x="1226489" y="49796"/>
                </a:lnTo>
                <a:lnTo>
                  <a:pt x="1228318" y="53479"/>
                </a:lnTo>
                <a:lnTo>
                  <a:pt x="1230198" y="57150"/>
                </a:lnTo>
                <a:lnTo>
                  <a:pt x="1212735" y="30099"/>
                </a:lnTo>
                <a:lnTo>
                  <a:pt x="1200899" y="30099"/>
                </a:lnTo>
                <a:lnTo>
                  <a:pt x="1172514" y="57378"/>
                </a:lnTo>
                <a:lnTo>
                  <a:pt x="1170952" y="64871"/>
                </a:lnTo>
                <a:lnTo>
                  <a:pt x="1170952" y="81902"/>
                </a:lnTo>
                <a:lnTo>
                  <a:pt x="1194790" y="114274"/>
                </a:lnTo>
                <a:lnTo>
                  <a:pt x="1201699" y="116039"/>
                </a:lnTo>
                <a:lnTo>
                  <a:pt x="1215339" y="116039"/>
                </a:lnTo>
                <a:lnTo>
                  <a:pt x="1220406" y="115176"/>
                </a:lnTo>
                <a:lnTo>
                  <a:pt x="1229423" y="111671"/>
                </a:lnTo>
                <a:lnTo>
                  <a:pt x="1233208" y="109220"/>
                </a:lnTo>
                <a:lnTo>
                  <a:pt x="1237729" y="104559"/>
                </a:lnTo>
                <a:lnTo>
                  <a:pt x="1239342" y="102908"/>
                </a:lnTo>
                <a:lnTo>
                  <a:pt x="1241526" y="99225"/>
                </a:lnTo>
                <a:lnTo>
                  <a:pt x="1242834" y="95034"/>
                </a:lnTo>
                <a:lnTo>
                  <a:pt x="1230490" y="91579"/>
                </a:lnTo>
                <a:lnTo>
                  <a:pt x="1229410" y="94462"/>
                </a:lnTo>
                <a:lnTo>
                  <a:pt x="1227874" y="96875"/>
                </a:lnTo>
                <a:lnTo>
                  <a:pt x="1223899" y="100736"/>
                </a:lnTo>
                <a:lnTo>
                  <a:pt x="1221536" y="102184"/>
                </a:lnTo>
                <a:lnTo>
                  <a:pt x="1216088" y="104101"/>
                </a:lnTo>
                <a:lnTo>
                  <a:pt x="1213065" y="104559"/>
                </a:lnTo>
                <a:lnTo>
                  <a:pt x="1204544" y="104559"/>
                </a:lnTo>
                <a:lnTo>
                  <a:pt x="1183728" y="77076"/>
                </a:lnTo>
                <a:lnTo>
                  <a:pt x="1244130" y="77076"/>
                </a:lnTo>
                <a:close/>
              </a:path>
              <a:path w="3738879" h="155575">
                <a:moveTo>
                  <a:pt x="1333906" y="65087"/>
                </a:moveTo>
                <a:lnTo>
                  <a:pt x="1321142" y="40728"/>
                </a:lnTo>
                <a:lnTo>
                  <a:pt x="1321142" y="67767"/>
                </a:lnTo>
                <a:lnTo>
                  <a:pt x="1321142" y="80060"/>
                </a:lnTo>
                <a:lnTo>
                  <a:pt x="1301915" y="104559"/>
                </a:lnTo>
                <a:lnTo>
                  <a:pt x="1289316" y="104559"/>
                </a:lnTo>
                <a:lnTo>
                  <a:pt x="1283347" y="101765"/>
                </a:lnTo>
                <a:lnTo>
                  <a:pt x="1274610" y="90589"/>
                </a:lnTo>
                <a:lnTo>
                  <a:pt x="1272514" y="83413"/>
                </a:lnTo>
                <a:lnTo>
                  <a:pt x="1272501" y="69278"/>
                </a:lnTo>
                <a:lnTo>
                  <a:pt x="1273098" y="65239"/>
                </a:lnTo>
                <a:lnTo>
                  <a:pt x="1292961" y="45250"/>
                </a:lnTo>
                <a:lnTo>
                  <a:pt x="1301762" y="45250"/>
                </a:lnTo>
                <a:lnTo>
                  <a:pt x="1306131" y="46367"/>
                </a:lnTo>
                <a:lnTo>
                  <a:pt x="1313421" y="50838"/>
                </a:lnTo>
                <a:lnTo>
                  <a:pt x="1316215" y="54089"/>
                </a:lnTo>
                <a:lnTo>
                  <a:pt x="1318158" y="58343"/>
                </a:lnTo>
                <a:lnTo>
                  <a:pt x="1320152" y="62598"/>
                </a:lnTo>
                <a:lnTo>
                  <a:pt x="1321142" y="67767"/>
                </a:lnTo>
                <a:lnTo>
                  <a:pt x="1321142" y="40728"/>
                </a:lnTo>
                <a:lnTo>
                  <a:pt x="1311833" y="35293"/>
                </a:lnTo>
                <a:lnTo>
                  <a:pt x="1305991" y="33782"/>
                </a:lnTo>
                <a:lnTo>
                  <a:pt x="1293787" y="33782"/>
                </a:lnTo>
                <a:lnTo>
                  <a:pt x="1288453" y="35001"/>
                </a:lnTo>
                <a:lnTo>
                  <a:pt x="1278496" y="39916"/>
                </a:lnTo>
                <a:lnTo>
                  <a:pt x="1274597" y="43738"/>
                </a:lnTo>
                <a:lnTo>
                  <a:pt x="1271778" y="48933"/>
                </a:lnTo>
                <a:lnTo>
                  <a:pt x="1270698" y="48933"/>
                </a:lnTo>
                <a:lnTo>
                  <a:pt x="1291983" y="15595"/>
                </a:lnTo>
                <a:lnTo>
                  <a:pt x="1315910" y="14516"/>
                </a:lnTo>
                <a:lnTo>
                  <a:pt x="1319657" y="13919"/>
                </a:lnTo>
                <a:lnTo>
                  <a:pt x="1326299" y="11963"/>
                </a:lnTo>
                <a:lnTo>
                  <a:pt x="1329220" y="10248"/>
                </a:lnTo>
                <a:lnTo>
                  <a:pt x="1331747" y="7797"/>
                </a:lnTo>
                <a:lnTo>
                  <a:pt x="1328115" y="3429"/>
                </a:lnTo>
                <a:lnTo>
                  <a:pt x="1325257" y="0"/>
                </a:lnTo>
                <a:lnTo>
                  <a:pt x="1323454" y="1524"/>
                </a:lnTo>
                <a:lnTo>
                  <a:pt x="1321244" y="2476"/>
                </a:lnTo>
                <a:lnTo>
                  <a:pt x="1316050" y="3276"/>
                </a:lnTo>
                <a:lnTo>
                  <a:pt x="1313002" y="3429"/>
                </a:lnTo>
                <a:lnTo>
                  <a:pt x="1306004" y="3289"/>
                </a:lnTo>
                <a:lnTo>
                  <a:pt x="1302016" y="3327"/>
                </a:lnTo>
                <a:lnTo>
                  <a:pt x="1264958" y="26314"/>
                </a:lnTo>
                <a:lnTo>
                  <a:pt x="1259662" y="69278"/>
                </a:lnTo>
                <a:lnTo>
                  <a:pt x="1259954" y="76657"/>
                </a:lnTo>
                <a:lnTo>
                  <a:pt x="1282954" y="114287"/>
                </a:lnTo>
                <a:lnTo>
                  <a:pt x="1289456" y="116039"/>
                </a:lnTo>
                <a:lnTo>
                  <a:pt x="1304328" y="116039"/>
                </a:lnTo>
                <a:lnTo>
                  <a:pt x="1310805" y="114338"/>
                </a:lnTo>
                <a:lnTo>
                  <a:pt x="1321879" y="107518"/>
                </a:lnTo>
                <a:lnTo>
                  <a:pt x="1324495" y="104559"/>
                </a:lnTo>
                <a:lnTo>
                  <a:pt x="1326184" y="102654"/>
                </a:lnTo>
                <a:lnTo>
                  <a:pt x="1329258" y="96342"/>
                </a:lnTo>
                <a:lnTo>
                  <a:pt x="1332357" y="90030"/>
                </a:lnTo>
                <a:lnTo>
                  <a:pt x="1333779" y="83134"/>
                </a:lnTo>
                <a:lnTo>
                  <a:pt x="1333906" y="65087"/>
                </a:lnTo>
                <a:close/>
              </a:path>
              <a:path w="3738879" h="155575">
                <a:moveTo>
                  <a:pt x="1422717" y="77076"/>
                </a:moveTo>
                <a:lnTo>
                  <a:pt x="1413802" y="41567"/>
                </a:lnTo>
                <a:lnTo>
                  <a:pt x="1409738" y="37782"/>
                </a:lnTo>
                <a:lnTo>
                  <a:pt x="1409738" y="61341"/>
                </a:lnTo>
                <a:lnTo>
                  <a:pt x="1409738" y="66027"/>
                </a:lnTo>
                <a:lnTo>
                  <a:pt x="1362329" y="66027"/>
                </a:lnTo>
                <a:lnTo>
                  <a:pt x="1362329" y="63398"/>
                </a:lnTo>
                <a:lnTo>
                  <a:pt x="1363319" y="59105"/>
                </a:lnTo>
                <a:lnTo>
                  <a:pt x="1367282" y="51092"/>
                </a:lnTo>
                <a:lnTo>
                  <a:pt x="1370114" y="47853"/>
                </a:lnTo>
                <a:lnTo>
                  <a:pt x="1377518" y="42837"/>
                </a:lnTo>
                <a:lnTo>
                  <a:pt x="1381912" y="41567"/>
                </a:lnTo>
                <a:lnTo>
                  <a:pt x="1391615" y="41567"/>
                </a:lnTo>
                <a:lnTo>
                  <a:pt x="1395628" y="42633"/>
                </a:lnTo>
                <a:lnTo>
                  <a:pt x="1402448" y="46888"/>
                </a:lnTo>
                <a:lnTo>
                  <a:pt x="1405077" y="49796"/>
                </a:lnTo>
                <a:lnTo>
                  <a:pt x="1406918" y="53479"/>
                </a:lnTo>
                <a:lnTo>
                  <a:pt x="1408798" y="57150"/>
                </a:lnTo>
                <a:lnTo>
                  <a:pt x="1391335" y="30099"/>
                </a:lnTo>
                <a:lnTo>
                  <a:pt x="1379499" y="30099"/>
                </a:lnTo>
                <a:lnTo>
                  <a:pt x="1351102" y="57378"/>
                </a:lnTo>
                <a:lnTo>
                  <a:pt x="1349552" y="64871"/>
                </a:lnTo>
                <a:lnTo>
                  <a:pt x="1349552" y="81902"/>
                </a:lnTo>
                <a:lnTo>
                  <a:pt x="1373378" y="114274"/>
                </a:lnTo>
                <a:lnTo>
                  <a:pt x="1380286" y="116039"/>
                </a:lnTo>
                <a:lnTo>
                  <a:pt x="1393926" y="116039"/>
                </a:lnTo>
                <a:lnTo>
                  <a:pt x="1398993" y="115176"/>
                </a:lnTo>
                <a:lnTo>
                  <a:pt x="1408023" y="111671"/>
                </a:lnTo>
                <a:lnTo>
                  <a:pt x="1411808" y="109220"/>
                </a:lnTo>
                <a:lnTo>
                  <a:pt x="1416329" y="104559"/>
                </a:lnTo>
                <a:lnTo>
                  <a:pt x="1417942" y="102908"/>
                </a:lnTo>
                <a:lnTo>
                  <a:pt x="1420126" y="99225"/>
                </a:lnTo>
                <a:lnTo>
                  <a:pt x="1421422" y="95034"/>
                </a:lnTo>
                <a:lnTo>
                  <a:pt x="1409077" y="91579"/>
                </a:lnTo>
                <a:lnTo>
                  <a:pt x="1407998" y="94462"/>
                </a:lnTo>
                <a:lnTo>
                  <a:pt x="1406461" y="96875"/>
                </a:lnTo>
                <a:lnTo>
                  <a:pt x="1402499" y="100736"/>
                </a:lnTo>
                <a:lnTo>
                  <a:pt x="1400136" y="102184"/>
                </a:lnTo>
                <a:lnTo>
                  <a:pt x="1394688" y="104101"/>
                </a:lnTo>
                <a:lnTo>
                  <a:pt x="1391653" y="104559"/>
                </a:lnTo>
                <a:lnTo>
                  <a:pt x="1383144" y="104559"/>
                </a:lnTo>
                <a:lnTo>
                  <a:pt x="1362329" y="77076"/>
                </a:lnTo>
                <a:lnTo>
                  <a:pt x="1422717" y="77076"/>
                </a:lnTo>
                <a:close/>
              </a:path>
              <a:path w="3738879" h="155575">
                <a:moveTo>
                  <a:pt x="1551254" y="87642"/>
                </a:moveTo>
                <a:lnTo>
                  <a:pt x="1550301" y="83959"/>
                </a:lnTo>
                <a:lnTo>
                  <a:pt x="1546479" y="77939"/>
                </a:lnTo>
                <a:lnTo>
                  <a:pt x="1545590" y="77076"/>
                </a:lnTo>
                <a:lnTo>
                  <a:pt x="1544053" y="75552"/>
                </a:lnTo>
                <a:lnTo>
                  <a:pt x="1538262" y="72110"/>
                </a:lnTo>
                <a:lnTo>
                  <a:pt x="1538262" y="86639"/>
                </a:lnTo>
                <a:lnTo>
                  <a:pt x="1538262" y="94538"/>
                </a:lnTo>
                <a:lnTo>
                  <a:pt x="1537017" y="97383"/>
                </a:lnTo>
                <a:lnTo>
                  <a:pt x="1532039" y="101574"/>
                </a:lnTo>
                <a:lnTo>
                  <a:pt x="1528597" y="102616"/>
                </a:lnTo>
                <a:lnTo>
                  <a:pt x="1497139" y="102616"/>
                </a:lnTo>
                <a:lnTo>
                  <a:pt x="1497139" y="77076"/>
                </a:lnTo>
                <a:lnTo>
                  <a:pt x="1528597" y="77076"/>
                </a:lnTo>
                <a:lnTo>
                  <a:pt x="1532039" y="78320"/>
                </a:lnTo>
                <a:lnTo>
                  <a:pt x="1534528" y="80810"/>
                </a:lnTo>
                <a:lnTo>
                  <a:pt x="1537017" y="83261"/>
                </a:lnTo>
                <a:lnTo>
                  <a:pt x="1538262" y="86639"/>
                </a:lnTo>
                <a:lnTo>
                  <a:pt x="1538262" y="72110"/>
                </a:lnTo>
                <a:lnTo>
                  <a:pt x="1535277" y="71005"/>
                </a:lnTo>
                <a:lnTo>
                  <a:pt x="1532204" y="70573"/>
                </a:lnTo>
                <a:lnTo>
                  <a:pt x="1536890" y="69608"/>
                </a:lnTo>
                <a:lnTo>
                  <a:pt x="1540738" y="67741"/>
                </a:lnTo>
                <a:lnTo>
                  <a:pt x="1542605" y="66027"/>
                </a:lnTo>
                <a:lnTo>
                  <a:pt x="1546733" y="62230"/>
                </a:lnTo>
                <a:lnTo>
                  <a:pt x="1548218" y="58305"/>
                </a:lnTo>
                <a:lnTo>
                  <a:pt x="1548218" y="46621"/>
                </a:lnTo>
                <a:lnTo>
                  <a:pt x="1546377" y="42862"/>
                </a:lnTo>
                <a:lnTo>
                  <a:pt x="1545590" y="41275"/>
                </a:lnTo>
                <a:lnTo>
                  <a:pt x="1535455" y="33515"/>
                </a:lnTo>
                <a:lnTo>
                  <a:pt x="1535455" y="50622"/>
                </a:lnTo>
                <a:lnTo>
                  <a:pt x="1535455" y="56578"/>
                </a:lnTo>
                <a:lnTo>
                  <a:pt x="1522425" y="66027"/>
                </a:lnTo>
                <a:lnTo>
                  <a:pt x="1497139" y="66027"/>
                </a:lnTo>
                <a:lnTo>
                  <a:pt x="1497139" y="42862"/>
                </a:lnTo>
                <a:lnTo>
                  <a:pt x="1524127" y="42862"/>
                </a:lnTo>
                <a:lnTo>
                  <a:pt x="1528140" y="43878"/>
                </a:lnTo>
                <a:lnTo>
                  <a:pt x="1531073" y="45897"/>
                </a:lnTo>
                <a:lnTo>
                  <a:pt x="1533994" y="47879"/>
                </a:lnTo>
                <a:lnTo>
                  <a:pt x="1535455" y="50622"/>
                </a:lnTo>
                <a:lnTo>
                  <a:pt x="1535455" y="33515"/>
                </a:lnTo>
                <a:lnTo>
                  <a:pt x="1535049" y="33197"/>
                </a:lnTo>
                <a:lnTo>
                  <a:pt x="1527949" y="31178"/>
                </a:lnTo>
                <a:lnTo>
                  <a:pt x="1485011" y="31178"/>
                </a:lnTo>
                <a:lnTo>
                  <a:pt x="1485011" y="114300"/>
                </a:lnTo>
                <a:lnTo>
                  <a:pt x="1529829" y="114300"/>
                </a:lnTo>
                <a:lnTo>
                  <a:pt x="1551254" y="96266"/>
                </a:lnTo>
                <a:lnTo>
                  <a:pt x="1551254" y="87642"/>
                </a:lnTo>
                <a:close/>
              </a:path>
              <a:path w="3738879" h="155575">
                <a:moveTo>
                  <a:pt x="1670812" y="87680"/>
                </a:moveTo>
                <a:lnTo>
                  <a:pt x="1670164" y="84518"/>
                </a:lnTo>
                <a:lnTo>
                  <a:pt x="1667573" y="78790"/>
                </a:lnTo>
                <a:lnTo>
                  <a:pt x="1665744" y="76454"/>
                </a:lnTo>
                <a:lnTo>
                  <a:pt x="1663407" y="74688"/>
                </a:lnTo>
                <a:lnTo>
                  <a:pt x="1661096" y="72885"/>
                </a:lnTo>
                <a:lnTo>
                  <a:pt x="1658366" y="71882"/>
                </a:lnTo>
                <a:lnTo>
                  <a:pt x="1655229" y="71666"/>
                </a:lnTo>
                <a:lnTo>
                  <a:pt x="1655229" y="70789"/>
                </a:lnTo>
                <a:lnTo>
                  <a:pt x="1659204" y="69570"/>
                </a:lnTo>
                <a:lnTo>
                  <a:pt x="1662506" y="67513"/>
                </a:lnTo>
                <a:lnTo>
                  <a:pt x="1667764" y="61734"/>
                </a:lnTo>
                <a:lnTo>
                  <a:pt x="1669084" y="57950"/>
                </a:lnTo>
                <a:lnTo>
                  <a:pt x="1668995" y="48564"/>
                </a:lnTo>
                <a:lnTo>
                  <a:pt x="1667891" y="44919"/>
                </a:lnTo>
                <a:lnTo>
                  <a:pt x="1665439" y="41351"/>
                </a:lnTo>
                <a:lnTo>
                  <a:pt x="1663166" y="37960"/>
                </a:lnTo>
                <a:lnTo>
                  <a:pt x="1659826" y="35204"/>
                </a:lnTo>
                <a:lnTo>
                  <a:pt x="1655508" y="33185"/>
                </a:lnTo>
                <a:lnTo>
                  <a:pt x="1651203" y="31127"/>
                </a:lnTo>
                <a:lnTo>
                  <a:pt x="1646135" y="30099"/>
                </a:lnTo>
                <a:lnTo>
                  <a:pt x="1634528" y="30099"/>
                </a:lnTo>
                <a:lnTo>
                  <a:pt x="1610207" y="53047"/>
                </a:lnTo>
                <a:lnTo>
                  <a:pt x="1623631" y="53047"/>
                </a:lnTo>
                <a:lnTo>
                  <a:pt x="1623809" y="49618"/>
                </a:lnTo>
                <a:lnTo>
                  <a:pt x="1625523" y="46824"/>
                </a:lnTo>
                <a:lnTo>
                  <a:pt x="1628825" y="44615"/>
                </a:lnTo>
                <a:lnTo>
                  <a:pt x="1632013" y="42456"/>
                </a:lnTo>
                <a:lnTo>
                  <a:pt x="1636077" y="41351"/>
                </a:lnTo>
                <a:lnTo>
                  <a:pt x="1645780" y="41351"/>
                </a:lnTo>
                <a:lnTo>
                  <a:pt x="1649514" y="42494"/>
                </a:lnTo>
                <a:lnTo>
                  <a:pt x="1652143" y="44767"/>
                </a:lnTo>
                <a:lnTo>
                  <a:pt x="1654784" y="47002"/>
                </a:lnTo>
                <a:lnTo>
                  <a:pt x="1656092" y="49974"/>
                </a:lnTo>
                <a:lnTo>
                  <a:pt x="1656092" y="57150"/>
                </a:lnTo>
                <a:lnTo>
                  <a:pt x="1654873" y="60045"/>
                </a:lnTo>
                <a:lnTo>
                  <a:pt x="1649996" y="64655"/>
                </a:lnTo>
                <a:lnTo>
                  <a:pt x="1646250" y="65811"/>
                </a:lnTo>
                <a:lnTo>
                  <a:pt x="1626870" y="65811"/>
                </a:lnTo>
                <a:lnTo>
                  <a:pt x="1626870" y="77292"/>
                </a:lnTo>
                <a:lnTo>
                  <a:pt x="1644548" y="77292"/>
                </a:lnTo>
                <a:lnTo>
                  <a:pt x="1647494" y="77863"/>
                </a:lnTo>
                <a:lnTo>
                  <a:pt x="1652473" y="80175"/>
                </a:lnTo>
                <a:lnTo>
                  <a:pt x="1654403" y="81800"/>
                </a:lnTo>
                <a:lnTo>
                  <a:pt x="1657146" y="85953"/>
                </a:lnTo>
                <a:lnTo>
                  <a:pt x="1657832" y="88366"/>
                </a:lnTo>
                <a:lnTo>
                  <a:pt x="1657832" y="95872"/>
                </a:lnTo>
                <a:lnTo>
                  <a:pt x="1656003" y="99301"/>
                </a:lnTo>
                <a:lnTo>
                  <a:pt x="1648714" y="103517"/>
                </a:lnTo>
                <a:lnTo>
                  <a:pt x="1644332" y="104559"/>
                </a:lnTo>
                <a:lnTo>
                  <a:pt x="1634197" y="104559"/>
                </a:lnTo>
                <a:lnTo>
                  <a:pt x="1630121" y="103593"/>
                </a:lnTo>
                <a:lnTo>
                  <a:pt x="1623872" y="99695"/>
                </a:lnTo>
                <a:lnTo>
                  <a:pt x="1622183" y="96837"/>
                </a:lnTo>
                <a:lnTo>
                  <a:pt x="1621891" y="93091"/>
                </a:lnTo>
                <a:lnTo>
                  <a:pt x="1608251" y="93091"/>
                </a:lnTo>
                <a:lnTo>
                  <a:pt x="1633550" y="116039"/>
                </a:lnTo>
                <a:lnTo>
                  <a:pt x="1645488" y="116039"/>
                </a:lnTo>
                <a:lnTo>
                  <a:pt x="1650885" y="115023"/>
                </a:lnTo>
                <a:lnTo>
                  <a:pt x="1660334" y="110947"/>
                </a:lnTo>
                <a:lnTo>
                  <a:pt x="1664055" y="108064"/>
                </a:lnTo>
                <a:lnTo>
                  <a:pt x="1666582" y="104559"/>
                </a:lnTo>
                <a:lnTo>
                  <a:pt x="1669465" y="100596"/>
                </a:lnTo>
                <a:lnTo>
                  <a:pt x="1670812" y="96189"/>
                </a:lnTo>
                <a:lnTo>
                  <a:pt x="1670812" y="87680"/>
                </a:lnTo>
                <a:close/>
              </a:path>
              <a:path w="3738879" h="155575">
                <a:moveTo>
                  <a:pt x="1751317" y="52895"/>
                </a:moveTo>
                <a:lnTo>
                  <a:pt x="1750237" y="47663"/>
                </a:lnTo>
                <a:lnTo>
                  <a:pt x="1746758" y="41351"/>
                </a:lnTo>
                <a:lnTo>
                  <a:pt x="1745907" y="39801"/>
                </a:lnTo>
                <a:lnTo>
                  <a:pt x="1743189" y="36855"/>
                </a:lnTo>
                <a:lnTo>
                  <a:pt x="1736610" y="32943"/>
                </a:lnTo>
                <a:lnTo>
                  <a:pt x="1733283" y="31686"/>
                </a:lnTo>
                <a:lnTo>
                  <a:pt x="1729778" y="31076"/>
                </a:lnTo>
                <a:lnTo>
                  <a:pt x="1726311" y="30416"/>
                </a:lnTo>
                <a:lnTo>
                  <a:pt x="1723250" y="30099"/>
                </a:lnTo>
                <a:lnTo>
                  <a:pt x="1716392" y="30099"/>
                </a:lnTo>
                <a:lnTo>
                  <a:pt x="1687245" y="49580"/>
                </a:lnTo>
                <a:lnTo>
                  <a:pt x="1699361" y="53911"/>
                </a:lnTo>
                <a:lnTo>
                  <a:pt x="1700771" y="50876"/>
                </a:lnTo>
                <a:lnTo>
                  <a:pt x="1703209" y="48031"/>
                </a:lnTo>
                <a:lnTo>
                  <a:pt x="1710131" y="42684"/>
                </a:lnTo>
                <a:lnTo>
                  <a:pt x="1714919" y="41351"/>
                </a:lnTo>
                <a:lnTo>
                  <a:pt x="1726895" y="41351"/>
                </a:lnTo>
                <a:lnTo>
                  <a:pt x="1731276" y="42837"/>
                </a:lnTo>
                <a:lnTo>
                  <a:pt x="1734159" y="45796"/>
                </a:lnTo>
                <a:lnTo>
                  <a:pt x="1737093" y="48755"/>
                </a:lnTo>
                <a:lnTo>
                  <a:pt x="1738553" y="52895"/>
                </a:lnTo>
                <a:lnTo>
                  <a:pt x="1738553" y="60731"/>
                </a:lnTo>
                <a:lnTo>
                  <a:pt x="1738553" y="72529"/>
                </a:lnTo>
                <a:lnTo>
                  <a:pt x="1738426" y="88112"/>
                </a:lnTo>
                <a:lnTo>
                  <a:pt x="1737652" y="90982"/>
                </a:lnTo>
                <a:lnTo>
                  <a:pt x="1735836" y="94119"/>
                </a:lnTo>
                <a:lnTo>
                  <a:pt x="1734070" y="97256"/>
                </a:lnTo>
                <a:lnTo>
                  <a:pt x="1731441" y="99822"/>
                </a:lnTo>
                <a:lnTo>
                  <a:pt x="1724482" y="103784"/>
                </a:lnTo>
                <a:lnTo>
                  <a:pt x="1720215" y="104775"/>
                </a:lnTo>
                <a:lnTo>
                  <a:pt x="1710080" y="104775"/>
                </a:lnTo>
                <a:lnTo>
                  <a:pt x="1705876" y="103657"/>
                </a:lnTo>
                <a:lnTo>
                  <a:pt x="1702562" y="101422"/>
                </a:lnTo>
                <a:lnTo>
                  <a:pt x="1699272" y="99148"/>
                </a:lnTo>
                <a:lnTo>
                  <a:pt x="1697634" y="95796"/>
                </a:lnTo>
                <a:lnTo>
                  <a:pt x="1697634" y="88112"/>
                </a:lnTo>
                <a:lnTo>
                  <a:pt x="1721827" y="76644"/>
                </a:lnTo>
                <a:lnTo>
                  <a:pt x="1724063" y="76352"/>
                </a:lnTo>
                <a:lnTo>
                  <a:pt x="1738553" y="72529"/>
                </a:lnTo>
                <a:lnTo>
                  <a:pt x="1738553" y="60731"/>
                </a:lnTo>
                <a:lnTo>
                  <a:pt x="1737804" y="62166"/>
                </a:lnTo>
                <a:lnTo>
                  <a:pt x="1734883" y="63830"/>
                </a:lnTo>
                <a:lnTo>
                  <a:pt x="1732572" y="64427"/>
                </a:lnTo>
                <a:lnTo>
                  <a:pt x="1729397" y="64782"/>
                </a:lnTo>
                <a:lnTo>
                  <a:pt x="1726260" y="65112"/>
                </a:lnTo>
                <a:lnTo>
                  <a:pt x="1722170" y="65595"/>
                </a:lnTo>
                <a:lnTo>
                  <a:pt x="1685798" y="82092"/>
                </a:lnTo>
                <a:lnTo>
                  <a:pt x="1684858" y="96126"/>
                </a:lnTo>
                <a:lnTo>
                  <a:pt x="1686128" y="100736"/>
                </a:lnTo>
                <a:lnTo>
                  <a:pt x="1691170" y="108356"/>
                </a:lnTo>
                <a:lnTo>
                  <a:pt x="1694586" y="111252"/>
                </a:lnTo>
                <a:lnTo>
                  <a:pt x="1703171" y="115265"/>
                </a:lnTo>
                <a:lnTo>
                  <a:pt x="1707946" y="116255"/>
                </a:lnTo>
                <a:lnTo>
                  <a:pt x="1718056" y="116255"/>
                </a:lnTo>
                <a:lnTo>
                  <a:pt x="1737893" y="103047"/>
                </a:lnTo>
                <a:lnTo>
                  <a:pt x="1738553" y="103047"/>
                </a:lnTo>
                <a:lnTo>
                  <a:pt x="1738553" y="114300"/>
                </a:lnTo>
                <a:lnTo>
                  <a:pt x="1751317" y="114300"/>
                </a:lnTo>
                <a:lnTo>
                  <a:pt x="1751317" y="103047"/>
                </a:lnTo>
                <a:lnTo>
                  <a:pt x="1751317" y="72529"/>
                </a:lnTo>
                <a:lnTo>
                  <a:pt x="1751317" y="52895"/>
                </a:lnTo>
                <a:close/>
              </a:path>
              <a:path w="3738879" h="155575">
                <a:moveTo>
                  <a:pt x="1842604" y="114300"/>
                </a:moveTo>
                <a:lnTo>
                  <a:pt x="1814944" y="79235"/>
                </a:lnTo>
                <a:lnTo>
                  <a:pt x="1808619" y="71221"/>
                </a:lnTo>
                <a:lnTo>
                  <a:pt x="1811883" y="67335"/>
                </a:lnTo>
                <a:lnTo>
                  <a:pt x="1842173" y="31178"/>
                </a:lnTo>
                <a:lnTo>
                  <a:pt x="1825726" y="31178"/>
                </a:lnTo>
                <a:lnTo>
                  <a:pt x="1795843" y="67335"/>
                </a:lnTo>
                <a:lnTo>
                  <a:pt x="1787410" y="67335"/>
                </a:lnTo>
                <a:lnTo>
                  <a:pt x="1787410" y="31178"/>
                </a:lnTo>
                <a:lnTo>
                  <a:pt x="1774634" y="31178"/>
                </a:lnTo>
                <a:lnTo>
                  <a:pt x="1774634" y="114300"/>
                </a:lnTo>
                <a:lnTo>
                  <a:pt x="1787410" y="114300"/>
                </a:lnTo>
                <a:lnTo>
                  <a:pt x="1787410" y="79235"/>
                </a:lnTo>
                <a:lnTo>
                  <a:pt x="1798878" y="79235"/>
                </a:lnTo>
                <a:lnTo>
                  <a:pt x="1826158" y="114300"/>
                </a:lnTo>
                <a:lnTo>
                  <a:pt x="1842604" y="114300"/>
                </a:lnTo>
                <a:close/>
              </a:path>
              <a:path w="3738879" h="155575">
                <a:moveTo>
                  <a:pt x="1922945" y="31178"/>
                </a:moveTo>
                <a:lnTo>
                  <a:pt x="1867522" y="31178"/>
                </a:lnTo>
                <a:lnTo>
                  <a:pt x="1866011" y="67983"/>
                </a:lnTo>
                <a:lnTo>
                  <a:pt x="1865757" y="74942"/>
                </a:lnTo>
                <a:lnTo>
                  <a:pt x="1865350" y="80683"/>
                </a:lnTo>
                <a:lnTo>
                  <a:pt x="1864728" y="85572"/>
                </a:lnTo>
                <a:lnTo>
                  <a:pt x="1864233" y="89662"/>
                </a:lnTo>
                <a:lnTo>
                  <a:pt x="1863432" y="93167"/>
                </a:lnTo>
                <a:lnTo>
                  <a:pt x="1854644" y="102400"/>
                </a:lnTo>
                <a:lnTo>
                  <a:pt x="1849132" y="102400"/>
                </a:lnTo>
                <a:lnTo>
                  <a:pt x="1849132" y="114300"/>
                </a:lnTo>
                <a:lnTo>
                  <a:pt x="1858073" y="114300"/>
                </a:lnTo>
                <a:lnTo>
                  <a:pt x="1861921" y="113423"/>
                </a:lnTo>
                <a:lnTo>
                  <a:pt x="1868055" y="109880"/>
                </a:lnTo>
                <a:lnTo>
                  <a:pt x="1870506" y="107251"/>
                </a:lnTo>
                <a:lnTo>
                  <a:pt x="1872348" y="103759"/>
                </a:lnTo>
                <a:lnTo>
                  <a:pt x="1874215" y="100253"/>
                </a:lnTo>
                <a:lnTo>
                  <a:pt x="1875612" y="95923"/>
                </a:lnTo>
                <a:lnTo>
                  <a:pt x="1876513" y="90766"/>
                </a:lnTo>
                <a:lnTo>
                  <a:pt x="1877453" y="85572"/>
                </a:lnTo>
                <a:lnTo>
                  <a:pt x="1878063" y="79565"/>
                </a:lnTo>
                <a:lnTo>
                  <a:pt x="1879650" y="43091"/>
                </a:lnTo>
                <a:lnTo>
                  <a:pt x="1910168" y="43091"/>
                </a:lnTo>
                <a:lnTo>
                  <a:pt x="1910168" y="114300"/>
                </a:lnTo>
                <a:lnTo>
                  <a:pt x="1922945" y="114300"/>
                </a:lnTo>
                <a:lnTo>
                  <a:pt x="1922945" y="43091"/>
                </a:lnTo>
                <a:lnTo>
                  <a:pt x="1922945" y="31178"/>
                </a:lnTo>
                <a:close/>
              </a:path>
              <a:path w="3738879" h="155575">
                <a:moveTo>
                  <a:pt x="2008936" y="52895"/>
                </a:moveTo>
                <a:lnTo>
                  <a:pt x="1987397" y="31076"/>
                </a:lnTo>
                <a:lnTo>
                  <a:pt x="1983943" y="30416"/>
                </a:lnTo>
                <a:lnTo>
                  <a:pt x="1980869" y="30099"/>
                </a:lnTo>
                <a:lnTo>
                  <a:pt x="1974011" y="30099"/>
                </a:lnTo>
                <a:lnTo>
                  <a:pt x="1944865" y="49580"/>
                </a:lnTo>
                <a:lnTo>
                  <a:pt x="1956981" y="53911"/>
                </a:lnTo>
                <a:lnTo>
                  <a:pt x="1958390" y="50876"/>
                </a:lnTo>
                <a:lnTo>
                  <a:pt x="1960829" y="48031"/>
                </a:lnTo>
                <a:lnTo>
                  <a:pt x="1967750" y="42684"/>
                </a:lnTo>
                <a:lnTo>
                  <a:pt x="1972538" y="41351"/>
                </a:lnTo>
                <a:lnTo>
                  <a:pt x="1984514" y="41351"/>
                </a:lnTo>
                <a:lnTo>
                  <a:pt x="1988896" y="42837"/>
                </a:lnTo>
                <a:lnTo>
                  <a:pt x="1991791" y="45796"/>
                </a:lnTo>
                <a:lnTo>
                  <a:pt x="1994712" y="48755"/>
                </a:lnTo>
                <a:lnTo>
                  <a:pt x="1996173" y="52895"/>
                </a:lnTo>
                <a:lnTo>
                  <a:pt x="1996173" y="60731"/>
                </a:lnTo>
                <a:lnTo>
                  <a:pt x="1996173" y="72529"/>
                </a:lnTo>
                <a:lnTo>
                  <a:pt x="1996046" y="88112"/>
                </a:lnTo>
                <a:lnTo>
                  <a:pt x="1995271" y="90982"/>
                </a:lnTo>
                <a:lnTo>
                  <a:pt x="1993468" y="94119"/>
                </a:lnTo>
                <a:lnTo>
                  <a:pt x="1991690" y="97256"/>
                </a:lnTo>
                <a:lnTo>
                  <a:pt x="1989061" y="99822"/>
                </a:lnTo>
                <a:lnTo>
                  <a:pt x="1982101" y="103784"/>
                </a:lnTo>
                <a:lnTo>
                  <a:pt x="1977847" y="104775"/>
                </a:lnTo>
                <a:lnTo>
                  <a:pt x="1967699" y="104775"/>
                </a:lnTo>
                <a:lnTo>
                  <a:pt x="1963496" y="103657"/>
                </a:lnTo>
                <a:lnTo>
                  <a:pt x="1960181" y="101422"/>
                </a:lnTo>
                <a:lnTo>
                  <a:pt x="1956892" y="99148"/>
                </a:lnTo>
                <a:lnTo>
                  <a:pt x="1955253" y="95796"/>
                </a:lnTo>
                <a:lnTo>
                  <a:pt x="1955253" y="88112"/>
                </a:lnTo>
                <a:lnTo>
                  <a:pt x="1979447" y="76644"/>
                </a:lnTo>
                <a:lnTo>
                  <a:pt x="1981682" y="76352"/>
                </a:lnTo>
                <a:lnTo>
                  <a:pt x="1996173" y="72529"/>
                </a:lnTo>
                <a:lnTo>
                  <a:pt x="1996173" y="60731"/>
                </a:lnTo>
                <a:lnTo>
                  <a:pt x="1995424" y="62166"/>
                </a:lnTo>
                <a:lnTo>
                  <a:pt x="1992503" y="63830"/>
                </a:lnTo>
                <a:lnTo>
                  <a:pt x="1990204" y="64427"/>
                </a:lnTo>
                <a:lnTo>
                  <a:pt x="1987029" y="64782"/>
                </a:lnTo>
                <a:lnTo>
                  <a:pt x="1983879" y="65112"/>
                </a:lnTo>
                <a:lnTo>
                  <a:pt x="1979790" y="65595"/>
                </a:lnTo>
                <a:lnTo>
                  <a:pt x="1943417" y="82092"/>
                </a:lnTo>
                <a:lnTo>
                  <a:pt x="1942477" y="96126"/>
                </a:lnTo>
                <a:lnTo>
                  <a:pt x="1943747" y="100736"/>
                </a:lnTo>
                <a:lnTo>
                  <a:pt x="1948802" y="108356"/>
                </a:lnTo>
                <a:lnTo>
                  <a:pt x="1952205" y="111252"/>
                </a:lnTo>
                <a:lnTo>
                  <a:pt x="1960791" y="115265"/>
                </a:lnTo>
                <a:lnTo>
                  <a:pt x="1965579" y="116255"/>
                </a:lnTo>
                <a:lnTo>
                  <a:pt x="1975675" y="116255"/>
                </a:lnTo>
                <a:lnTo>
                  <a:pt x="1995525" y="103047"/>
                </a:lnTo>
                <a:lnTo>
                  <a:pt x="1996173" y="103047"/>
                </a:lnTo>
                <a:lnTo>
                  <a:pt x="1996173" y="114300"/>
                </a:lnTo>
                <a:lnTo>
                  <a:pt x="2008936" y="114300"/>
                </a:lnTo>
                <a:lnTo>
                  <a:pt x="2008936" y="103047"/>
                </a:lnTo>
                <a:lnTo>
                  <a:pt x="2008936" y="72529"/>
                </a:lnTo>
                <a:lnTo>
                  <a:pt x="2008936" y="52895"/>
                </a:lnTo>
                <a:close/>
              </a:path>
              <a:path w="3738879" h="155575">
                <a:moveTo>
                  <a:pt x="2110397" y="102400"/>
                </a:moveTo>
                <a:lnTo>
                  <a:pt x="2097633" y="102400"/>
                </a:lnTo>
                <a:lnTo>
                  <a:pt x="2097633" y="43091"/>
                </a:lnTo>
                <a:lnTo>
                  <a:pt x="2097633" y="31178"/>
                </a:lnTo>
                <a:lnTo>
                  <a:pt x="2084857" y="31178"/>
                </a:lnTo>
                <a:lnTo>
                  <a:pt x="2084857" y="43091"/>
                </a:lnTo>
                <a:lnTo>
                  <a:pt x="2084857" y="102400"/>
                </a:lnTo>
                <a:lnTo>
                  <a:pt x="2044814" y="102400"/>
                </a:lnTo>
                <a:lnTo>
                  <a:pt x="2047735" y="98539"/>
                </a:lnTo>
                <a:lnTo>
                  <a:pt x="2049856" y="93357"/>
                </a:lnTo>
                <a:lnTo>
                  <a:pt x="2052535" y="80378"/>
                </a:lnTo>
                <a:lnTo>
                  <a:pt x="2053653" y="72783"/>
                </a:lnTo>
                <a:lnTo>
                  <a:pt x="2056714" y="43091"/>
                </a:lnTo>
                <a:lnTo>
                  <a:pt x="2084857" y="43091"/>
                </a:lnTo>
                <a:lnTo>
                  <a:pt x="2084857" y="31178"/>
                </a:lnTo>
                <a:lnTo>
                  <a:pt x="2044814" y="31178"/>
                </a:lnTo>
                <a:lnTo>
                  <a:pt x="2041486" y="69888"/>
                </a:lnTo>
                <a:lnTo>
                  <a:pt x="2040915" y="74853"/>
                </a:lnTo>
                <a:lnTo>
                  <a:pt x="2030310" y="102400"/>
                </a:lnTo>
                <a:lnTo>
                  <a:pt x="2023376" y="102400"/>
                </a:lnTo>
                <a:lnTo>
                  <a:pt x="2023376" y="138112"/>
                </a:lnTo>
                <a:lnTo>
                  <a:pt x="2036152" y="138112"/>
                </a:lnTo>
                <a:lnTo>
                  <a:pt x="2036152" y="114300"/>
                </a:lnTo>
                <a:lnTo>
                  <a:pt x="2097633" y="114300"/>
                </a:lnTo>
                <a:lnTo>
                  <a:pt x="2097633" y="138112"/>
                </a:lnTo>
                <a:lnTo>
                  <a:pt x="2110397" y="138112"/>
                </a:lnTo>
                <a:lnTo>
                  <a:pt x="2110397" y="114300"/>
                </a:lnTo>
                <a:lnTo>
                  <a:pt x="2110397" y="102400"/>
                </a:lnTo>
                <a:close/>
              </a:path>
              <a:path w="3738879" h="155575">
                <a:moveTo>
                  <a:pt x="2195334" y="114300"/>
                </a:moveTo>
                <a:lnTo>
                  <a:pt x="2167661" y="79235"/>
                </a:lnTo>
                <a:lnTo>
                  <a:pt x="2161336" y="71221"/>
                </a:lnTo>
                <a:lnTo>
                  <a:pt x="2164600" y="67335"/>
                </a:lnTo>
                <a:lnTo>
                  <a:pt x="2194890" y="31178"/>
                </a:lnTo>
                <a:lnTo>
                  <a:pt x="2178443" y="31178"/>
                </a:lnTo>
                <a:lnTo>
                  <a:pt x="2148573" y="67335"/>
                </a:lnTo>
                <a:lnTo>
                  <a:pt x="2140127" y="67335"/>
                </a:lnTo>
                <a:lnTo>
                  <a:pt x="2140127" y="31178"/>
                </a:lnTo>
                <a:lnTo>
                  <a:pt x="2127351" y="31178"/>
                </a:lnTo>
                <a:lnTo>
                  <a:pt x="2127351" y="114300"/>
                </a:lnTo>
                <a:lnTo>
                  <a:pt x="2140127" y="114300"/>
                </a:lnTo>
                <a:lnTo>
                  <a:pt x="2140127" y="79235"/>
                </a:lnTo>
                <a:lnTo>
                  <a:pt x="2151596" y="79235"/>
                </a:lnTo>
                <a:lnTo>
                  <a:pt x="2178875" y="114300"/>
                </a:lnTo>
                <a:lnTo>
                  <a:pt x="2195334" y="114300"/>
                </a:lnTo>
                <a:close/>
              </a:path>
              <a:path w="3738879" h="155575">
                <a:moveTo>
                  <a:pt x="2276754" y="31178"/>
                </a:moveTo>
                <a:lnTo>
                  <a:pt x="2262035" y="31178"/>
                </a:lnTo>
                <a:lnTo>
                  <a:pt x="2221979" y="95478"/>
                </a:lnTo>
                <a:lnTo>
                  <a:pt x="2221979" y="31178"/>
                </a:lnTo>
                <a:lnTo>
                  <a:pt x="2209215" y="31178"/>
                </a:lnTo>
                <a:lnTo>
                  <a:pt x="2209215" y="114300"/>
                </a:lnTo>
                <a:lnTo>
                  <a:pt x="2224151" y="114300"/>
                </a:lnTo>
                <a:lnTo>
                  <a:pt x="2235809" y="95478"/>
                </a:lnTo>
                <a:lnTo>
                  <a:pt x="2263978" y="50012"/>
                </a:lnTo>
                <a:lnTo>
                  <a:pt x="2263978" y="114300"/>
                </a:lnTo>
                <a:lnTo>
                  <a:pt x="2276754" y="114300"/>
                </a:lnTo>
                <a:lnTo>
                  <a:pt x="2276754" y="50012"/>
                </a:lnTo>
                <a:lnTo>
                  <a:pt x="2276754" y="31178"/>
                </a:lnTo>
                <a:close/>
              </a:path>
              <a:path w="3738879" h="155575">
                <a:moveTo>
                  <a:pt x="2409253" y="87642"/>
                </a:moveTo>
                <a:lnTo>
                  <a:pt x="2408288" y="83959"/>
                </a:lnTo>
                <a:lnTo>
                  <a:pt x="2404465" y="77939"/>
                </a:lnTo>
                <a:lnTo>
                  <a:pt x="2403589" y="77076"/>
                </a:lnTo>
                <a:lnTo>
                  <a:pt x="2402052" y="75552"/>
                </a:lnTo>
                <a:lnTo>
                  <a:pt x="2396261" y="72123"/>
                </a:lnTo>
                <a:lnTo>
                  <a:pt x="2396261" y="86639"/>
                </a:lnTo>
                <a:lnTo>
                  <a:pt x="2396261" y="94538"/>
                </a:lnTo>
                <a:lnTo>
                  <a:pt x="2395016" y="97383"/>
                </a:lnTo>
                <a:lnTo>
                  <a:pt x="2390038" y="101574"/>
                </a:lnTo>
                <a:lnTo>
                  <a:pt x="2386596" y="102616"/>
                </a:lnTo>
                <a:lnTo>
                  <a:pt x="2355126" y="102616"/>
                </a:lnTo>
                <a:lnTo>
                  <a:pt x="2355126" y="77076"/>
                </a:lnTo>
                <a:lnTo>
                  <a:pt x="2386596" y="77076"/>
                </a:lnTo>
                <a:lnTo>
                  <a:pt x="2390038" y="78320"/>
                </a:lnTo>
                <a:lnTo>
                  <a:pt x="2392527" y="80810"/>
                </a:lnTo>
                <a:lnTo>
                  <a:pt x="2395016" y="83261"/>
                </a:lnTo>
                <a:lnTo>
                  <a:pt x="2396261" y="86639"/>
                </a:lnTo>
                <a:lnTo>
                  <a:pt x="2396261" y="72123"/>
                </a:lnTo>
                <a:lnTo>
                  <a:pt x="2393264" y="71005"/>
                </a:lnTo>
                <a:lnTo>
                  <a:pt x="2390203" y="70573"/>
                </a:lnTo>
                <a:lnTo>
                  <a:pt x="2394889" y="69608"/>
                </a:lnTo>
                <a:lnTo>
                  <a:pt x="2398738" y="67741"/>
                </a:lnTo>
                <a:lnTo>
                  <a:pt x="2400604" y="66027"/>
                </a:lnTo>
                <a:lnTo>
                  <a:pt x="2404719" y="62230"/>
                </a:lnTo>
                <a:lnTo>
                  <a:pt x="2406218" y="58305"/>
                </a:lnTo>
                <a:lnTo>
                  <a:pt x="2406218" y="46621"/>
                </a:lnTo>
                <a:lnTo>
                  <a:pt x="2404364" y="42862"/>
                </a:lnTo>
                <a:lnTo>
                  <a:pt x="2403589" y="41275"/>
                </a:lnTo>
                <a:lnTo>
                  <a:pt x="2393442" y="33502"/>
                </a:lnTo>
                <a:lnTo>
                  <a:pt x="2393442" y="50622"/>
                </a:lnTo>
                <a:lnTo>
                  <a:pt x="2393442" y="56578"/>
                </a:lnTo>
                <a:lnTo>
                  <a:pt x="2380424" y="66027"/>
                </a:lnTo>
                <a:lnTo>
                  <a:pt x="2355126" y="66027"/>
                </a:lnTo>
                <a:lnTo>
                  <a:pt x="2355126" y="42862"/>
                </a:lnTo>
                <a:lnTo>
                  <a:pt x="2382113" y="42862"/>
                </a:lnTo>
                <a:lnTo>
                  <a:pt x="2386139" y="43878"/>
                </a:lnTo>
                <a:lnTo>
                  <a:pt x="2389060" y="45897"/>
                </a:lnTo>
                <a:lnTo>
                  <a:pt x="2391981" y="47879"/>
                </a:lnTo>
                <a:lnTo>
                  <a:pt x="2393442" y="50622"/>
                </a:lnTo>
                <a:lnTo>
                  <a:pt x="2393442" y="33502"/>
                </a:lnTo>
                <a:lnTo>
                  <a:pt x="2393048" y="33197"/>
                </a:lnTo>
                <a:lnTo>
                  <a:pt x="2385936" y="31178"/>
                </a:lnTo>
                <a:lnTo>
                  <a:pt x="2343010" y="31178"/>
                </a:lnTo>
                <a:lnTo>
                  <a:pt x="2343010" y="114300"/>
                </a:lnTo>
                <a:lnTo>
                  <a:pt x="2387816" y="114300"/>
                </a:lnTo>
                <a:lnTo>
                  <a:pt x="2392654" y="113334"/>
                </a:lnTo>
                <a:lnTo>
                  <a:pt x="2400731" y="109435"/>
                </a:lnTo>
                <a:lnTo>
                  <a:pt x="2403843" y="106781"/>
                </a:lnTo>
                <a:lnTo>
                  <a:pt x="2406523" y="102616"/>
                </a:lnTo>
                <a:lnTo>
                  <a:pt x="2408161" y="100076"/>
                </a:lnTo>
                <a:lnTo>
                  <a:pt x="2409253" y="96266"/>
                </a:lnTo>
                <a:lnTo>
                  <a:pt x="2409253" y="87642"/>
                </a:lnTo>
                <a:close/>
              </a:path>
              <a:path w="3738879" h="155575">
                <a:moveTo>
                  <a:pt x="2500020" y="64516"/>
                </a:moveTo>
                <a:lnTo>
                  <a:pt x="2498433" y="56959"/>
                </a:lnTo>
                <a:lnTo>
                  <a:pt x="2495258" y="50495"/>
                </a:lnTo>
                <a:lnTo>
                  <a:pt x="2492121" y="44043"/>
                </a:lnTo>
                <a:lnTo>
                  <a:pt x="2489949" y="41567"/>
                </a:lnTo>
                <a:lnTo>
                  <a:pt x="2487714" y="39027"/>
                </a:lnTo>
                <a:lnTo>
                  <a:pt x="2487244" y="38735"/>
                </a:lnTo>
                <a:lnTo>
                  <a:pt x="2487244" y="67614"/>
                </a:lnTo>
                <a:lnTo>
                  <a:pt x="2487244" y="78727"/>
                </a:lnTo>
                <a:lnTo>
                  <a:pt x="2468054" y="104559"/>
                </a:lnTo>
                <a:lnTo>
                  <a:pt x="2456650" y="104559"/>
                </a:lnTo>
                <a:lnTo>
                  <a:pt x="2437460" y="78727"/>
                </a:lnTo>
                <a:lnTo>
                  <a:pt x="2437460" y="67614"/>
                </a:lnTo>
                <a:lnTo>
                  <a:pt x="2456650" y="41567"/>
                </a:lnTo>
                <a:lnTo>
                  <a:pt x="2468054" y="41567"/>
                </a:lnTo>
                <a:lnTo>
                  <a:pt x="2487244" y="67614"/>
                </a:lnTo>
                <a:lnTo>
                  <a:pt x="2487244" y="38735"/>
                </a:lnTo>
                <a:lnTo>
                  <a:pt x="2476423" y="31877"/>
                </a:lnTo>
                <a:lnTo>
                  <a:pt x="2469858" y="30099"/>
                </a:lnTo>
                <a:lnTo>
                  <a:pt x="2454846" y="30099"/>
                </a:lnTo>
                <a:lnTo>
                  <a:pt x="2426258" y="56959"/>
                </a:lnTo>
                <a:lnTo>
                  <a:pt x="2424684" y="64516"/>
                </a:lnTo>
                <a:lnTo>
                  <a:pt x="2424684" y="81762"/>
                </a:lnTo>
                <a:lnTo>
                  <a:pt x="2448268" y="114249"/>
                </a:lnTo>
                <a:lnTo>
                  <a:pt x="2454846" y="116039"/>
                </a:lnTo>
                <a:lnTo>
                  <a:pt x="2469858" y="116039"/>
                </a:lnTo>
                <a:lnTo>
                  <a:pt x="2476423" y="114249"/>
                </a:lnTo>
                <a:lnTo>
                  <a:pt x="2487714" y="107111"/>
                </a:lnTo>
                <a:lnTo>
                  <a:pt x="2489962" y="104559"/>
                </a:lnTo>
                <a:lnTo>
                  <a:pt x="2492121" y="102108"/>
                </a:lnTo>
                <a:lnTo>
                  <a:pt x="2495258" y="95694"/>
                </a:lnTo>
                <a:lnTo>
                  <a:pt x="2498433" y="89268"/>
                </a:lnTo>
                <a:lnTo>
                  <a:pt x="2500020" y="81762"/>
                </a:lnTo>
                <a:lnTo>
                  <a:pt x="2500020" y="64516"/>
                </a:lnTo>
                <a:close/>
              </a:path>
              <a:path w="3738879" h="155575">
                <a:moveTo>
                  <a:pt x="2576195" y="31178"/>
                </a:moveTo>
                <a:lnTo>
                  <a:pt x="2508656" y="31178"/>
                </a:lnTo>
                <a:lnTo>
                  <a:pt x="2508656" y="43091"/>
                </a:lnTo>
                <a:lnTo>
                  <a:pt x="2536139" y="43091"/>
                </a:lnTo>
                <a:lnTo>
                  <a:pt x="2536139" y="114300"/>
                </a:lnTo>
                <a:lnTo>
                  <a:pt x="2548915" y="114300"/>
                </a:lnTo>
                <a:lnTo>
                  <a:pt x="2548915" y="43091"/>
                </a:lnTo>
                <a:lnTo>
                  <a:pt x="2576195" y="43091"/>
                </a:lnTo>
                <a:lnTo>
                  <a:pt x="2576195" y="31178"/>
                </a:lnTo>
                <a:close/>
              </a:path>
              <a:path w="3738879" h="155575">
                <a:moveTo>
                  <a:pt x="2700680" y="64084"/>
                </a:moveTo>
                <a:lnTo>
                  <a:pt x="2699296" y="57264"/>
                </a:lnTo>
                <a:lnTo>
                  <a:pt x="2696400" y="50736"/>
                </a:lnTo>
                <a:lnTo>
                  <a:pt x="2693771" y="44704"/>
                </a:lnTo>
                <a:lnTo>
                  <a:pt x="2691612" y="41998"/>
                </a:lnTo>
                <a:lnTo>
                  <a:pt x="2689745" y="39662"/>
                </a:lnTo>
                <a:lnTo>
                  <a:pt x="2679179" y="32004"/>
                </a:lnTo>
                <a:lnTo>
                  <a:pt x="2672753" y="30099"/>
                </a:lnTo>
                <a:lnTo>
                  <a:pt x="2661132" y="30099"/>
                </a:lnTo>
                <a:lnTo>
                  <a:pt x="2633789" y="54203"/>
                </a:lnTo>
                <a:lnTo>
                  <a:pt x="2633789" y="57810"/>
                </a:lnTo>
                <a:lnTo>
                  <a:pt x="2646349" y="57810"/>
                </a:lnTo>
                <a:lnTo>
                  <a:pt x="2646349" y="54914"/>
                </a:lnTo>
                <a:lnTo>
                  <a:pt x="2647302" y="52298"/>
                </a:lnTo>
                <a:lnTo>
                  <a:pt x="2665184" y="41998"/>
                </a:lnTo>
                <a:lnTo>
                  <a:pt x="2670086" y="42037"/>
                </a:lnTo>
                <a:lnTo>
                  <a:pt x="2674213" y="43535"/>
                </a:lnTo>
                <a:lnTo>
                  <a:pt x="2680970" y="49453"/>
                </a:lnTo>
                <a:lnTo>
                  <a:pt x="2683522" y="53187"/>
                </a:lnTo>
                <a:lnTo>
                  <a:pt x="2685300" y="57810"/>
                </a:lnTo>
                <a:lnTo>
                  <a:pt x="2687028" y="62166"/>
                </a:lnTo>
                <a:lnTo>
                  <a:pt x="2687853" y="66459"/>
                </a:lnTo>
                <a:lnTo>
                  <a:pt x="2656738" y="66459"/>
                </a:lnTo>
                <a:lnTo>
                  <a:pt x="2656738" y="78371"/>
                </a:lnTo>
                <a:lnTo>
                  <a:pt x="2687891" y="78371"/>
                </a:lnTo>
                <a:lnTo>
                  <a:pt x="2687904" y="79057"/>
                </a:lnTo>
                <a:lnTo>
                  <a:pt x="2665184" y="103911"/>
                </a:lnTo>
                <a:lnTo>
                  <a:pt x="2661932" y="103873"/>
                </a:lnTo>
                <a:lnTo>
                  <a:pt x="2646349" y="89090"/>
                </a:lnTo>
                <a:lnTo>
                  <a:pt x="2646349" y="85953"/>
                </a:lnTo>
                <a:lnTo>
                  <a:pt x="2633789" y="85953"/>
                </a:lnTo>
                <a:lnTo>
                  <a:pt x="2633789" y="91465"/>
                </a:lnTo>
                <a:lnTo>
                  <a:pt x="2635148" y="96481"/>
                </a:lnTo>
                <a:lnTo>
                  <a:pt x="2640558" y="105498"/>
                </a:lnTo>
                <a:lnTo>
                  <a:pt x="2644267" y="109105"/>
                </a:lnTo>
                <a:lnTo>
                  <a:pt x="2653728" y="114490"/>
                </a:lnTo>
                <a:lnTo>
                  <a:pt x="2659113" y="115824"/>
                </a:lnTo>
                <a:lnTo>
                  <a:pt x="2672753" y="115824"/>
                </a:lnTo>
                <a:lnTo>
                  <a:pt x="2679179" y="113906"/>
                </a:lnTo>
                <a:lnTo>
                  <a:pt x="2689745" y="106260"/>
                </a:lnTo>
                <a:lnTo>
                  <a:pt x="2691612" y="103911"/>
                </a:lnTo>
                <a:lnTo>
                  <a:pt x="2693771" y="101206"/>
                </a:lnTo>
                <a:lnTo>
                  <a:pt x="2699296" y="88620"/>
                </a:lnTo>
                <a:lnTo>
                  <a:pt x="2700680" y="81800"/>
                </a:lnTo>
                <a:lnTo>
                  <a:pt x="2700680" y="78371"/>
                </a:lnTo>
                <a:lnTo>
                  <a:pt x="2700680" y="66459"/>
                </a:lnTo>
                <a:lnTo>
                  <a:pt x="2700680" y="64084"/>
                </a:lnTo>
                <a:close/>
              </a:path>
              <a:path w="3738879" h="155575">
                <a:moveTo>
                  <a:pt x="2776817" y="31178"/>
                </a:moveTo>
                <a:lnTo>
                  <a:pt x="2709278" y="31178"/>
                </a:lnTo>
                <a:lnTo>
                  <a:pt x="2709278" y="43091"/>
                </a:lnTo>
                <a:lnTo>
                  <a:pt x="2736761" y="43091"/>
                </a:lnTo>
                <a:lnTo>
                  <a:pt x="2736761" y="114300"/>
                </a:lnTo>
                <a:lnTo>
                  <a:pt x="2749537" y="114300"/>
                </a:lnTo>
                <a:lnTo>
                  <a:pt x="2749537" y="43091"/>
                </a:lnTo>
                <a:lnTo>
                  <a:pt x="2776817" y="43091"/>
                </a:lnTo>
                <a:lnTo>
                  <a:pt x="2776817" y="31178"/>
                </a:lnTo>
                <a:close/>
              </a:path>
              <a:path w="3738879" h="155575">
                <a:moveTo>
                  <a:pt x="2862567" y="64516"/>
                </a:moveTo>
                <a:lnTo>
                  <a:pt x="2860979" y="56959"/>
                </a:lnTo>
                <a:lnTo>
                  <a:pt x="2857804" y="50495"/>
                </a:lnTo>
                <a:lnTo>
                  <a:pt x="2854668" y="44043"/>
                </a:lnTo>
                <a:lnTo>
                  <a:pt x="2852496" y="41567"/>
                </a:lnTo>
                <a:lnTo>
                  <a:pt x="2850261" y="39027"/>
                </a:lnTo>
                <a:lnTo>
                  <a:pt x="2849791" y="38735"/>
                </a:lnTo>
                <a:lnTo>
                  <a:pt x="2849791" y="67614"/>
                </a:lnTo>
                <a:lnTo>
                  <a:pt x="2849791" y="78727"/>
                </a:lnTo>
                <a:lnTo>
                  <a:pt x="2830601" y="104559"/>
                </a:lnTo>
                <a:lnTo>
                  <a:pt x="2819196" y="104559"/>
                </a:lnTo>
                <a:lnTo>
                  <a:pt x="2800007" y="78727"/>
                </a:lnTo>
                <a:lnTo>
                  <a:pt x="2800007" y="67614"/>
                </a:lnTo>
                <a:lnTo>
                  <a:pt x="2819196" y="41567"/>
                </a:lnTo>
                <a:lnTo>
                  <a:pt x="2830601" y="41567"/>
                </a:lnTo>
                <a:lnTo>
                  <a:pt x="2849791" y="67614"/>
                </a:lnTo>
                <a:lnTo>
                  <a:pt x="2849791" y="38735"/>
                </a:lnTo>
                <a:lnTo>
                  <a:pt x="2838970" y="31877"/>
                </a:lnTo>
                <a:lnTo>
                  <a:pt x="2832404" y="30099"/>
                </a:lnTo>
                <a:lnTo>
                  <a:pt x="2817393" y="30099"/>
                </a:lnTo>
                <a:lnTo>
                  <a:pt x="2788805" y="56959"/>
                </a:lnTo>
                <a:lnTo>
                  <a:pt x="2787231" y="64516"/>
                </a:lnTo>
                <a:lnTo>
                  <a:pt x="2787231" y="81762"/>
                </a:lnTo>
                <a:lnTo>
                  <a:pt x="2810814" y="114249"/>
                </a:lnTo>
                <a:lnTo>
                  <a:pt x="2817393" y="116039"/>
                </a:lnTo>
                <a:lnTo>
                  <a:pt x="2832404" y="116039"/>
                </a:lnTo>
                <a:lnTo>
                  <a:pt x="2838970" y="114249"/>
                </a:lnTo>
                <a:lnTo>
                  <a:pt x="2850261" y="107111"/>
                </a:lnTo>
                <a:lnTo>
                  <a:pt x="2852509" y="104559"/>
                </a:lnTo>
                <a:lnTo>
                  <a:pt x="2854668" y="102108"/>
                </a:lnTo>
                <a:lnTo>
                  <a:pt x="2857804" y="95694"/>
                </a:lnTo>
                <a:lnTo>
                  <a:pt x="2860979" y="89268"/>
                </a:lnTo>
                <a:lnTo>
                  <a:pt x="2862567" y="81762"/>
                </a:lnTo>
                <a:lnTo>
                  <a:pt x="2862567" y="64516"/>
                </a:lnTo>
                <a:close/>
              </a:path>
              <a:path w="3738879" h="155575">
                <a:moveTo>
                  <a:pt x="2938742" y="31178"/>
                </a:moveTo>
                <a:lnTo>
                  <a:pt x="2871203" y="31178"/>
                </a:lnTo>
                <a:lnTo>
                  <a:pt x="2871203" y="43091"/>
                </a:lnTo>
                <a:lnTo>
                  <a:pt x="2898686" y="43091"/>
                </a:lnTo>
                <a:lnTo>
                  <a:pt x="2898686" y="114300"/>
                </a:lnTo>
                <a:lnTo>
                  <a:pt x="2911462" y="114300"/>
                </a:lnTo>
                <a:lnTo>
                  <a:pt x="2911462" y="43091"/>
                </a:lnTo>
                <a:lnTo>
                  <a:pt x="2938742" y="43091"/>
                </a:lnTo>
                <a:lnTo>
                  <a:pt x="2938742" y="31178"/>
                </a:lnTo>
                <a:close/>
              </a:path>
              <a:path w="3738879" h="155575">
                <a:moveTo>
                  <a:pt x="3091154" y="31178"/>
                </a:moveTo>
                <a:lnTo>
                  <a:pt x="3086824" y="31178"/>
                </a:lnTo>
                <a:lnTo>
                  <a:pt x="3078378" y="31178"/>
                </a:lnTo>
                <a:lnTo>
                  <a:pt x="3074695" y="31178"/>
                </a:lnTo>
                <a:lnTo>
                  <a:pt x="3045688" y="96989"/>
                </a:lnTo>
                <a:lnTo>
                  <a:pt x="3017113" y="31178"/>
                </a:lnTo>
                <a:lnTo>
                  <a:pt x="3012998" y="31178"/>
                </a:lnTo>
                <a:lnTo>
                  <a:pt x="3005213" y="31178"/>
                </a:lnTo>
                <a:lnTo>
                  <a:pt x="3000235" y="31178"/>
                </a:lnTo>
                <a:lnTo>
                  <a:pt x="3000235" y="114300"/>
                </a:lnTo>
                <a:lnTo>
                  <a:pt x="3012998" y="114300"/>
                </a:lnTo>
                <a:lnTo>
                  <a:pt x="3012998" y="49542"/>
                </a:lnTo>
                <a:lnTo>
                  <a:pt x="3040494" y="114300"/>
                </a:lnTo>
                <a:lnTo>
                  <a:pt x="3050883" y="114300"/>
                </a:lnTo>
                <a:lnTo>
                  <a:pt x="3058376" y="96989"/>
                </a:lnTo>
                <a:lnTo>
                  <a:pt x="3078378" y="50711"/>
                </a:lnTo>
                <a:lnTo>
                  <a:pt x="3078378" y="114300"/>
                </a:lnTo>
                <a:lnTo>
                  <a:pt x="3091154" y="114300"/>
                </a:lnTo>
                <a:lnTo>
                  <a:pt x="3091154" y="31178"/>
                </a:lnTo>
                <a:close/>
              </a:path>
              <a:path w="3738879" h="155575">
                <a:moveTo>
                  <a:pt x="3177095" y="72529"/>
                </a:moveTo>
                <a:lnTo>
                  <a:pt x="3177082" y="52895"/>
                </a:lnTo>
                <a:lnTo>
                  <a:pt x="3176016" y="47663"/>
                </a:lnTo>
                <a:lnTo>
                  <a:pt x="3172536" y="41351"/>
                </a:lnTo>
                <a:lnTo>
                  <a:pt x="3171685" y="39801"/>
                </a:lnTo>
                <a:lnTo>
                  <a:pt x="3168954" y="36855"/>
                </a:lnTo>
                <a:lnTo>
                  <a:pt x="3162376" y="32943"/>
                </a:lnTo>
                <a:lnTo>
                  <a:pt x="3159048" y="31686"/>
                </a:lnTo>
                <a:lnTo>
                  <a:pt x="3155556" y="31076"/>
                </a:lnTo>
                <a:lnTo>
                  <a:pt x="3152089" y="30416"/>
                </a:lnTo>
                <a:lnTo>
                  <a:pt x="3149028" y="30099"/>
                </a:lnTo>
                <a:lnTo>
                  <a:pt x="3142170" y="30099"/>
                </a:lnTo>
                <a:lnTo>
                  <a:pt x="3113011" y="49580"/>
                </a:lnTo>
                <a:lnTo>
                  <a:pt x="3125139" y="53911"/>
                </a:lnTo>
                <a:lnTo>
                  <a:pt x="3126549" y="50876"/>
                </a:lnTo>
                <a:lnTo>
                  <a:pt x="3128988" y="48031"/>
                </a:lnTo>
                <a:lnTo>
                  <a:pt x="3135909" y="42684"/>
                </a:lnTo>
                <a:lnTo>
                  <a:pt x="3140684" y="41351"/>
                </a:lnTo>
                <a:lnTo>
                  <a:pt x="3152673" y="41351"/>
                </a:lnTo>
                <a:lnTo>
                  <a:pt x="3157055" y="42837"/>
                </a:lnTo>
                <a:lnTo>
                  <a:pt x="3159937" y="45796"/>
                </a:lnTo>
                <a:lnTo>
                  <a:pt x="3162858" y="48755"/>
                </a:lnTo>
                <a:lnTo>
                  <a:pt x="3164319" y="52895"/>
                </a:lnTo>
                <a:lnTo>
                  <a:pt x="3164319" y="60731"/>
                </a:lnTo>
                <a:lnTo>
                  <a:pt x="3164319" y="72529"/>
                </a:lnTo>
                <a:lnTo>
                  <a:pt x="3164205" y="88112"/>
                </a:lnTo>
                <a:lnTo>
                  <a:pt x="3163417" y="90982"/>
                </a:lnTo>
                <a:lnTo>
                  <a:pt x="3161614" y="94119"/>
                </a:lnTo>
                <a:lnTo>
                  <a:pt x="3159849" y="97256"/>
                </a:lnTo>
                <a:lnTo>
                  <a:pt x="3157220" y="99822"/>
                </a:lnTo>
                <a:lnTo>
                  <a:pt x="3150247" y="103784"/>
                </a:lnTo>
                <a:lnTo>
                  <a:pt x="3145993" y="104775"/>
                </a:lnTo>
                <a:lnTo>
                  <a:pt x="3135858" y="104775"/>
                </a:lnTo>
                <a:lnTo>
                  <a:pt x="3131655" y="103657"/>
                </a:lnTo>
                <a:lnTo>
                  <a:pt x="3128327" y="101422"/>
                </a:lnTo>
                <a:lnTo>
                  <a:pt x="3125051" y="99148"/>
                </a:lnTo>
                <a:lnTo>
                  <a:pt x="3123412" y="95796"/>
                </a:lnTo>
                <a:lnTo>
                  <a:pt x="3123412" y="88112"/>
                </a:lnTo>
                <a:lnTo>
                  <a:pt x="3147593" y="76644"/>
                </a:lnTo>
                <a:lnTo>
                  <a:pt x="3149841" y="76352"/>
                </a:lnTo>
                <a:lnTo>
                  <a:pt x="3164319" y="72529"/>
                </a:lnTo>
                <a:lnTo>
                  <a:pt x="3164319" y="60731"/>
                </a:lnTo>
                <a:lnTo>
                  <a:pt x="3163582" y="62166"/>
                </a:lnTo>
                <a:lnTo>
                  <a:pt x="3160661" y="63830"/>
                </a:lnTo>
                <a:lnTo>
                  <a:pt x="3158350" y="64427"/>
                </a:lnTo>
                <a:lnTo>
                  <a:pt x="3155175" y="64782"/>
                </a:lnTo>
                <a:lnTo>
                  <a:pt x="3152038" y="65112"/>
                </a:lnTo>
                <a:lnTo>
                  <a:pt x="3147936" y="65595"/>
                </a:lnTo>
                <a:lnTo>
                  <a:pt x="3111576" y="82092"/>
                </a:lnTo>
                <a:lnTo>
                  <a:pt x="3110636" y="96126"/>
                </a:lnTo>
                <a:lnTo>
                  <a:pt x="3111893" y="100736"/>
                </a:lnTo>
                <a:lnTo>
                  <a:pt x="3116948" y="108356"/>
                </a:lnTo>
                <a:lnTo>
                  <a:pt x="3120364" y="111252"/>
                </a:lnTo>
                <a:lnTo>
                  <a:pt x="3128949" y="115265"/>
                </a:lnTo>
                <a:lnTo>
                  <a:pt x="3133725" y="116255"/>
                </a:lnTo>
                <a:lnTo>
                  <a:pt x="3143834" y="116255"/>
                </a:lnTo>
                <a:lnTo>
                  <a:pt x="3163671" y="103047"/>
                </a:lnTo>
                <a:lnTo>
                  <a:pt x="3164319" y="103047"/>
                </a:lnTo>
                <a:lnTo>
                  <a:pt x="3164319" y="114300"/>
                </a:lnTo>
                <a:lnTo>
                  <a:pt x="3177095" y="114300"/>
                </a:lnTo>
                <a:lnTo>
                  <a:pt x="3177095" y="103047"/>
                </a:lnTo>
                <a:lnTo>
                  <a:pt x="3177095" y="72529"/>
                </a:lnTo>
                <a:close/>
              </a:path>
              <a:path w="3738879" h="155575">
                <a:moveTo>
                  <a:pt x="3256635" y="31178"/>
                </a:moveTo>
                <a:lnTo>
                  <a:pt x="3189097" y="31178"/>
                </a:lnTo>
                <a:lnTo>
                  <a:pt x="3189097" y="43091"/>
                </a:lnTo>
                <a:lnTo>
                  <a:pt x="3216592" y="43091"/>
                </a:lnTo>
                <a:lnTo>
                  <a:pt x="3216592" y="114300"/>
                </a:lnTo>
                <a:lnTo>
                  <a:pt x="3229356" y="114300"/>
                </a:lnTo>
                <a:lnTo>
                  <a:pt x="3229356" y="43091"/>
                </a:lnTo>
                <a:lnTo>
                  <a:pt x="3256635" y="43091"/>
                </a:lnTo>
                <a:lnTo>
                  <a:pt x="3256635" y="31178"/>
                </a:lnTo>
                <a:close/>
              </a:path>
              <a:path w="3738879" h="155575">
                <a:moveTo>
                  <a:pt x="3340227" y="77076"/>
                </a:moveTo>
                <a:lnTo>
                  <a:pt x="3331311" y="41567"/>
                </a:lnTo>
                <a:lnTo>
                  <a:pt x="3327235" y="37782"/>
                </a:lnTo>
                <a:lnTo>
                  <a:pt x="3327235" y="61341"/>
                </a:lnTo>
                <a:lnTo>
                  <a:pt x="3327235" y="66027"/>
                </a:lnTo>
                <a:lnTo>
                  <a:pt x="3279825" y="66027"/>
                </a:lnTo>
                <a:lnTo>
                  <a:pt x="3279825" y="63398"/>
                </a:lnTo>
                <a:lnTo>
                  <a:pt x="3280816" y="59105"/>
                </a:lnTo>
                <a:lnTo>
                  <a:pt x="3284791" y="51092"/>
                </a:lnTo>
                <a:lnTo>
                  <a:pt x="3287623" y="47853"/>
                </a:lnTo>
                <a:lnTo>
                  <a:pt x="3295015" y="42837"/>
                </a:lnTo>
                <a:lnTo>
                  <a:pt x="3299422" y="41567"/>
                </a:lnTo>
                <a:lnTo>
                  <a:pt x="3309124" y="41567"/>
                </a:lnTo>
                <a:lnTo>
                  <a:pt x="3313125" y="42633"/>
                </a:lnTo>
                <a:lnTo>
                  <a:pt x="3319945" y="46888"/>
                </a:lnTo>
                <a:lnTo>
                  <a:pt x="3322574" y="49796"/>
                </a:lnTo>
                <a:lnTo>
                  <a:pt x="3324415" y="53479"/>
                </a:lnTo>
                <a:lnTo>
                  <a:pt x="3326295" y="57150"/>
                </a:lnTo>
                <a:lnTo>
                  <a:pt x="3308832" y="30099"/>
                </a:lnTo>
                <a:lnTo>
                  <a:pt x="3296996" y="30099"/>
                </a:lnTo>
                <a:lnTo>
                  <a:pt x="3268599" y="57378"/>
                </a:lnTo>
                <a:lnTo>
                  <a:pt x="3267049" y="64871"/>
                </a:lnTo>
                <a:lnTo>
                  <a:pt x="3267049" y="81902"/>
                </a:lnTo>
                <a:lnTo>
                  <a:pt x="3290887" y="114274"/>
                </a:lnTo>
                <a:lnTo>
                  <a:pt x="3297796" y="116039"/>
                </a:lnTo>
                <a:lnTo>
                  <a:pt x="3311436" y="116039"/>
                </a:lnTo>
                <a:lnTo>
                  <a:pt x="3316503" y="115176"/>
                </a:lnTo>
                <a:lnTo>
                  <a:pt x="3325520" y="111671"/>
                </a:lnTo>
                <a:lnTo>
                  <a:pt x="3329305" y="109220"/>
                </a:lnTo>
                <a:lnTo>
                  <a:pt x="3333826" y="104559"/>
                </a:lnTo>
                <a:lnTo>
                  <a:pt x="3335439" y="102908"/>
                </a:lnTo>
                <a:lnTo>
                  <a:pt x="3337623" y="99225"/>
                </a:lnTo>
                <a:lnTo>
                  <a:pt x="3338919" y="95034"/>
                </a:lnTo>
                <a:lnTo>
                  <a:pt x="3326587" y="91579"/>
                </a:lnTo>
                <a:lnTo>
                  <a:pt x="3325507" y="94462"/>
                </a:lnTo>
                <a:lnTo>
                  <a:pt x="3323971" y="96875"/>
                </a:lnTo>
                <a:lnTo>
                  <a:pt x="3319996" y="100736"/>
                </a:lnTo>
                <a:lnTo>
                  <a:pt x="3317633" y="102184"/>
                </a:lnTo>
                <a:lnTo>
                  <a:pt x="3312185" y="104101"/>
                </a:lnTo>
                <a:lnTo>
                  <a:pt x="3309162" y="104559"/>
                </a:lnTo>
                <a:lnTo>
                  <a:pt x="3300641" y="104559"/>
                </a:lnTo>
                <a:lnTo>
                  <a:pt x="3279825" y="77076"/>
                </a:lnTo>
                <a:lnTo>
                  <a:pt x="3340227" y="77076"/>
                </a:lnTo>
                <a:close/>
              </a:path>
              <a:path w="3738879" h="155575">
                <a:moveTo>
                  <a:pt x="3520059" y="31178"/>
                </a:moveTo>
                <a:lnTo>
                  <a:pt x="3505339" y="31178"/>
                </a:lnTo>
                <a:lnTo>
                  <a:pt x="3465296" y="95478"/>
                </a:lnTo>
                <a:lnTo>
                  <a:pt x="3465296" y="31178"/>
                </a:lnTo>
                <a:lnTo>
                  <a:pt x="3452520" y="31178"/>
                </a:lnTo>
                <a:lnTo>
                  <a:pt x="3452520" y="114300"/>
                </a:lnTo>
                <a:lnTo>
                  <a:pt x="3467455" y="114300"/>
                </a:lnTo>
                <a:lnTo>
                  <a:pt x="3479127" y="95478"/>
                </a:lnTo>
                <a:lnTo>
                  <a:pt x="3507295" y="50012"/>
                </a:lnTo>
                <a:lnTo>
                  <a:pt x="3507295" y="114300"/>
                </a:lnTo>
                <a:lnTo>
                  <a:pt x="3520059" y="114300"/>
                </a:lnTo>
                <a:lnTo>
                  <a:pt x="3520059" y="50012"/>
                </a:lnTo>
                <a:lnTo>
                  <a:pt x="3520059" y="31178"/>
                </a:lnTo>
                <a:close/>
              </a:path>
              <a:path w="3738879" h="155575">
                <a:moveTo>
                  <a:pt x="3606012" y="52895"/>
                </a:moveTo>
                <a:lnTo>
                  <a:pt x="3604933" y="47663"/>
                </a:lnTo>
                <a:lnTo>
                  <a:pt x="3601453" y="41351"/>
                </a:lnTo>
                <a:lnTo>
                  <a:pt x="3600602" y="39801"/>
                </a:lnTo>
                <a:lnTo>
                  <a:pt x="3597884" y="36855"/>
                </a:lnTo>
                <a:lnTo>
                  <a:pt x="3591306" y="32943"/>
                </a:lnTo>
                <a:lnTo>
                  <a:pt x="3587978" y="31686"/>
                </a:lnTo>
                <a:lnTo>
                  <a:pt x="3584473" y="31076"/>
                </a:lnTo>
                <a:lnTo>
                  <a:pt x="3581019" y="30416"/>
                </a:lnTo>
                <a:lnTo>
                  <a:pt x="3577945" y="30099"/>
                </a:lnTo>
                <a:lnTo>
                  <a:pt x="3571087" y="30099"/>
                </a:lnTo>
                <a:lnTo>
                  <a:pt x="3541941" y="49580"/>
                </a:lnTo>
                <a:lnTo>
                  <a:pt x="3554057" y="53911"/>
                </a:lnTo>
                <a:lnTo>
                  <a:pt x="3555466" y="50876"/>
                </a:lnTo>
                <a:lnTo>
                  <a:pt x="3557905" y="48031"/>
                </a:lnTo>
                <a:lnTo>
                  <a:pt x="3564826" y="42684"/>
                </a:lnTo>
                <a:lnTo>
                  <a:pt x="3569614" y="41351"/>
                </a:lnTo>
                <a:lnTo>
                  <a:pt x="3581590" y="41351"/>
                </a:lnTo>
                <a:lnTo>
                  <a:pt x="3585972" y="42837"/>
                </a:lnTo>
                <a:lnTo>
                  <a:pt x="3588855" y="45796"/>
                </a:lnTo>
                <a:lnTo>
                  <a:pt x="3591788" y="48755"/>
                </a:lnTo>
                <a:lnTo>
                  <a:pt x="3593249" y="52895"/>
                </a:lnTo>
                <a:lnTo>
                  <a:pt x="3593249" y="60731"/>
                </a:lnTo>
                <a:lnTo>
                  <a:pt x="3593249" y="72529"/>
                </a:lnTo>
                <a:lnTo>
                  <a:pt x="3593122" y="88112"/>
                </a:lnTo>
                <a:lnTo>
                  <a:pt x="3592347" y="90982"/>
                </a:lnTo>
                <a:lnTo>
                  <a:pt x="3590544" y="94119"/>
                </a:lnTo>
                <a:lnTo>
                  <a:pt x="3588766" y="97256"/>
                </a:lnTo>
                <a:lnTo>
                  <a:pt x="3586137" y="99822"/>
                </a:lnTo>
                <a:lnTo>
                  <a:pt x="3579177" y="103784"/>
                </a:lnTo>
                <a:lnTo>
                  <a:pt x="3574910" y="104775"/>
                </a:lnTo>
                <a:lnTo>
                  <a:pt x="3564775" y="104775"/>
                </a:lnTo>
                <a:lnTo>
                  <a:pt x="3560572" y="103657"/>
                </a:lnTo>
                <a:lnTo>
                  <a:pt x="3557257" y="101422"/>
                </a:lnTo>
                <a:lnTo>
                  <a:pt x="3553968" y="99148"/>
                </a:lnTo>
                <a:lnTo>
                  <a:pt x="3552329" y="95796"/>
                </a:lnTo>
                <a:lnTo>
                  <a:pt x="3552329" y="88112"/>
                </a:lnTo>
                <a:lnTo>
                  <a:pt x="3576523" y="76644"/>
                </a:lnTo>
                <a:lnTo>
                  <a:pt x="3578758" y="76352"/>
                </a:lnTo>
                <a:lnTo>
                  <a:pt x="3593249" y="72529"/>
                </a:lnTo>
                <a:lnTo>
                  <a:pt x="3593249" y="60731"/>
                </a:lnTo>
                <a:lnTo>
                  <a:pt x="3592499" y="62166"/>
                </a:lnTo>
                <a:lnTo>
                  <a:pt x="3589578" y="63830"/>
                </a:lnTo>
                <a:lnTo>
                  <a:pt x="3587267" y="64427"/>
                </a:lnTo>
                <a:lnTo>
                  <a:pt x="3584092" y="64782"/>
                </a:lnTo>
                <a:lnTo>
                  <a:pt x="3580955" y="65112"/>
                </a:lnTo>
                <a:lnTo>
                  <a:pt x="3576866" y="65595"/>
                </a:lnTo>
                <a:lnTo>
                  <a:pt x="3540493" y="82092"/>
                </a:lnTo>
                <a:lnTo>
                  <a:pt x="3539553" y="96126"/>
                </a:lnTo>
                <a:lnTo>
                  <a:pt x="3540823" y="100736"/>
                </a:lnTo>
                <a:lnTo>
                  <a:pt x="3545878" y="108356"/>
                </a:lnTo>
                <a:lnTo>
                  <a:pt x="3549281" y="111252"/>
                </a:lnTo>
                <a:lnTo>
                  <a:pt x="3557867" y="115265"/>
                </a:lnTo>
                <a:lnTo>
                  <a:pt x="3562654" y="116255"/>
                </a:lnTo>
                <a:lnTo>
                  <a:pt x="3572751" y="116255"/>
                </a:lnTo>
                <a:lnTo>
                  <a:pt x="3592588" y="103047"/>
                </a:lnTo>
                <a:lnTo>
                  <a:pt x="3593249" y="103047"/>
                </a:lnTo>
                <a:lnTo>
                  <a:pt x="3593249" y="114300"/>
                </a:lnTo>
                <a:lnTo>
                  <a:pt x="3606012" y="114300"/>
                </a:lnTo>
                <a:lnTo>
                  <a:pt x="3606012" y="103047"/>
                </a:lnTo>
                <a:lnTo>
                  <a:pt x="3606012" y="72529"/>
                </a:lnTo>
                <a:lnTo>
                  <a:pt x="3606012" y="52895"/>
                </a:lnTo>
                <a:close/>
              </a:path>
              <a:path w="3738879" h="155575">
                <a:moveTo>
                  <a:pt x="3695789" y="31178"/>
                </a:moveTo>
                <a:lnTo>
                  <a:pt x="3640366" y="31178"/>
                </a:lnTo>
                <a:lnTo>
                  <a:pt x="3638854" y="67983"/>
                </a:lnTo>
                <a:lnTo>
                  <a:pt x="3638600" y="74942"/>
                </a:lnTo>
                <a:lnTo>
                  <a:pt x="3638181" y="80683"/>
                </a:lnTo>
                <a:lnTo>
                  <a:pt x="3637559" y="85572"/>
                </a:lnTo>
                <a:lnTo>
                  <a:pt x="3637064" y="89662"/>
                </a:lnTo>
                <a:lnTo>
                  <a:pt x="3636276" y="93167"/>
                </a:lnTo>
                <a:lnTo>
                  <a:pt x="3627488" y="102400"/>
                </a:lnTo>
                <a:lnTo>
                  <a:pt x="3621963" y="102400"/>
                </a:lnTo>
                <a:lnTo>
                  <a:pt x="3621963" y="114300"/>
                </a:lnTo>
                <a:lnTo>
                  <a:pt x="3630917" y="114300"/>
                </a:lnTo>
                <a:lnTo>
                  <a:pt x="3634752" y="113423"/>
                </a:lnTo>
                <a:lnTo>
                  <a:pt x="3640886" y="109880"/>
                </a:lnTo>
                <a:lnTo>
                  <a:pt x="3643350" y="107251"/>
                </a:lnTo>
                <a:lnTo>
                  <a:pt x="3645179" y="103759"/>
                </a:lnTo>
                <a:lnTo>
                  <a:pt x="3647059" y="100253"/>
                </a:lnTo>
                <a:lnTo>
                  <a:pt x="3648456" y="95923"/>
                </a:lnTo>
                <a:lnTo>
                  <a:pt x="3649357" y="90766"/>
                </a:lnTo>
                <a:lnTo>
                  <a:pt x="3650284" y="85572"/>
                </a:lnTo>
                <a:lnTo>
                  <a:pt x="3650907" y="79565"/>
                </a:lnTo>
                <a:lnTo>
                  <a:pt x="3652494" y="43091"/>
                </a:lnTo>
                <a:lnTo>
                  <a:pt x="3683012" y="43091"/>
                </a:lnTo>
                <a:lnTo>
                  <a:pt x="3683012" y="114300"/>
                </a:lnTo>
                <a:lnTo>
                  <a:pt x="3695789" y="114300"/>
                </a:lnTo>
                <a:lnTo>
                  <a:pt x="3695789" y="43091"/>
                </a:lnTo>
                <a:lnTo>
                  <a:pt x="3695789" y="31178"/>
                </a:lnTo>
                <a:close/>
              </a:path>
              <a:path w="3738879" h="155575">
                <a:moveTo>
                  <a:pt x="3707473" y="144614"/>
                </a:moveTo>
                <a:lnTo>
                  <a:pt x="3372421" y="144614"/>
                </a:lnTo>
                <a:lnTo>
                  <a:pt x="3372421" y="101536"/>
                </a:lnTo>
                <a:lnTo>
                  <a:pt x="3373501" y="101536"/>
                </a:lnTo>
                <a:lnTo>
                  <a:pt x="3374567" y="103225"/>
                </a:lnTo>
                <a:lnTo>
                  <a:pt x="3375774" y="104965"/>
                </a:lnTo>
                <a:lnTo>
                  <a:pt x="3392411" y="116039"/>
                </a:lnTo>
                <a:lnTo>
                  <a:pt x="3404679" y="116039"/>
                </a:lnTo>
                <a:lnTo>
                  <a:pt x="3410801" y="114287"/>
                </a:lnTo>
                <a:lnTo>
                  <a:pt x="3421405" y="107251"/>
                </a:lnTo>
                <a:lnTo>
                  <a:pt x="3423640" y="104559"/>
                </a:lnTo>
                <a:lnTo>
                  <a:pt x="3425545" y="102273"/>
                </a:lnTo>
                <a:lnTo>
                  <a:pt x="3431540" y="89395"/>
                </a:lnTo>
                <a:lnTo>
                  <a:pt x="3433038" y="81762"/>
                </a:lnTo>
                <a:lnTo>
                  <a:pt x="3433038" y="64223"/>
                </a:lnTo>
                <a:lnTo>
                  <a:pt x="3420199" y="38087"/>
                </a:lnTo>
                <a:lnTo>
                  <a:pt x="3420199" y="66535"/>
                </a:lnTo>
                <a:lnTo>
                  <a:pt x="3420199" y="79019"/>
                </a:lnTo>
                <a:lnTo>
                  <a:pt x="3401364" y="104559"/>
                </a:lnTo>
                <a:lnTo>
                  <a:pt x="3390900" y="104559"/>
                </a:lnTo>
                <a:lnTo>
                  <a:pt x="3372205" y="79019"/>
                </a:lnTo>
                <a:lnTo>
                  <a:pt x="3372205" y="66535"/>
                </a:lnTo>
                <a:lnTo>
                  <a:pt x="3373107" y="61112"/>
                </a:lnTo>
                <a:lnTo>
                  <a:pt x="3376714" y="51765"/>
                </a:lnTo>
                <a:lnTo>
                  <a:pt x="3379381" y="48120"/>
                </a:lnTo>
                <a:lnTo>
                  <a:pt x="3384448" y="44386"/>
                </a:lnTo>
                <a:lnTo>
                  <a:pt x="3386455" y="42887"/>
                </a:lnTo>
                <a:lnTo>
                  <a:pt x="3390823" y="41567"/>
                </a:lnTo>
                <a:lnTo>
                  <a:pt x="3401428" y="41567"/>
                </a:lnTo>
                <a:lnTo>
                  <a:pt x="3405924" y="42964"/>
                </a:lnTo>
                <a:lnTo>
                  <a:pt x="3409492" y="45732"/>
                </a:lnTo>
                <a:lnTo>
                  <a:pt x="3413099" y="48475"/>
                </a:lnTo>
                <a:lnTo>
                  <a:pt x="3415792" y="52209"/>
                </a:lnTo>
                <a:lnTo>
                  <a:pt x="3417557" y="56934"/>
                </a:lnTo>
                <a:lnTo>
                  <a:pt x="3419360" y="61633"/>
                </a:lnTo>
                <a:lnTo>
                  <a:pt x="3420199" y="66535"/>
                </a:lnTo>
                <a:lnTo>
                  <a:pt x="3420199" y="38087"/>
                </a:lnTo>
                <a:lnTo>
                  <a:pt x="3410699" y="31851"/>
                </a:lnTo>
                <a:lnTo>
                  <a:pt x="3404539" y="30099"/>
                </a:lnTo>
                <a:lnTo>
                  <a:pt x="3392119" y="30099"/>
                </a:lnTo>
                <a:lnTo>
                  <a:pt x="3373501" y="44386"/>
                </a:lnTo>
                <a:lnTo>
                  <a:pt x="3371989" y="44386"/>
                </a:lnTo>
                <a:lnTo>
                  <a:pt x="3371989" y="31178"/>
                </a:lnTo>
                <a:lnTo>
                  <a:pt x="3359658" y="31178"/>
                </a:lnTo>
                <a:lnTo>
                  <a:pt x="3359658" y="144614"/>
                </a:lnTo>
                <a:lnTo>
                  <a:pt x="2331313" y="144614"/>
                </a:lnTo>
                <a:lnTo>
                  <a:pt x="2331313" y="155003"/>
                </a:lnTo>
                <a:lnTo>
                  <a:pt x="3707473" y="155003"/>
                </a:lnTo>
                <a:lnTo>
                  <a:pt x="3707473" y="144614"/>
                </a:lnTo>
                <a:close/>
              </a:path>
              <a:path w="3738879" h="155575">
                <a:moveTo>
                  <a:pt x="3738270" y="102755"/>
                </a:moveTo>
                <a:lnTo>
                  <a:pt x="3737318" y="100469"/>
                </a:lnTo>
                <a:lnTo>
                  <a:pt x="3733495" y="96647"/>
                </a:lnTo>
                <a:lnTo>
                  <a:pt x="3731196" y="95694"/>
                </a:lnTo>
                <a:lnTo>
                  <a:pt x="3725862" y="95694"/>
                </a:lnTo>
                <a:lnTo>
                  <a:pt x="3723563" y="96647"/>
                </a:lnTo>
                <a:lnTo>
                  <a:pt x="3719741" y="100469"/>
                </a:lnTo>
                <a:lnTo>
                  <a:pt x="3718788" y="102755"/>
                </a:lnTo>
                <a:lnTo>
                  <a:pt x="3718788" y="108102"/>
                </a:lnTo>
                <a:lnTo>
                  <a:pt x="3719741" y="110388"/>
                </a:lnTo>
                <a:lnTo>
                  <a:pt x="3723563" y="114211"/>
                </a:lnTo>
                <a:lnTo>
                  <a:pt x="3725862" y="115176"/>
                </a:lnTo>
                <a:lnTo>
                  <a:pt x="3730333" y="115176"/>
                </a:lnTo>
                <a:lnTo>
                  <a:pt x="3731958" y="114744"/>
                </a:lnTo>
                <a:lnTo>
                  <a:pt x="3734879" y="112966"/>
                </a:lnTo>
                <a:lnTo>
                  <a:pt x="3736048" y="111785"/>
                </a:lnTo>
                <a:lnTo>
                  <a:pt x="3736911" y="110299"/>
                </a:lnTo>
                <a:lnTo>
                  <a:pt x="3737826" y="108826"/>
                </a:lnTo>
                <a:lnTo>
                  <a:pt x="3738270" y="107200"/>
                </a:lnTo>
                <a:lnTo>
                  <a:pt x="3738270" y="102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26808" y="11355640"/>
            <a:ext cx="2572940" cy="14363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28973" y="11633200"/>
            <a:ext cx="3841619" cy="14547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28973" y="11914547"/>
            <a:ext cx="4263993" cy="1435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8973" y="12193947"/>
            <a:ext cx="2445909" cy="1435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8973" y="12473347"/>
            <a:ext cx="4443926" cy="14525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8973" y="12752747"/>
            <a:ext cx="2671897" cy="1435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8973" y="13032148"/>
            <a:ext cx="2650831" cy="1143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8973" y="13730648"/>
            <a:ext cx="5254647" cy="1435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28973" y="13286148"/>
            <a:ext cx="4853663" cy="3048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132873" y="5831248"/>
            <a:ext cx="2868567" cy="1435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92392" y="6070600"/>
            <a:ext cx="4641096" cy="33770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094556" y="6515100"/>
            <a:ext cx="1702877" cy="14547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130347" y="7000298"/>
            <a:ext cx="1844602" cy="18530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094556" y="7279047"/>
            <a:ext cx="5052187" cy="14352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094556" y="7531100"/>
            <a:ext cx="2414438" cy="14547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094556" y="7787047"/>
            <a:ext cx="2101304" cy="14352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094556" y="8041047"/>
            <a:ext cx="4395922" cy="14352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094556" y="8293100"/>
            <a:ext cx="4229357" cy="14547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094556" y="8549047"/>
            <a:ext cx="4810070" cy="33402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094556" y="8991600"/>
            <a:ext cx="3650144" cy="14547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094556" y="9247547"/>
            <a:ext cx="1939189" cy="14352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094556" y="9499600"/>
            <a:ext cx="4422035" cy="33597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092175" y="9946047"/>
            <a:ext cx="1995176" cy="14352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092175" y="10201563"/>
            <a:ext cx="2547477" cy="13464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092175" y="10452100"/>
            <a:ext cx="4247243" cy="13811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092175" y="10708047"/>
            <a:ext cx="2616601" cy="14352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6087196" y="10960100"/>
            <a:ext cx="1211055" cy="14547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092175" y="11216047"/>
            <a:ext cx="2508470" cy="143524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092175" y="11468100"/>
            <a:ext cx="2597930" cy="14547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092175" y="11724047"/>
            <a:ext cx="3733705" cy="14352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092175" y="11978047"/>
            <a:ext cx="2476175" cy="13616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6092175" y="12484100"/>
            <a:ext cx="3474825" cy="145472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6092175" y="12230100"/>
            <a:ext cx="3684375" cy="145472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6094989" y="12738100"/>
            <a:ext cx="3144887" cy="11624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094989" y="12994047"/>
            <a:ext cx="2831603" cy="143524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094989" y="13248048"/>
            <a:ext cx="3505050" cy="14352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6094989" y="13500100"/>
            <a:ext cx="5107334" cy="14547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6094989" y="13757563"/>
            <a:ext cx="3189684" cy="13767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249093" y="955963"/>
            <a:ext cx="5575250" cy="90400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5964093" y="1879599"/>
            <a:ext cx="5541696" cy="526472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47794" y="2476499"/>
            <a:ext cx="5830098" cy="907472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6087629" y="3543300"/>
            <a:ext cx="5476117" cy="526472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57175" y="305954"/>
            <a:ext cx="6835432" cy="568036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2664469" y="11045680"/>
            <a:ext cx="1363980" cy="172085"/>
          </a:xfrm>
          <a:custGeom>
            <a:avLst/>
            <a:gdLst/>
            <a:ahLst/>
            <a:cxnLst/>
            <a:rect l="l" t="t" r="r" b="b"/>
            <a:pathLst>
              <a:path w="1363979" h="172084">
                <a:moveTo>
                  <a:pt x="0" y="171738"/>
                </a:moveTo>
                <a:lnTo>
                  <a:pt x="1363459" y="171738"/>
                </a:lnTo>
                <a:lnTo>
                  <a:pt x="1363459" y="0"/>
                </a:lnTo>
                <a:lnTo>
                  <a:pt x="0" y="0"/>
                </a:lnTo>
                <a:lnTo>
                  <a:pt x="0" y="1717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875" y="305954"/>
            <a:ext cx="6318213" cy="5680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227" y="938068"/>
            <a:ext cx="8688545" cy="5282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687" y="1861127"/>
            <a:ext cx="1949946" cy="2840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976" y="2258290"/>
            <a:ext cx="7547913" cy="3509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0687" y="3524827"/>
            <a:ext cx="3387706" cy="2840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0038" y="2715490"/>
            <a:ext cx="7406688" cy="3509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2433" y="3962400"/>
            <a:ext cx="8103348" cy="2271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2023-02-22T05:43:46Z</dcterms:created>
  <dcterms:modified xsi:type="dcterms:W3CDTF">2023-02-22T05:43:46Z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2023-02-22T00:00:00Z</vt:filetime>
  </property>
</Properties>
</file>