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814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C721D-B14C-40A8-8AB2-1292535E92CE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0FFF1-3863-44C2-93A1-76C735F16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4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D000B-F7A1-CDEF-FC09-84AC15517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64DBFA-BB7C-5C33-53D7-D8D9A61F2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DB8A57-779E-FEF6-C9DB-351130B6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7A5DC-EAB9-D157-A4B0-44A80FB3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F13A0-C093-0EE7-62E9-5E75E96F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36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3A761-B0F5-C9C4-E6FF-61EE5E5F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6BAD7F-79BB-2CCF-BFDE-598C7EAE8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583E9-D4FD-1F3D-C7C6-A3820073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74F69-30BD-6A53-304F-20F51B17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FAA3A5-92FE-7D75-835A-C86E36E8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F2FE59-E281-E887-3839-A1D7FEAEC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600F94-01E3-408B-5A45-4DD28041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16E1A5-02C4-AAA3-33F5-80C6C671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71EDE6-967B-BA6D-8544-6267CF46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31E2FD-A005-FC4A-28C8-8F34C73E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0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E0E0D-6023-EDB8-EA65-F9564330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F679F-514B-A8B3-BF89-B1AC3169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7D7F47-FF12-3935-8CEF-246817F2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87E4F-DACA-C507-1AEA-2AF0240B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9231A-B0AA-7A02-3C15-7651C5B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4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26926-2415-78F8-1A9C-29D5B7F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014E5-12DF-D798-F2D8-0F914918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F2B7-0689-48F2-22A2-3A5813E8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E76595-8EA5-7C84-4547-B3F9ACFA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ED61-EE1B-04E6-6204-0DDACAF4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C2085-AD79-1D1D-A080-BEA71CC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B8267-22D1-E325-5900-C7ED6F6B1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02ED5-6512-DF65-F200-47845211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46C5F-8290-EDED-A1FC-F9411B4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D08860-C8A7-0B2B-612F-3418D782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EA46B-B203-BC43-A2B3-E5DCC988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7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BB30-B022-07AF-5F65-05480E9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4462CC-0BC1-0C20-5185-FB1E2BA6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14EC9A-A867-0991-F3A7-CE3AF70C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EEA72A-273B-75B8-89C1-2D6ACA4DD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FA4294-DE15-470E-FF30-111FA5DAA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EC45A8-1435-27C1-9666-FE7D79A5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109A1B-0C17-823A-D5F6-C7E5D83C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A5958D-1CC1-155B-BB6E-D91FB62E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57300-F119-7FCA-0CAE-2157E9EA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6A4B95-8B20-8DCA-1FB6-2205B4DA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CCEF53-390C-67EB-30EE-A8674943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BEB2A-7B63-CF68-5D9A-4BAC2989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3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775FE9-F4B9-114D-7620-E1BB306A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B39ED5-FDE5-EB67-DB99-4D140F87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FA6853-D00B-9988-4B06-50DD1E6A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2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52AEB-8CD6-6B2B-A9D2-096A2DD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D4921-83AB-E770-EAB7-AE86BDFA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F50D19-4DA6-8936-53D5-592FBE0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608AE-D517-A889-7DB9-EEBE5A87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4253DC-A9EF-3D81-2BA9-FB33E4A2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84A99-2C0D-C64D-C2BC-BE62B6F6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95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C6D4E-38CC-4D97-DCA3-ECFD64DF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3B89AE-8FB5-03ED-5EE0-C897B2E38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645946-C3B9-5D30-A5D1-10B56E10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D60453-E07E-B985-9E9D-FF0EF7C3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6FC9A3-0E6E-9716-A7A6-F787B667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8FCA7-1566-564D-9109-72EDFD32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8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D6AD3-C23D-6EC6-0967-D02A883B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BC8D9E-A94E-BFC5-A865-C0BD63C7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0CD37-8E23-48FC-0BD8-45290561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E857-F05A-430B-8A24-EB0D86E9A19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5DD48-B504-1AB4-3C70-6D5B8DC0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339158-15B7-0DED-A50B-1CA06028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79A9-BEB3-46B4-BA77-B5E13D66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8;p106">
            <a:extLst>
              <a:ext uri="{FF2B5EF4-FFF2-40B4-BE49-F238E27FC236}">
                <a16:creationId xmlns:a16="http://schemas.microsoft.com/office/drawing/2014/main" id="{07DD19D7-B0E4-B1C9-62CC-B13EDF205A83}"/>
              </a:ext>
            </a:extLst>
          </p:cNvPr>
          <p:cNvSpPr/>
          <p:nvPr/>
        </p:nvSpPr>
        <p:spPr>
          <a:xfrm>
            <a:off x="351692" y="2992901"/>
            <a:ext cx="4670474" cy="3562278"/>
          </a:xfrm>
          <a:prstGeom prst="rect">
            <a:avLst/>
          </a:prstGeom>
          <a:solidFill>
            <a:srgbClr val="FF40FF">
              <a:alpha val="20396"/>
            </a:srgbClr>
          </a:solidFill>
          <a:ln w="25400" cap="flat" cmpd="sng">
            <a:solidFill>
              <a:srgbClr val="4F81BD"/>
            </a:solidFill>
            <a:prstDash val="solid"/>
            <a:bevel/>
            <a:headEnd type="none" w="sm" len="sm"/>
            <a:tailEnd type="none" w="sm" len="sm"/>
          </a:ln>
          <a:effectLst>
            <a:outerShdw blurRad="38100" dist="25400" dir="54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55600" tIns="55600" rIns="55600" bIns="55600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25 лет</a:t>
            </a:r>
          </a:p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Не замужем</a:t>
            </a:r>
          </a:p>
          <a:p>
            <a:pPr algn="ctr">
              <a:buClr>
                <a:schemeClr val="dk1"/>
              </a:buClr>
              <a:buSzPts val="2600"/>
            </a:pPr>
            <a:endParaRPr lang="ru-RU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В основном 3 используемых банка</a:t>
            </a:r>
            <a:r>
              <a:rPr lang="en-US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, </a:t>
            </a: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имеет </a:t>
            </a:r>
            <a:r>
              <a:rPr lang="en-US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3 </a:t>
            </a: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дебетовые карты,</a:t>
            </a:r>
          </a:p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Кредитные карты отсутствует или 1</a:t>
            </a:r>
          </a:p>
          <a:p>
            <a:pPr algn="ctr">
              <a:buClr>
                <a:schemeClr val="dk1"/>
              </a:buClr>
              <a:buSzPts val="2600"/>
            </a:pPr>
            <a:endParaRPr lang="ru-RU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Использует приложение банка каждый день</a:t>
            </a:r>
            <a:endParaRPr lang="en-US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0" name="Google Shape;898;p106">
            <a:extLst>
              <a:ext uri="{FF2B5EF4-FFF2-40B4-BE49-F238E27FC236}">
                <a16:creationId xmlns:a16="http://schemas.microsoft.com/office/drawing/2014/main" id="{60A9B4A5-8DAA-BDF3-2E44-BB91F243526D}"/>
              </a:ext>
            </a:extLst>
          </p:cNvPr>
          <p:cNvSpPr/>
          <p:nvPr/>
        </p:nvSpPr>
        <p:spPr>
          <a:xfrm>
            <a:off x="7015089" y="2992901"/>
            <a:ext cx="4670474" cy="3562278"/>
          </a:xfrm>
          <a:prstGeom prst="rect">
            <a:avLst/>
          </a:prstGeom>
          <a:solidFill>
            <a:srgbClr val="00B0F0">
              <a:alpha val="20396"/>
            </a:srgbClr>
          </a:solidFill>
          <a:ln w="25400" cap="flat" cmpd="sng">
            <a:solidFill>
              <a:srgbClr val="4F81BD"/>
            </a:solidFill>
            <a:prstDash val="solid"/>
            <a:bevel/>
            <a:headEnd type="none" w="sm" len="sm"/>
            <a:tailEnd type="none" w="sm" len="sm"/>
          </a:ln>
          <a:effectLst>
            <a:outerShdw blurRad="38100" dist="25400" dir="54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55600" tIns="55600" rIns="55600" bIns="55600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25 лет</a:t>
            </a:r>
          </a:p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Холост или женат</a:t>
            </a:r>
          </a:p>
          <a:p>
            <a:pPr algn="ctr">
              <a:buClr>
                <a:schemeClr val="dk1"/>
              </a:buClr>
              <a:buSzPts val="2600"/>
            </a:pPr>
            <a:endParaRPr lang="ru-RU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В основном 3 используемых банка, имеет 3 дебетовые карты и  1 кредитную карта</a:t>
            </a:r>
          </a:p>
          <a:p>
            <a:pPr algn="ctr">
              <a:buClr>
                <a:schemeClr val="dk1"/>
              </a:buClr>
              <a:buSzPts val="2600"/>
            </a:pPr>
            <a:endParaRPr lang="ru-RU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Использует приложение банка раз в два дня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98649-2D20-8993-105F-307B2393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8" y="218047"/>
            <a:ext cx="2873849" cy="2873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E19D75-9948-F6C2-BD33-650A1496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95" y="302821"/>
            <a:ext cx="2873849" cy="2873849"/>
          </a:xfrm>
          <a:prstGeom prst="rect">
            <a:avLst/>
          </a:prstGeom>
        </p:spPr>
      </p:pic>
      <p:sp>
        <p:nvSpPr>
          <p:cNvPr id="2" name="Google Shape;898;p106">
            <a:extLst>
              <a:ext uri="{FF2B5EF4-FFF2-40B4-BE49-F238E27FC236}">
                <a16:creationId xmlns:a16="http://schemas.microsoft.com/office/drawing/2014/main" id="{E8B4504E-993E-2DA2-C652-ADF873616BB4}"/>
              </a:ext>
            </a:extLst>
          </p:cNvPr>
          <p:cNvSpPr/>
          <p:nvPr/>
        </p:nvSpPr>
        <p:spPr>
          <a:xfrm>
            <a:off x="4376596" y="800189"/>
            <a:ext cx="3438809" cy="1610571"/>
          </a:xfrm>
          <a:prstGeom prst="rect">
            <a:avLst/>
          </a:prstGeom>
          <a:solidFill>
            <a:schemeClr val="accent3">
              <a:alpha val="20396"/>
            </a:schemeClr>
          </a:solidFill>
          <a:ln w="25400" cap="flat" cmpd="sng">
            <a:solidFill>
              <a:srgbClr val="4F81BD"/>
            </a:solidFill>
            <a:prstDash val="solid"/>
            <a:bevel/>
            <a:headEnd type="none" w="sm" len="sm"/>
            <a:tailEnd type="none" w="sm" len="sm"/>
          </a:ln>
          <a:effectLst>
            <a:outerShdw blurRad="38100" dist="25400" dir="54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55600" tIns="55600" rIns="55600" bIns="55600" anchor="ctr" anchorCtr="0">
            <a:noAutofit/>
          </a:bodyPr>
          <a:lstStyle/>
          <a:p>
            <a:pPr algn="ctr">
              <a:buClr>
                <a:schemeClr val="dk1"/>
              </a:buClr>
              <a:buSzPts val="2600"/>
            </a:pPr>
            <a:r>
              <a:rPr lang="ru-RU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Размер выборки: 31, в том числе 14 мужчин и 17 женщин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6D1AB52-80C3-69EC-4E5C-375DA81F5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64" y="3568113"/>
            <a:ext cx="1988625" cy="19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32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Коршунов Андрей Валериевич</dc:creator>
  <cp:lastModifiedBy>Коршунова Мария Рашитовна</cp:lastModifiedBy>
  <cp:revision>4</cp:revision>
  <dcterms:created xsi:type="dcterms:W3CDTF">2023-03-11T15:35:11Z</dcterms:created>
  <dcterms:modified xsi:type="dcterms:W3CDTF">2023-03-11T16:51:48Z</dcterms:modified>
</cp:coreProperties>
</file>