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A8B-B395-2CFB-E69B-3B436D441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F971-8E79-F98F-FD50-40808EA8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8151-7CB1-C04E-7E69-67C4BF30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89A5-804D-498A-B4FB-5BD60EE7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DF5B-EEDD-2471-CBA2-F180FB35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1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BEE-7FB0-374A-051F-0AD4ED7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4B1B-A766-80D2-2C19-EEA3058C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9846-5D4B-9973-CE6E-00162644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CCE3E-E9BA-143E-6612-1601F7E3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5319-889C-C9C6-F0FD-579B597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5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119A3-56E8-8AED-0AA2-663ACC7C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326C7-EB29-17F3-BF86-1E454A40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2774-E41F-4516-4319-0821D1FC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6259-3D65-F1E4-8B2E-8FF714B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18107-A646-6B37-240B-00BF462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AC1-0497-E73A-B129-A8AC047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F4DA-7178-7A7C-BD38-E11B62BB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F744-8F88-F759-E6C8-5D22C91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639E-BC91-7786-A64B-458085A3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D222-B631-C39C-E139-6074B6B7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0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5266-C3C9-EDC3-97CD-CFFD052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E188-2639-1E6A-6162-BB14CAF0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F887-4949-B451-F6EC-B5E22F74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32AC-BDE4-8AD8-7725-D7DC6AC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8C0E-5509-63BF-C075-337EBB54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2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A1A1-F035-3935-FD9D-C76AC8B9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C88-210B-F113-135A-39EE770FF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8796-7A43-BF93-0633-D878E9214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E2E0-17F8-EB63-D76F-6C51062D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9C5A-9A4D-9E76-5520-53BD7BF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FA17-55AD-E451-66D6-C88A7124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5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3419-0863-36E7-87F0-EE121A68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5355-892D-3A4E-7F1F-3C1D3FC4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861C0-5DE4-7808-8960-562477E3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897F-46EB-A547-8B44-919FB998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80E4E-1245-CEEA-C70F-3140D4C1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BF363-BE0A-C216-E10E-6511CACA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6FC3F-D821-BA6B-891B-9E5C537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CADDE-B9D5-B5DE-FBD2-37EEA7C9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6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98B0-DFD4-C38A-2E16-87225FD9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7A9EF-1EE0-1C8D-763B-4E896771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621-B6D2-632E-1C07-80A5CE23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C104-C4F7-CC9C-09A1-72FF815B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BA14C-6B39-7AB2-0687-96BE310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DAADA-31D2-A51B-3130-060BF4D5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1626-8361-B772-12B7-4E8915D7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7BD3-C47D-6DC6-E0F7-2B4AFDA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F08C-A959-F4E9-65ED-CDA2DB80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84CE2-2BFA-3044-2958-92947E58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ABF3-E7E8-0D99-6870-965787A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2923-42C3-77C2-47B8-8420B907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5E14-32A9-C700-1C36-1BB484BE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1560-B018-9EF5-4054-B7AF21C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C0543-22D1-1F0D-6317-9530CE6D8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7E4B4-8361-88D2-1A61-6DA21F888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FA36-CD8B-B14F-CC10-283AB7C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7916-CAC7-3AC8-CE3E-5576A2D3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964E-946A-C5ED-39D7-1F6000AF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56311-3F60-706D-3FD6-D06D8CA2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7A54-1821-86FF-5862-751C3584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5521-ABFF-5565-DD9B-95401B38D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326E-7E2E-4AC9-85A5-0CDF8124482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FB4-AF22-B1B9-EA8D-8427BB912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7777-5A55-022A-3CF3-55414603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2D2F-1051-4192-BD48-EAC371137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7EAD-CA3E-2292-F728-8E7B55D25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Predictive Modeling for Road Traffic Management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CCCA-C7B7-A192-2A0E-3E5D37C9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4026" y="3602038"/>
            <a:ext cx="4277032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Presented by :</a:t>
            </a:r>
          </a:p>
          <a:p>
            <a:r>
              <a:rPr lang="en-US" sz="3200" dirty="0"/>
              <a:t>Shaik </a:t>
            </a:r>
            <a:r>
              <a:rPr lang="en-US" sz="3200" dirty="0" err="1"/>
              <a:t>karishma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endParaRPr lang="en-IN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835F8-993A-D305-4A99-58E0C093160E}"/>
              </a:ext>
            </a:extLst>
          </p:cNvPr>
          <p:cNvSpPr txBox="1"/>
          <p:nvPr/>
        </p:nvSpPr>
        <p:spPr>
          <a:xfrm>
            <a:off x="363792" y="14963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Project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0355A-95B8-AE70-AAFE-8B0C685BFFDC}"/>
              </a:ext>
            </a:extLst>
          </p:cNvPr>
          <p:cNvSpPr txBox="1"/>
          <p:nvPr/>
        </p:nvSpPr>
        <p:spPr>
          <a:xfrm>
            <a:off x="196643" y="1286213"/>
            <a:ext cx="110514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Predict traffic volume using ML/time-series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Help authorities manage congestion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 hourly traffic and time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Models used: ARIMA, LSTM, </a:t>
            </a:r>
            <a:r>
              <a:rPr lang="en-US" sz="2400" dirty="0" err="1"/>
              <a:t>XGBoost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7D84A-84C8-3767-AD3A-59C6A8848460}"/>
              </a:ext>
            </a:extLst>
          </p:cNvPr>
          <p:cNvSpPr txBox="1"/>
          <p:nvPr/>
        </p:nvSpPr>
        <p:spPr>
          <a:xfrm>
            <a:off x="363792" y="324338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Dataset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11B974-50B6-485F-0F0B-D7F248D9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3" y="4095533"/>
            <a:ext cx="96651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Sample_Traffic_Data.csv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Duration: 60 days (hourly)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Frequency: 1-hour intervals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traffic_volume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836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B0DE75-5554-CDC8-CEE7-AB104F98B218}"/>
              </a:ext>
            </a:extLst>
          </p:cNvPr>
          <p:cNvSpPr txBox="1"/>
          <p:nvPr/>
        </p:nvSpPr>
        <p:spPr>
          <a:xfrm>
            <a:off x="235975" y="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66D4B-01A9-E933-2BA0-9FD7D3059267}"/>
              </a:ext>
            </a:extLst>
          </p:cNvPr>
          <p:cNvSpPr txBox="1"/>
          <p:nvPr/>
        </p:nvSpPr>
        <p:spPr>
          <a:xfrm>
            <a:off x="383458" y="769490"/>
            <a:ext cx="93898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Feature Engineering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Models: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ARIMA (time-series)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LSTM (deep learning)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XGBoost</a:t>
            </a:r>
            <a:r>
              <a:rPr lang="en-US" sz="2000" dirty="0"/>
              <a:t> (machine learning)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Evaluation: MAE, RMSE, R²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E6CF1-A818-D83C-BC93-77E4FE083CC8}"/>
              </a:ext>
            </a:extLst>
          </p:cNvPr>
          <p:cNvSpPr txBox="1"/>
          <p:nvPr/>
        </p:nvSpPr>
        <p:spPr>
          <a:xfrm>
            <a:off x="314632" y="318024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Model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CA380-5E3E-F933-6ACA-013B72A3EAF5}"/>
              </a:ext>
            </a:extLst>
          </p:cNvPr>
          <p:cNvSpPr txBox="1"/>
          <p:nvPr/>
        </p:nvSpPr>
        <p:spPr>
          <a:xfrm>
            <a:off x="314632" y="394968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ARIMA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MAE ≈ 320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Interpretable model</a:t>
            </a:r>
          </a:p>
          <a:p>
            <a:pPr>
              <a:buNone/>
            </a:pPr>
            <a:r>
              <a:rPr lang="en-IN" sz="2000" b="1" dirty="0"/>
              <a:t>LSTM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MAE ≈ 230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Good for nonlinear patterns</a:t>
            </a:r>
          </a:p>
          <a:p>
            <a:pPr>
              <a:buNone/>
            </a:pPr>
            <a:r>
              <a:rPr lang="en-IN" sz="2000" b="1" dirty="0" err="1"/>
              <a:t>XGBoost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MAE ≈ 250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Best balance of speed and accuracy</a:t>
            </a:r>
          </a:p>
        </p:txBody>
      </p:sp>
    </p:spTree>
    <p:extLst>
      <p:ext uri="{BB962C8B-B14F-4D97-AF65-F5344CB8AC3E}">
        <p14:creationId xmlns:p14="http://schemas.microsoft.com/office/powerpoint/2010/main" val="6641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B9033-F0BC-18CB-AF41-1C3CBF431F04}"/>
              </a:ext>
            </a:extLst>
          </p:cNvPr>
          <p:cNvSpPr txBox="1"/>
          <p:nvPr/>
        </p:nvSpPr>
        <p:spPr>
          <a:xfrm>
            <a:off x="245806" y="34627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Visuals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C141-BEF2-3883-B942-C33FAEDD5CE2}"/>
              </a:ext>
            </a:extLst>
          </p:cNvPr>
          <p:cNvSpPr txBox="1"/>
          <p:nvPr/>
        </p:nvSpPr>
        <p:spPr>
          <a:xfrm>
            <a:off x="344129" y="111571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Time-based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Actual vs Predicted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Error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67E8-F35F-938B-6339-AFBE403D9742}"/>
              </a:ext>
            </a:extLst>
          </p:cNvPr>
          <p:cNvSpPr txBox="1"/>
          <p:nvPr/>
        </p:nvSpPr>
        <p:spPr>
          <a:xfrm>
            <a:off x="245806" y="2301847"/>
            <a:ext cx="9065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Conclusion &amp; Future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E4613-6AB3-45C2-2923-021056A16860}"/>
              </a:ext>
            </a:extLst>
          </p:cNvPr>
          <p:cNvSpPr txBox="1"/>
          <p:nvPr/>
        </p:nvSpPr>
        <p:spPr>
          <a:xfrm>
            <a:off x="462116" y="3263065"/>
            <a:ext cx="89965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LSTM/</a:t>
            </a:r>
            <a:r>
              <a:rPr lang="en-US" sz="2800" dirty="0" err="1"/>
              <a:t>XGBoost</a:t>
            </a:r>
            <a:r>
              <a:rPr lang="en-US" sz="2800" dirty="0"/>
              <a:t> better than ARIMA</a:t>
            </a:r>
            <a:br>
              <a:rPr lang="en-US" sz="2800" dirty="0"/>
            </a:br>
            <a:r>
              <a:rPr lang="en-US" sz="2800" dirty="0"/>
              <a:t> Future: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 weather &amp; holiday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Real-time prediction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Streamlit</a:t>
            </a:r>
            <a:r>
              <a:rPr lang="en-US" sz="2800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1863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DD664-3A3F-5047-63BA-54EB095FF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Wingdings</vt:lpstr>
      <vt:lpstr>Office Theme</vt:lpstr>
      <vt:lpstr>Predictive Modeling for Road Traffic Management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Kumar</dc:creator>
  <cp:lastModifiedBy>Vinoth Kumar</cp:lastModifiedBy>
  <cp:revision>1</cp:revision>
  <dcterms:created xsi:type="dcterms:W3CDTF">2025-06-18T13:59:22Z</dcterms:created>
  <dcterms:modified xsi:type="dcterms:W3CDTF">2025-06-18T13:59:42Z</dcterms:modified>
</cp:coreProperties>
</file>