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0" r:id="rId3"/>
    <p:sldId id="257" r:id="rId4"/>
    <p:sldId id="274" r:id="rId5"/>
    <p:sldId id="261" r:id="rId6"/>
    <p:sldId id="262" r:id="rId7"/>
    <p:sldId id="278" r:id="rId8"/>
    <p:sldId id="273" r:id="rId9"/>
    <p:sldId id="279" r:id="rId10"/>
    <p:sldId id="275" r:id="rId11"/>
    <p:sldId id="263" r:id="rId12"/>
    <p:sldId id="276" r:id="rId13"/>
    <p:sldId id="265" r:id="rId14"/>
    <p:sldId id="266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embeddedFontLst>
    <p:embeddedFont>
      <p:font typeface="Segoe UI Black" panose="020B0A02040204020203" pitchFamily="34" charset="0"/>
      <p:bold r:id="rId21"/>
      <p:boldItalic r:id="rId22"/>
    </p:embeddedFont>
    <p:embeddedFont>
      <p:font typeface="경기천년제목 Bold" panose="02020803020101020101" pitchFamily="18" charset="-127"/>
      <p:bold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817E8-FF43-4128-EB74-D257ACF6E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232-699A-64A9-C98D-AC88543A0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AAF43-9557-4353-2F33-8A859244C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E93D-B546-4B52-BA61-6973B64CC170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A564F0-2FAE-C168-B9F0-36CA35513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790CD-9DFB-7592-5449-AAB5C4D6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B735-927F-4A1A-91ED-7CED83386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6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9F6C7-53CB-6047-5C86-7C66B604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ADCECC-59B5-B24B-624C-FD9290452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345AA-6A07-07C4-A5B3-609B2168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E93D-B546-4B52-BA61-6973B64CC170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7BEA0-5A7F-EEBE-7A16-ECB3929D7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5A351B-97DA-18C8-B1C4-713CFEA8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B735-927F-4A1A-91ED-7CED83386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5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9595C7-83FD-41CC-233D-0EA24F2B2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4CA007-9508-56ED-1AAF-2EE82DE18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AB7D4-50DF-8863-B93F-ED71BFD6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E93D-B546-4B52-BA61-6973B64CC170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9C9139-4970-4BE1-5617-808D82558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A31D43-B434-EDB3-1F34-E7D8FEBC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B735-927F-4A1A-91ED-7CED83386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05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81693-0845-99C2-843B-C0875543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06349-E44E-606E-C5F0-1D12B5565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272266-3D58-C3BE-9B73-D32F58B1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E93D-B546-4B52-BA61-6973B64CC170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5A1700-1887-BC36-8DC8-BFF06CF0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1BBA5E-8EE6-EFDF-CF9D-D2969AA7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B735-927F-4A1A-91ED-7CED83386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51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4BE95-75A9-76E6-0D79-48BDF0D2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35AF14-F0AA-E31C-F653-BBB19DB85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58CA4-EBD5-A95A-896A-7D9BB1CF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E93D-B546-4B52-BA61-6973B64CC170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68A0E-1EA6-F816-E004-07554B89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90469E-65DE-48CA-A7AA-2DE3C54E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B735-927F-4A1A-91ED-7CED83386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3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CA29C-4378-54F0-7EBD-A6FB4789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3EE787-9D18-B99B-9AB5-A9AC9572F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50EE6E-69DF-6110-FF8A-761927121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80C9D1-F059-5C54-3531-CE7C658F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E93D-B546-4B52-BA61-6973B64CC170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C84122-BF8F-54CA-DD81-AF4C6FA0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B86057-599F-F3A9-63E3-90470640E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B735-927F-4A1A-91ED-7CED83386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2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42F8C-C626-94D4-04D2-EE2FB8D7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63C9C8-CCD7-FBF2-EC8C-C25E1CF49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00694C-3243-CC8C-46B2-2BDB83577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FBABFB-7E4B-E06E-4F14-26CEA8145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AB3F5F-F78A-987C-C63F-64A493DBB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B53DA6-99C0-42F0-EC33-F92B04A9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E93D-B546-4B52-BA61-6973B64CC170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F27E5D-8193-266B-41C2-35D2C529F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B451A8-3A4A-07D9-9898-EE0D0827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B735-927F-4A1A-91ED-7CED83386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66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C86DD-C08C-3D7C-810D-05626A59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977437-22DF-0FF5-5C58-7694E49DE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E93D-B546-4B52-BA61-6973B64CC170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5CDEB6-D739-C02E-D2ED-1D4039AA8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A49C73-0154-3414-B58C-72CD61CEB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B735-927F-4A1A-91ED-7CED83386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16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BF62CC-4E9B-D048-71F6-B962A975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E93D-B546-4B52-BA61-6973B64CC170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EE765A-BC2B-F822-3380-93553CA35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B83EAC-3C36-F36F-61B9-63E9CE68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B735-927F-4A1A-91ED-7CED83386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94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E67BD-93E2-159F-CCAE-97EB14EE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B7CD28-A125-02C5-E66F-1B17561AE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9D9AA4-EDF8-251C-0989-AC22543CD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9ECC53-3B5E-F69F-17FE-0D3E1A26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E93D-B546-4B52-BA61-6973B64CC170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34DCBC-B19F-B347-0F23-4DD10E64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18A0EF-DE68-8415-AB30-737914FD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B735-927F-4A1A-91ED-7CED83386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58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633B4-C0BA-3559-1231-E1AC8FA3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BA8AEA-962D-F0FD-7F04-8C640442A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DFD912-247B-36AA-D961-F7E458121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B73F40-263B-31F5-3069-52E3830D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E93D-B546-4B52-BA61-6973B64CC170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E8873E-D4EF-F7E7-0818-9902946D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74E64A-40AF-1F6D-74C7-0B457782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B735-927F-4A1A-91ED-7CED83386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32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9B67DC-1125-A5E2-01B5-1DAC01878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07E582-96AF-99F8-E933-24F0D5BA2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843457-3222-29CF-20A9-1E2CDFF19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6E93D-B546-4B52-BA61-6973B64CC170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9445B0-F336-125D-21EE-63AB13BB5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44401F-825D-6247-865D-F90509BF8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EB735-927F-4A1A-91ED-7CED83386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39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CC9662-AE3F-7B67-C12F-D03978B7D2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70771-2FF8-2946-06F6-B56392D8A77A}"/>
              </a:ext>
            </a:extLst>
          </p:cNvPr>
          <p:cNvSpPr txBox="1"/>
          <p:nvPr/>
        </p:nvSpPr>
        <p:spPr>
          <a:xfrm>
            <a:off x="2062661" y="1148419"/>
            <a:ext cx="80571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 err="1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G</a:t>
            </a:r>
            <a:r>
              <a:rPr lang="en-US" altLang="ko-KR" sz="5000" dirty="0" err="1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won</a:t>
            </a:r>
            <a:r>
              <a:rPr lang="en-US" altLang="ko-KR" sz="10000" dirty="0" err="1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B</a:t>
            </a:r>
            <a:r>
              <a:rPr lang="en-US" altLang="ko-KR" sz="5000" dirty="0" err="1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ae</a:t>
            </a:r>
            <a:r>
              <a:rPr lang="en-US" altLang="ko-KR" sz="10000" dirty="0" err="1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S</a:t>
            </a:r>
            <a:r>
              <a:rPr lang="en-US" altLang="ko-KR" sz="5000" dirty="0" err="1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ong</a:t>
            </a:r>
            <a:r>
              <a:rPr lang="en-US" altLang="ko-KR" sz="10000" dirty="0" err="1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W</a:t>
            </a:r>
            <a:r>
              <a:rPr lang="en-US" altLang="ko-KR" sz="5000" dirty="0" err="1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ow</a:t>
            </a:r>
            <a:endParaRPr lang="ko-KR" altLang="en-US" sz="50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05F2C7F8-B76E-89B0-232B-19943749ADEA}"/>
              </a:ext>
            </a:extLst>
          </p:cNvPr>
          <p:cNvSpPr/>
          <p:nvPr/>
        </p:nvSpPr>
        <p:spPr>
          <a:xfrm rot="16200000">
            <a:off x="4933106" y="2300732"/>
            <a:ext cx="149626" cy="163440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19CDCF25-ED52-E5F5-801E-3869AE2BC2BA}"/>
              </a:ext>
            </a:extLst>
          </p:cNvPr>
          <p:cNvSpPr/>
          <p:nvPr/>
        </p:nvSpPr>
        <p:spPr>
          <a:xfrm rot="5400000" flipH="1">
            <a:off x="7092542" y="2307932"/>
            <a:ext cx="149626" cy="162000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12B5C4-258D-728A-4247-87F19D4CEFAA}"/>
              </a:ext>
            </a:extLst>
          </p:cNvPr>
          <p:cNvSpPr/>
          <p:nvPr/>
        </p:nvSpPr>
        <p:spPr>
          <a:xfrm>
            <a:off x="5825119" y="3043119"/>
            <a:ext cx="532236" cy="149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02093DE-663A-E674-18EF-E907E2B27839}"/>
              </a:ext>
            </a:extLst>
          </p:cNvPr>
          <p:cNvSpPr/>
          <p:nvPr/>
        </p:nvSpPr>
        <p:spPr>
          <a:xfrm>
            <a:off x="5683110" y="3148734"/>
            <a:ext cx="284015" cy="164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27A4333-E5EF-FBC1-6FA9-9336DCB44186}"/>
              </a:ext>
            </a:extLst>
          </p:cNvPr>
          <p:cNvSpPr/>
          <p:nvPr/>
        </p:nvSpPr>
        <p:spPr>
          <a:xfrm>
            <a:off x="5683110" y="2920863"/>
            <a:ext cx="284015" cy="164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AE1A640-3FEE-9649-3F22-522D7E14264C}"/>
              </a:ext>
            </a:extLst>
          </p:cNvPr>
          <p:cNvSpPr/>
          <p:nvPr/>
        </p:nvSpPr>
        <p:spPr>
          <a:xfrm>
            <a:off x="6215347" y="2920863"/>
            <a:ext cx="284015" cy="164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E701B8-5CDB-1217-1129-CA1916AAFD81}"/>
              </a:ext>
            </a:extLst>
          </p:cNvPr>
          <p:cNvSpPr txBox="1"/>
          <p:nvPr/>
        </p:nvSpPr>
        <p:spPr>
          <a:xfrm>
            <a:off x="266863" y="3269301"/>
            <a:ext cx="11139457" cy="240065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0" i="1" dirty="0">
                <a:ln w="50800">
                  <a:solidFill>
                    <a:srgbClr val="FF0000"/>
                  </a:solidFill>
                </a:ln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NEONBEAT</a:t>
            </a:r>
            <a:endParaRPr lang="ko-KR" altLang="en-US" sz="5000" i="1" dirty="0">
              <a:ln w="50800">
                <a:solidFill>
                  <a:srgbClr val="FF0000"/>
                </a:solidFill>
              </a:ln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290A52-E2B8-12A8-2979-0D398BED6574}"/>
              </a:ext>
            </a:extLst>
          </p:cNvPr>
          <p:cNvSpPr/>
          <p:nvPr/>
        </p:nvSpPr>
        <p:spPr>
          <a:xfrm>
            <a:off x="6215346" y="3154139"/>
            <a:ext cx="284015" cy="164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1514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CC9662-AE3F-7B67-C12F-D03978B7D2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70771-2FF8-2946-06F6-B56392D8A77A}"/>
              </a:ext>
            </a:extLst>
          </p:cNvPr>
          <p:cNvSpPr txBox="1"/>
          <p:nvPr/>
        </p:nvSpPr>
        <p:spPr>
          <a:xfrm>
            <a:off x="2062661" y="1148419"/>
            <a:ext cx="80571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컨텐츠</a:t>
            </a:r>
            <a:endParaRPr lang="ko-KR" altLang="en-US" sz="50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05F2C7F8-B76E-89B0-232B-19943749ADEA}"/>
              </a:ext>
            </a:extLst>
          </p:cNvPr>
          <p:cNvSpPr/>
          <p:nvPr/>
        </p:nvSpPr>
        <p:spPr>
          <a:xfrm rot="16200000">
            <a:off x="4933106" y="2300732"/>
            <a:ext cx="149626" cy="163440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19CDCF25-ED52-E5F5-801E-3869AE2BC2BA}"/>
              </a:ext>
            </a:extLst>
          </p:cNvPr>
          <p:cNvSpPr/>
          <p:nvPr/>
        </p:nvSpPr>
        <p:spPr>
          <a:xfrm rot="5400000" flipH="1">
            <a:off x="7092542" y="2307932"/>
            <a:ext cx="149626" cy="162000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12B5C4-258D-728A-4247-87F19D4CEFAA}"/>
              </a:ext>
            </a:extLst>
          </p:cNvPr>
          <p:cNvSpPr/>
          <p:nvPr/>
        </p:nvSpPr>
        <p:spPr>
          <a:xfrm>
            <a:off x="5825119" y="3043119"/>
            <a:ext cx="532236" cy="149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02093DE-663A-E674-18EF-E907E2B27839}"/>
              </a:ext>
            </a:extLst>
          </p:cNvPr>
          <p:cNvSpPr/>
          <p:nvPr/>
        </p:nvSpPr>
        <p:spPr>
          <a:xfrm>
            <a:off x="5683110" y="3148734"/>
            <a:ext cx="284015" cy="164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27A4333-E5EF-FBC1-6FA9-9336DCB44186}"/>
              </a:ext>
            </a:extLst>
          </p:cNvPr>
          <p:cNvSpPr/>
          <p:nvPr/>
        </p:nvSpPr>
        <p:spPr>
          <a:xfrm>
            <a:off x="5683110" y="2920863"/>
            <a:ext cx="284015" cy="164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AE1A640-3FEE-9649-3F22-522D7E14264C}"/>
              </a:ext>
            </a:extLst>
          </p:cNvPr>
          <p:cNvSpPr/>
          <p:nvPr/>
        </p:nvSpPr>
        <p:spPr>
          <a:xfrm>
            <a:off x="6215347" y="2920863"/>
            <a:ext cx="284015" cy="164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E701B8-5CDB-1217-1129-CA1916AAFD81}"/>
              </a:ext>
            </a:extLst>
          </p:cNvPr>
          <p:cNvSpPr txBox="1"/>
          <p:nvPr/>
        </p:nvSpPr>
        <p:spPr>
          <a:xfrm>
            <a:off x="266863" y="3269301"/>
            <a:ext cx="11139457" cy="240065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0" i="1" dirty="0">
                <a:ln w="50800">
                  <a:solidFill>
                    <a:srgbClr val="FF0000"/>
                  </a:solidFill>
                </a:ln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NEONBEAT</a:t>
            </a:r>
            <a:endParaRPr lang="ko-KR" altLang="en-US" sz="5000" i="1" dirty="0">
              <a:ln w="50800">
                <a:solidFill>
                  <a:srgbClr val="FF0000"/>
                </a:solidFill>
              </a:ln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290A52-E2B8-12A8-2979-0D398BED6574}"/>
              </a:ext>
            </a:extLst>
          </p:cNvPr>
          <p:cNvSpPr/>
          <p:nvPr/>
        </p:nvSpPr>
        <p:spPr>
          <a:xfrm>
            <a:off x="6215346" y="3154139"/>
            <a:ext cx="284015" cy="164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565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ED04381-AD04-E5A6-CC28-66E794DFBF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715999-D00F-52C4-BBED-14867114E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0" y="0"/>
            <a:ext cx="2387600" cy="1343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E86214-A69A-5F2A-7B11-5EDE993467CC}"/>
              </a:ext>
            </a:extLst>
          </p:cNvPr>
          <p:cNvSpPr txBox="1"/>
          <p:nvPr/>
        </p:nvSpPr>
        <p:spPr>
          <a:xfrm>
            <a:off x="336867" y="410253"/>
            <a:ext cx="33207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컨텐츠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5E0E09-5A46-4D52-AEF2-289680CD0FB9}"/>
              </a:ext>
            </a:extLst>
          </p:cNvPr>
          <p:cNvSpPr txBox="1"/>
          <p:nvPr/>
        </p:nvSpPr>
        <p:spPr>
          <a:xfrm>
            <a:off x="608985" y="2052394"/>
            <a:ext cx="11405533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노래를 선택하고</a:t>
            </a:r>
            <a:endParaRPr lang="en-US" altLang="ko-KR" sz="4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endParaRPr lang="en-US" altLang="ko-KR" sz="4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ko-KR" altLang="en-US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그 노래에 맞는 게임을 즐기고</a:t>
            </a:r>
            <a:endParaRPr lang="en-US" altLang="ko-KR" sz="4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endParaRPr lang="en-US" altLang="ko-KR" sz="4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ko-KR" altLang="en-US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모든 게임의 결과를 본다</a:t>
            </a:r>
            <a:r>
              <a:rPr lang="en-US" altLang="ko-KR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80F141-80E0-F99D-96CA-7BEE75586CE6}"/>
              </a:ext>
            </a:extLst>
          </p:cNvPr>
          <p:cNvSpPr/>
          <p:nvPr/>
        </p:nvSpPr>
        <p:spPr>
          <a:xfrm>
            <a:off x="336867" y="1579804"/>
            <a:ext cx="85725" cy="450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6B247F-E38E-656E-7976-14474245AFF1}"/>
              </a:ext>
            </a:extLst>
          </p:cNvPr>
          <p:cNvSpPr txBox="1"/>
          <p:nvPr/>
        </p:nvSpPr>
        <p:spPr>
          <a:xfrm>
            <a:off x="8006531" y="2052394"/>
            <a:ext cx="424228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=  </a:t>
            </a:r>
            <a:r>
              <a:rPr lang="ko-KR" altLang="en-US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메인 화면</a:t>
            </a:r>
            <a:endParaRPr lang="en-US" altLang="ko-KR" sz="4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endParaRPr lang="en-US" altLang="ko-KR" sz="4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en-US" altLang="ko-KR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=  </a:t>
            </a:r>
            <a:r>
              <a:rPr lang="ko-KR" altLang="en-US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노래 선택</a:t>
            </a:r>
            <a:endParaRPr lang="en-US" altLang="ko-KR" sz="4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endParaRPr lang="en-US" altLang="ko-KR" sz="4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en-US" altLang="ko-KR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=  </a:t>
            </a:r>
            <a:r>
              <a:rPr lang="ko-KR" altLang="en-US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게임의 결과</a:t>
            </a:r>
            <a:endParaRPr lang="en-US" altLang="ko-KR" sz="4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88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CC9662-AE3F-7B67-C12F-D03978B7D2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70771-2FF8-2946-06F6-B56392D8A77A}"/>
              </a:ext>
            </a:extLst>
          </p:cNvPr>
          <p:cNvSpPr txBox="1"/>
          <p:nvPr/>
        </p:nvSpPr>
        <p:spPr>
          <a:xfrm>
            <a:off x="2062661" y="1148419"/>
            <a:ext cx="80571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구현 요소</a:t>
            </a:r>
            <a:endParaRPr lang="ko-KR" altLang="en-US" sz="50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05F2C7F8-B76E-89B0-232B-19943749ADEA}"/>
              </a:ext>
            </a:extLst>
          </p:cNvPr>
          <p:cNvSpPr/>
          <p:nvPr/>
        </p:nvSpPr>
        <p:spPr>
          <a:xfrm rot="16200000">
            <a:off x="4933106" y="2300732"/>
            <a:ext cx="149626" cy="163440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19CDCF25-ED52-E5F5-801E-3869AE2BC2BA}"/>
              </a:ext>
            </a:extLst>
          </p:cNvPr>
          <p:cNvSpPr/>
          <p:nvPr/>
        </p:nvSpPr>
        <p:spPr>
          <a:xfrm rot="5400000" flipH="1">
            <a:off x="7092542" y="2307932"/>
            <a:ext cx="149626" cy="162000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12B5C4-258D-728A-4247-87F19D4CEFAA}"/>
              </a:ext>
            </a:extLst>
          </p:cNvPr>
          <p:cNvSpPr/>
          <p:nvPr/>
        </p:nvSpPr>
        <p:spPr>
          <a:xfrm>
            <a:off x="5825119" y="3043119"/>
            <a:ext cx="532236" cy="149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02093DE-663A-E674-18EF-E907E2B27839}"/>
              </a:ext>
            </a:extLst>
          </p:cNvPr>
          <p:cNvSpPr/>
          <p:nvPr/>
        </p:nvSpPr>
        <p:spPr>
          <a:xfrm>
            <a:off x="5683110" y="3148734"/>
            <a:ext cx="284015" cy="164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27A4333-E5EF-FBC1-6FA9-9336DCB44186}"/>
              </a:ext>
            </a:extLst>
          </p:cNvPr>
          <p:cNvSpPr/>
          <p:nvPr/>
        </p:nvSpPr>
        <p:spPr>
          <a:xfrm>
            <a:off x="5683110" y="2920863"/>
            <a:ext cx="284015" cy="164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AE1A640-3FEE-9649-3F22-522D7E14264C}"/>
              </a:ext>
            </a:extLst>
          </p:cNvPr>
          <p:cNvSpPr/>
          <p:nvPr/>
        </p:nvSpPr>
        <p:spPr>
          <a:xfrm>
            <a:off x="6215347" y="2920863"/>
            <a:ext cx="284015" cy="164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E701B8-5CDB-1217-1129-CA1916AAFD81}"/>
              </a:ext>
            </a:extLst>
          </p:cNvPr>
          <p:cNvSpPr txBox="1"/>
          <p:nvPr/>
        </p:nvSpPr>
        <p:spPr>
          <a:xfrm>
            <a:off x="266863" y="3269301"/>
            <a:ext cx="11139457" cy="240065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0" i="1" dirty="0">
                <a:ln w="50800">
                  <a:solidFill>
                    <a:srgbClr val="FF0000"/>
                  </a:solidFill>
                </a:ln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NEONBEAT</a:t>
            </a:r>
            <a:endParaRPr lang="ko-KR" altLang="en-US" sz="5000" i="1" dirty="0">
              <a:ln w="50800">
                <a:solidFill>
                  <a:srgbClr val="FF0000"/>
                </a:solidFill>
              </a:ln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290A52-E2B8-12A8-2979-0D398BED6574}"/>
              </a:ext>
            </a:extLst>
          </p:cNvPr>
          <p:cNvSpPr/>
          <p:nvPr/>
        </p:nvSpPr>
        <p:spPr>
          <a:xfrm>
            <a:off x="6215346" y="3154139"/>
            <a:ext cx="284015" cy="164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769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ED04381-AD04-E5A6-CC28-66E794DFBF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715999-D00F-52C4-BBED-14867114E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0" y="0"/>
            <a:ext cx="2387600" cy="1343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E86214-A69A-5F2A-7B11-5EDE993467CC}"/>
              </a:ext>
            </a:extLst>
          </p:cNvPr>
          <p:cNvSpPr txBox="1"/>
          <p:nvPr/>
        </p:nvSpPr>
        <p:spPr>
          <a:xfrm>
            <a:off x="336867" y="410253"/>
            <a:ext cx="43393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구현 요소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CBBCD2-C41C-3E92-7B65-74BEA456BFF0}"/>
              </a:ext>
            </a:extLst>
          </p:cNvPr>
          <p:cNvSpPr/>
          <p:nvPr/>
        </p:nvSpPr>
        <p:spPr>
          <a:xfrm>
            <a:off x="377507" y="2079586"/>
            <a:ext cx="54000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F4B532-151A-94E8-C954-7A000F81015A}"/>
              </a:ext>
            </a:extLst>
          </p:cNvPr>
          <p:cNvSpPr txBox="1"/>
          <p:nvPr/>
        </p:nvSpPr>
        <p:spPr>
          <a:xfrm>
            <a:off x="1378833" y="2582640"/>
            <a:ext cx="33973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latin typeface="Segoe UI Black" panose="020B0A02040204020203" pitchFamily="34" charset="0"/>
                <a:ea typeface="Segoe UI Black" panose="020B0A02040204020203" pitchFamily="34" charset="0"/>
              </a:rPr>
              <a:t>Neon Beat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BA98F4-45AE-0EA8-A6BF-BDE784824806}"/>
              </a:ext>
            </a:extLst>
          </p:cNvPr>
          <p:cNvSpPr txBox="1"/>
          <p:nvPr/>
        </p:nvSpPr>
        <p:spPr>
          <a:xfrm>
            <a:off x="1946051" y="4370848"/>
            <a:ext cx="2262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Segoe UI Black" panose="020B0A02040204020203" pitchFamily="34" charset="0"/>
              </a:rPr>
              <a:t>Touch to Start</a:t>
            </a:r>
            <a:endParaRPr lang="ko-KR" altLang="en-US" sz="2000" dirty="0">
              <a:latin typeface="Segoe UI Black" panose="020B0A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6B897E-0732-ED7E-8A1B-EF1AEB0C3339}"/>
              </a:ext>
            </a:extLst>
          </p:cNvPr>
          <p:cNvSpPr txBox="1"/>
          <p:nvPr/>
        </p:nvSpPr>
        <p:spPr>
          <a:xfrm>
            <a:off x="6424622" y="2618239"/>
            <a:ext cx="488345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1.</a:t>
            </a:r>
            <a:r>
              <a:rPr lang="ko-KR" altLang="en-US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제목</a:t>
            </a:r>
            <a:endParaRPr lang="en-US" altLang="ko-KR" sz="4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endParaRPr lang="en-US" altLang="ko-KR" sz="4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en-US" altLang="ko-KR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2.</a:t>
            </a:r>
            <a:r>
              <a:rPr lang="ko-KR" altLang="en-US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화면 터치 시작</a:t>
            </a:r>
            <a:endParaRPr lang="en-US" altLang="ko-KR" sz="4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112282-8E0E-C02F-AA62-A1C5C3B3F7F0}"/>
              </a:ext>
            </a:extLst>
          </p:cNvPr>
          <p:cNvSpPr/>
          <p:nvPr/>
        </p:nvSpPr>
        <p:spPr>
          <a:xfrm>
            <a:off x="6073140" y="1449586"/>
            <a:ext cx="45719" cy="450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080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ED04381-AD04-E5A6-CC28-66E794DFBF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715999-D00F-52C4-BBED-14867114E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0" y="0"/>
            <a:ext cx="2387600" cy="1343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E86214-A69A-5F2A-7B11-5EDE993467CC}"/>
              </a:ext>
            </a:extLst>
          </p:cNvPr>
          <p:cNvSpPr txBox="1"/>
          <p:nvPr/>
        </p:nvSpPr>
        <p:spPr>
          <a:xfrm>
            <a:off x="336867" y="410253"/>
            <a:ext cx="43393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구현 요소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6B897E-0732-ED7E-8A1B-EF1AEB0C3339}"/>
              </a:ext>
            </a:extLst>
          </p:cNvPr>
          <p:cNvSpPr txBox="1"/>
          <p:nvPr/>
        </p:nvSpPr>
        <p:spPr>
          <a:xfrm>
            <a:off x="6424622" y="2618239"/>
            <a:ext cx="488345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1.</a:t>
            </a:r>
            <a:r>
              <a:rPr lang="ko-KR" altLang="en-US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노래 선택</a:t>
            </a:r>
            <a:endParaRPr lang="en-US" altLang="ko-KR" sz="4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endParaRPr lang="en-US" altLang="ko-KR" sz="4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en-US" altLang="ko-KR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2.</a:t>
            </a:r>
            <a:r>
              <a:rPr lang="ko-KR" altLang="en-US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설정 </a:t>
            </a:r>
            <a:r>
              <a:rPr lang="en-US" altLang="ko-KR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 </a:t>
            </a:r>
            <a:r>
              <a:rPr lang="ko-KR" altLang="en-US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사운드 </a:t>
            </a:r>
            <a:r>
              <a:rPr lang="en-US" altLang="ko-KR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112282-8E0E-C02F-AA62-A1C5C3B3F7F0}"/>
              </a:ext>
            </a:extLst>
          </p:cNvPr>
          <p:cNvSpPr/>
          <p:nvPr/>
        </p:nvSpPr>
        <p:spPr>
          <a:xfrm>
            <a:off x="6073140" y="1449586"/>
            <a:ext cx="45719" cy="450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AAEC6C-D6D4-238B-0695-552FC006A58D}"/>
              </a:ext>
            </a:extLst>
          </p:cNvPr>
          <p:cNvSpPr/>
          <p:nvPr/>
        </p:nvSpPr>
        <p:spPr>
          <a:xfrm>
            <a:off x="375930" y="2079586"/>
            <a:ext cx="5400000" cy="324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AF0C2F-1CCA-60EB-2CBB-258F065F6891}"/>
              </a:ext>
            </a:extLst>
          </p:cNvPr>
          <p:cNvSpPr/>
          <p:nvPr/>
        </p:nvSpPr>
        <p:spPr>
          <a:xfrm>
            <a:off x="4430833" y="2254244"/>
            <a:ext cx="1211155" cy="38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1EFBDD-7273-9BA0-A343-B7BE72A88592}"/>
              </a:ext>
            </a:extLst>
          </p:cNvPr>
          <p:cNvSpPr/>
          <p:nvPr/>
        </p:nvSpPr>
        <p:spPr>
          <a:xfrm>
            <a:off x="1997537" y="3132840"/>
            <a:ext cx="216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선택 노래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42CCAF-FDB3-341B-7596-2EA3FC501A5E}"/>
              </a:ext>
            </a:extLst>
          </p:cNvPr>
          <p:cNvSpPr/>
          <p:nvPr/>
        </p:nvSpPr>
        <p:spPr>
          <a:xfrm>
            <a:off x="467537" y="3312841"/>
            <a:ext cx="144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노래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DC883A-E623-6211-32D5-297D3B0897D3}"/>
              </a:ext>
            </a:extLst>
          </p:cNvPr>
          <p:cNvSpPr/>
          <p:nvPr/>
        </p:nvSpPr>
        <p:spPr>
          <a:xfrm>
            <a:off x="4247740" y="3312840"/>
            <a:ext cx="144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선택 노래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C822A59-2FF9-EC8D-59C9-C59AFE7CA59B}"/>
              </a:ext>
            </a:extLst>
          </p:cNvPr>
          <p:cNvCxnSpPr>
            <a:cxnSpLocks/>
          </p:cNvCxnSpPr>
          <p:nvPr/>
        </p:nvCxnSpPr>
        <p:spPr>
          <a:xfrm rot="16200000">
            <a:off x="3075930" y="3037556"/>
            <a:ext cx="0" cy="290967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853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ED04381-AD04-E5A6-CC28-66E794DFBF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715999-D00F-52C4-BBED-14867114E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0" y="0"/>
            <a:ext cx="2387600" cy="1343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E86214-A69A-5F2A-7B11-5EDE993467CC}"/>
              </a:ext>
            </a:extLst>
          </p:cNvPr>
          <p:cNvSpPr txBox="1"/>
          <p:nvPr/>
        </p:nvSpPr>
        <p:spPr>
          <a:xfrm>
            <a:off x="336867" y="410253"/>
            <a:ext cx="43393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구현 요소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6B897E-0732-ED7E-8A1B-EF1AEB0C3339}"/>
              </a:ext>
            </a:extLst>
          </p:cNvPr>
          <p:cNvSpPr txBox="1"/>
          <p:nvPr/>
        </p:nvSpPr>
        <p:spPr>
          <a:xfrm>
            <a:off x="6424622" y="2618239"/>
            <a:ext cx="576737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1.</a:t>
            </a:r>
            <a:r>
              <a:rPr lang="ko-KR" altLang="en-US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노래와 노트 클릭</a:t>
            </a:r>
            <a:endParaRPr lang="en-US" altLang="ko-KR" sz="4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endParaRPr lang="en-US" altLang="ko-KR" sz="4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en-US" altLang="ko-KR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2.</a:t>
            </a:r>
            <a:r>
              <a:rPr lang="ko-KR" altLang="en-US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설정 </a:t>
            </a:r>
            <a:r>
              <a:rPr lang="en-US" altLang="ko-KR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 </a:t>
            </a:r>
            <a:r>
              <a:rPr lang="ko-KR" altLang="en-US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일시 정지</a:t>
            </a:r>
            <a:r>
              <a:rPr lang="en-US" altLang="ko-KR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112282-8E0E-C02F-AA62-A1C5C3B3F7F0}"/>
              </a:ext>
            </a:extLst>
          </p:cNvPr>
          <p:cNvSpPr/>
          <p:nvPr/>
        </p:nvSpPr>
        <p:spPr>
          <a:xfrm>
            <a:off x="6073140" y="1449586"/>
            <a:ext cx="45719" cy="450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5BF6B8-E786-59B0-BE2F-FA7699335791}"/>
              </a:ext>
            </a:extLst>
          </p:cNvPr>
          <p:cNvSpPr/>
          <p:nvPr/>
        </p:nvSpPr>
        <p:spPr>
          <a:xfrm>
            <a:off x="375536" y="2071337"/>
            <a:ext cx="5400000" cy="32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622405-6A5C-51BB-2A59-26F3C0D73D06}"/>
              </a:ext>
            </a:extLst>
          </p:cNvPr>
          <p:cNvSpPr/>
          <p:nvPr/>
        </p:nvSpPr>
        <p:spPr>
          <a:xfrm>
            <a:off x="375540" y="4770173"/>
            <a:ext cx="108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959E36-8B32-D988-1F3F-120B89B52372}"/>
              </a:ext>
            </a:extLst>
          </p:cNvPr>
          <p:cNvSpPr/>
          <p:nvPr/>
        </p:nvSpPr>
        <p:spPr>
          <a:xfrm>
            <a:off x="1455538" y="4771337"/>
            <a:ext cx="108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5F4810C-C120-44C1-7621-0746AAEAC4E4}"/>
              </a:ext>
            </a:extLst>
          </p:cNvPr>
          <p:cNvSpPr/>
          <p:nvPr/>
        </p:nvSpPr>
        <p:spPr>
          <a:xfrm>
            <a:off x="2535540" y="4770173"/>
            <a:ext cx="108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4E1B388-54AD-9190-2E76-F9E03D46D06D}"/>
              </a:ext>
            </a:extLst>
          </p:cNvPr>
          <p:cNvSpPr/>
          <p:nvPr/>
        </p:nvSpPr>
        <p:spPr>
          <a:xfrm>
            <a:off x="3615536" y="4770173"/>
            <a:ext cx="108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D6D490E-1C0D-C55F-4363-6569F46AF5E1}"/>
              </a:ext>
            </a:extLst>
          </p:cNvPr>
          <p:cNvSpPr/>
          <p:nvPr/>
        </p:nvSpPr>
        <p:spPr>
          <a:xfrm>
            <a:off x="375540" y="2332596"/>
            <a:ext cx="108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A590E17-4CE8-71C1-7A98-4DE7C72BD929}"/>
              </a:ext>
            </a:extLst>
          </p:cNvPr>
          <p:cNvSpPr/>
          <p:nvPr/>
        </p:nvSpPr>
        <p:spPr>
          <a:xfrm>
            <a:off x="4958016" y="2068681"/>
            <a:ext cx="81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설정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56DD8B-7B12-05E8-82C2-EE7C8DC2026E}"/>
              </a:ext>
            </a:extLst>
          </p:cNvPr>
          <p:cNvSpPr/>
          <p:nvPr/>
        </p:nvSpPr>
        <p:spPr>
          <a:xfrm>
            <a:off x="4695536" y="4770173"/>
            <a:ext cx="108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F0F62E7-ADBB-B962-2025-47F54BB9EB23}"/>
              </a:ext>
            </a:extLst>
          </p:cNvPr>
          <p:cNvSpPr/>
          <p:nvPr/>
        </p:nvSpPr>
        <p:spPr>
          <a:xfrm>
            <a:off x="1455538" y="3047900"/>
            <a:ext cx="108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A8970B0-54DD-518D-A7EB-F463BDFCD10E}"/>
              </a:ext>
            </a:extLst>
          </p:cNvPr>
          <p:cNvSpPr/>
          <p:nvPr/>
        </p:nvSpPr>
        <p:spPr>
          <a:xfrm>
            <a:off x="2535535" y="2408288"/>
            <a:ext cx="108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552250A-217E-4690-3B55-415FC61DBF3E}"/>
              </a:ext>
            </a:extLst>
          </p:cNvPr>
          <p:cNvSpPr/>
          <p:nvPr/>
        </p:nvSpPr>
        <p:spPr>
          <a:xfrm>
            <a:off x="3615535" y="3639037"/>
            <a:ext cx="108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1C3773-7939-7000-135F-E901DD1121E0}"/>
              </a:ext>
            </a:extLst>
          </p:cNvPr>
          <p:cNvSpPr/>
          <p:nvPr/>
        </p:nvSpPr>
        <p:spPr>
          <a:xfrm>
            <a:off x="4698885" y="2729425"/>
            <a:ext cx="108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441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ED04381-AD04-E5A6-CC28-66E794DFBF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715999-D00F-52C4-BBED-14867114E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0" y="0"/>
            <a:ext cx="2387600" cy="1343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E86214-A69A-5F2A-7B11-5EDE993467CC}"/>
              </a:ext>
            </a:extLst>
          </p:cNvPr>
          <p:cNvSpPr txBox="1"/>
          <p:nvPr/>
        </p:nvSpPr>
        <p:spPr>
          <a:xfrm>
            <a:off x="336867" y="410253"/>
            <a:ext cx="43393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구현 요소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6B897E-0732-ED7E-8A1B-EF1AEB0C3339}"/>
              </a:ext>
            </a:extLst>
          </p:cNvPr>
          <p:cNvSpPr txBox="1"/>
          <p:nvPr/>
        </p:nvSpPr>
        <p:spPr>
          <a:xfrm>
            <a:off x="6424622" y="2618239"/>
            <a:ext cx="576737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1. </a:t>
            </a:r>
            <a:r>
              <a:rPr lang="ko-KR" altLang="en-US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일시 정지</a:t>
            </a:r>
            <a:endParaRPr lang="en-US" altLang="ko-KR" sz="4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914400" indent="-914400">
              <a:buAutoNum type="arabicPeriod"/>
            </a:pPr>
            <a:endParaRPr lang="en-US" altLang="ko-KR" sz="4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en-US" altLang="ko-KR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2.</a:t>
            </a:r>
            <a:r>
              <a:rPr lang="ko-KR" altLang="en-US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메인 화면</a:t>
            </a:r>
            <a:endParaRPr lang="en-US" altLang="ko-KR" sz="4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112282-8E0E-C02F-AA62-A1C5C3B3F7F0}"/>
              </a:ext>
            </a:extLst>
          </p:cNvPr>
          <p:cNvSpPr/>
          <p:nvPr/>
        </p:nvSpPr>
        <p:spPr>
          <a:xfrm>
            <a:off x="6073140" y="1449586"/>
            <a:ext cx="45719" cy="450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622405-6A5C-51BB-2A59-26F3C0D73D06}"/>
              </a:ext>
            </a:extLst>
          </p:cNvPr>
          <p:cNvSpPr/>
          <p:nvPr/>
        </p:nvSpPr>
        <p:spPr>
          <a:xfrm>
            <a:off x="375540" y="4770173"/>
            <a:ext cx="108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959E36-8B32-D988-1F3F-120B89B52372}"/>
              </a:ext>
            </a:extLst>
          </p:cNvPr>
          <p:cNvSpPr/>
          <p:nvPr/>
        </p:nvSpPr>
        <p:spPr>
          <a:xfrm>
            <a:off x="1455538" y="4771337"/>
            <a:ext cx="108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5F4810C-C120-44C1-7621-0746AAEAC4E4}"/>
              </a:ext>
            </a:extLst>
          </p:cNvPr>
          <p:cNvSpPr/>
          <p:nvPr/>
        </p:nvSpPr>
        <p:spPr>
          <a:xfrm>
            <a:off x="2535540" y="4770173"/>
            <a:ext cx="108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4E1B388-54AD-9190-2E76-F9E03D46D06D}"/>
              </a:ext>
            </a:extLst>
          </p:cNvPr>
          <p:cNvSpPr/>
          <p:nvPr/>
        </p:nvSpPr>
        <p:spPr>
          <a:xfrm>
            <a:off x="3615536" y="4770173"/>
            <a:ext cx="108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D6D490E-1C0D-C55F-4363-6569F46AF5E1}"/>
              </a:ext>
            </a:extLst>
          </p:cNvPr>
          <p:cNvSpPr/>
          <p:nvPr/>
        </p:nvSpPr>
        <p:spPr>
          <a:xfrm>
            <a:off x="375540" y="2332596"/>
            <a:ext cx="108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56DD8B-7B12-05E8-82C2-EE7C8DC2026E}"/>
              </a:ext>
            </a:extLst>
          </p:cNvPr>
          <p:cNvSpPr/>
          <p:nvPr/>
        </p:nvSpPr>
        <p:spPr>
          <a:xfrm>
            <a:off x="4695536" y="4770173"/>
            <a:ext cx="108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F0F62E7-ADBB-B962-2025-47F54BB9EB23}"/>
              </a:ext>
            </a:extLst>
          </p:cNvPr>
          <p:cNvSpPr/>
          <p:nvPr/>
        </p:nvSpPr>
        <p:spPr>
          <a:xfrm>
            <a:off x="1455538" y="3047900"/>
            <a:ext cx="108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A8970B0-54DD-518D-A7EB-F463BDFCD10E}"/>
              </a:ext>
            </a:extLst>
          </p:cNvPr>
          <p:cNvSpPr/>
          <p:nvPr/>
        </p:nvSpPr>
        <p:spPr>
          <a:xfrm>
            <a:off x="2535535" y="2408288"/>
            <a:ext cx="108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552250A-217E-4690-3B55-415FC61DBF3E}"/>
              </a:ext>
            </a:extLst>
          </p:cNvPr>
          <p:cNvSpPr/>
          <p:nvPr/>
        </p:nvSpPr>
        <p:spPr>
          <a:xfrm>
            <a:off x="3615535" y="3639037"/>
            <a:ext cx="108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1C3773-7939-7000-135F-E901DD1121E0}"/>
              </a:ext>
            </a:extLst>
          </p:cNvPr>
          <p:cNvSpPr/>
          <p:nvPr/>
        </p:nvSpPr>
        <p:spPr>
          <a:xfrm>
            <a:off x="4698885" y="2729425"/>
            <a:ext cx="108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D9135B-EAD7-9114-0655-5F8C78690325}"/>
              </a:ext>
            </a:extLst>
          </p:cNvPr>
          <p:cNvSpPr/>
          <p:nvPr/>
        </p:nvSpPr>
        <p:spPr>
          <a:xfrm>
            <a:off x="377211" y="2074387"/>
            <a:ext cx="5400000" cy="32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651245-5FA8-A1A9-4B7C-132565AD4832}"/>
              </a:ext>
            </a:extLst>
          </p:cNvPr>
          <p:cNvSpPr/>
          <p:nvPr/>
        </p:nvSpPr>
        <p:spPr>
          <a:xfrm>
            <a:off x="1450346" y="3064903"/>
            <a:ext cx="3233410" cy="14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일시정지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종료</a:t>
            </a:r>
            <a:r>
              <a:rPr lang="en-US" altLang="ko-KR" dirty="0">
                <a:solidFill>
                  <a:sysClr val="windowText" lastClr="000000"/>
                </a:solidFill>
              </a:rPr>
              <a:t>?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Y | N</a:t>
            </a:r>
          </a:p>
        </p:txBody>
      </p:sp>
    </p:spTree>
    <p:extLst>
      <p:ext uri="{BB962C8B-B14F-4D97-AF65-F5344CB8AC3E}">
        <p14:creationId xmlns:p14="http://schemas.microsoft.com/office/powerpoint/2010/main" val="703803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ED04381-AD04-E5A6-CC28-66E794DFBF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715999-D00F-52C4-BBED-14867114E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0" y="0"/>
            <a:ext cx="2387600" cy="1343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E86214-A69A-5F2A-7B11-5EDE993467CC}"/>
              </a:ext>
            </a:extLst>
          </p:cNvPr>
          <p:cNvSpPr txBox="1"/>
          <p:nvPr/>
        </p:nvSpPr>
        <p:spPr>
          <a:xfrm>
            <a:off x="336867" y="410253"/>
            <a:ext cx="43393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구현 요소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6B897E-0732-ED7E-8A1B-EF1AEB0C3339}"/>
              </a:ext>
            </a:extLst>
          </p:cNvPr>
          <p:cNvSpPr txBox="1"/>
          <p:nvPr/>
        </p:nvSpPr>
        <p:spPr>
          <a:xfrm>
            <a:off x="6424622" y="2618239"/>
            <a:ext cx="576737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1. </a:t>
            </a:r>
            <a:r>
              <a:rPr lang="ko-KR" altLang="en-US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게임의 랭크</a:t>
            </a:r>
            <a:endParaRPr lang="en-US" altLang="ko-KR" sz="4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914400" indent="-914400">
              <a:buAutoNum type="arabicPeriod"/>
            </a:pPr>
            <a:endParaRPr lang="en-US" altLang="ko-KR" sz="4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en-US" altLang="ko-KR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2.</a:t>
            </a:r>
            <a:r>
              <a:rPr lang="ko-KR" altLang="en-US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터치로 메인 화면</a:t>
            </a:r>
            <a:endParaRPr lang="en-US" altLang="ko-KR" sz="4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112282-8E0E-C02F-AA62-A1C5C3B3F7F0}"/>
              </a:ext>
            </a:extLst>
          </p:cNvPr>
          <p:cNvSpPr/>
          <p:nvPr/>
        </p:nvSpPr>
        <p:spPr>
          <a:xfrm>
            <a:off x="6073140" y="1449586"/>
            <a:ext cx="45719" cy="450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622405-6A5C-51BB-2A59-26F3C0D73D06}"/>
              </a:ext>
            </a:extLst>
          </p:cNvPr>
          <p:cNvSpPr/>
          <p:nvPr/>
        </p:nvSpPr>
        <p:spPr>
          <a:xfrm>
            <a:off x="375540" y="4770173"/>
            <a:ext cx="108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959E36-8B32-D988-1F3F-120B89B52372}"/>
              </a:ext>
            </a:extLst>
          </p:cNvPr>
          <p:cNvSpPr/>
          <p:nvPr/>
        </p:nvSpPr>
        <p:spPr>
          <a:xfrm>
            <a:off x="1455538" y="4771337"/>
            <a:ext cx="108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5F4810C-C120-44C1-7621-0746AAEAC4E4}"/>
              </a:ext>
            </a:extLst>
          </p:cNvPr>
          <p:cNvSpPr/>
          <p:nvPr/>
        </p:nvSpPr>
        <p:spPr>
          <a:xfrm>
            <a:off x="2535540" y="4770173"/>
            <a:ext cx="108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4E1B388-54AD-9190-2E76-F9E03D46D06D}"/>
              </a:ext>
            </a:extLst>
          </p:cNvPr>
          <p:cNvSpPr/>
          <p:nvPr/>
        </p:nvSpPr>
        <p:spPr>
          <a:xfrm>
            <a:off x="3615536" y="4770173"/>
            <a:ext cx="108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D6D490E-1C0D-C55F-4363-6569F46AF5E1}"/>
              </a:ext>
            </a:extLst>
          </p:cNvPr>
          <p:cNvSpPr/>
          <p:nvPr/>
        </p:nvSpPr>
        <p:spPr>
          <a:xfrm>
            <a:off x="375540" y="2332596"/>
            <a:ext cx="108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56DD8B-7B12-05E8-82C2-EE7C8DC2026E}"/>
              </a:ext>
            </a:extLst>
          </p:cNvPr>
          <p:cNvSpPr/>
          <p:nvPr/>
        </p:nvSpPr>
        <p:spPr>
          <a:xfrm>
            <a:off x="4695536" y="4770173"/>
            <a:ext cx="108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F0F62E7-ADBB-B962-2025-47F54BB9EB23}"/>
              </a:ext>
            </a:extLst>
          </p:cNvPr>
          <p:cNvSpPr/>
          <p:nvPr/>
        </p:nvSpPr>
        <p:spPr>
          <a:xfrm>
            <a:off x="1455538" y="3047900"/>
            <a:ext cx="108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A8970B0-54DD-518D-A7EB-F463BDFCD10E}"/>
              </a:ext>
            </a:extLst>
          </p:cNvPr>
          <p:cNvSpPr/>
          <p:nvPr/>
        </p:nvSpPr>
        <p:spPr>
          <a:xfrm>
            <a:off x="2535535" y="2408288"/>
            <a:ext cx="108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552250A-217E-4690-3B55-415FC61DBF3E}"/>
              </a:ext>
            </a:extLst>
          </p:cNvPr>
          <p:cNvSpPr/>
          <p:nvPr/>
        </p:nvSpPr>
        <p:spPr>
          <a:xfrm>
            <a:off x="3615535" y="3639037"/>
            <a:ext cx="108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1C3773-7939-7000-135F-E901DD1121E0}"/>
              </a:ext>
            </a:extLst>
          </p:cNvPr>
          <p:cNvSpPr/>
          <p:nvPr/>
        </p:nvSpPr>
        <p:spPr>
          <a:xfrm>
            <a:off x="4698885" y="2729425"/>
            <a:ext cx="108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651245-5FA8-A1A9-4B7C-132565AD4832}"/>
              </a:ext>
            </a:extLst>
          </p:cNvPr>
          <p:cNvSpPr/>
          <p:nvPr/>
        </p:nvSpPr>
        <p:spPr>
          <a:xfrm>
            <a:off x="1460506" y="2983623"/>
            <a:ext cx="3233410" cy="14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일시정지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종료</a:t>
            </a:r>
            <a:r>
              <a:rPr lang="en-US" altLang="ko-KR" dirty="0">
                <a:solidFill>
                  <a:sysClr val="windowText" lastClr="000000"/>
                </a:solidFill>
              </a:rPr>
              <a:t>?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Y | 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70C479-4C9E-B21D-0340-4FA73977B8AD}"/>
              </a:ext>
            </a:extLst>
          </p:cNvPr>
          <p:cNvSpPr/>
          <p:nvPr/>
        </p:nvSpPr>
        <p:spPr>
          <a:xfrm>
            <a:off x="373861" y="2074387"/>
            <a:ext cx="5400000" cy="32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E89F1D-5C5F-183D-88BD-222B258E5458}"/>
              </a:ext>
            </a:extLst>
          </p:cNvPr>
          <p:cNvSpPr/>
          <p:nvPr/>
        </p:nvSpPr>
        <p:spPr>
          <a:xfrm>
            <a:off x="1457156" y="3066252"/>
            <a:ext cx="3233410" cy="14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성공 </a:t>
            </a:r>
            <a:r>
              <a:rPr lang="en-US" altLang="ko-KR" dirty="0">
                <a:solidFill>
                  <a:sysClr val="windowText" lastClr="000000"/>
                </a:solidFill>
              </a:rPr>
              <a:t>: 90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Miss : 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CD3FA-572B-EA94-8B9F-9122EA4FB164}"/>
              </a:ext>
            </a:extLst>
          </p:cNvPr>
          <p:cNvSpPr txBox="1"/>
          <p:nvPr/>
        </p:nvSpPr>
        <p:spPr>
          <a:xfrm>
            <a:off x="794524" y="2025792"/>
            <a:ext cx="4558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50" dirty="0">
                <a:latin typeface="Segoe UI Black" panose="020B0A02040204020203" pitchFamily="34" charset="0"/>
              </a:rPr>
              <a:t>Rank</a:t>
            </a:r>
            <a:r>
              <a:rPr lang="en-US" altLang="ko-KR" sz="5000" dirty="0">
                <a:latin typeface="Segoe UI Black" panose="020B0A02040204020203" pitchFamily="34" charset="0"/>
              </a:rPr>
              <a:t> : </a:t>
            </a:r>
            <a:r>
              <a:rPr lang="en-US" altLang="ko-KR" sz="6000" dirty="0">
                <a:solidFill>
                  <a:srgbClr val="FF0000"/>
                </a:solidFill>
                <a:latin typeface="Segoe UI Black" panose="020B0A02040204020203" pitchFamily="34" charset="0"/>
              </a:rPr>
              <a:t>A</a:t>
            </a:r>
            <a:endParaRPr lang="ko-KR" altLang="en-US" sz="6000" dirty="0">
              <a:solidFill>
                <a:srgbClr val="FF0000"/>
              </a:solidFill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478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ED04381-AD04-E5A6-CC28-66E794DFBF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715999-D00F-52C4-BBED-14867114E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0" y="0"/>
            <a:ext cx="2387600" cy="1343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E86214-A69A-5F2A-7B11-5EDE993467CC}"/>
              </a:ext>
            </a:extLst>
          </p:cNvPr>
          <p:cNvSpPr txBox="1"/>
          <p:nvPr/>
        </p:nvSpPr>
        <p:spPr>
          <a:xfrm>
            <a:off x="336867" y="410253"/>
            <a:ext cx="43393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구현 요소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6B897E-0732-ED7E-8A1B-EF1AEB0C3339}"/>
              </a:ext>
            </a:extLst>
          </p:cNvPr>
          <p:cNvSpPr txBox="1"/>
          <p:nvPr/>
        </p:nvSpPr>
        <p:spPr>
          <a:xfrm>
            <a:off x="6424622" y="2618239"/>
            <a:ext cx="576737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1. </a:t>
            </a:r>
            <a:r>
              <a:rPr lang="ko-KR" altLang="en-US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랭크 </a:t>
            </a:r>
            <a:r>
              <a:rPr lang="en-US" altLang="ko-KR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 </a:t>
            </a:r>
            <a:r>
              <a:rPr lang="ko-KR" altLang="en-US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점수 </a:t>
            </a:r>
            <a:r>
              <a:rPr lang="en-US" altLang="ko-KR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</a:t>
            </a:r>
          </a:p>
          <a:p>
            <a:pPr marL="914400" indent="-914400">
              <a:buAutoNum type="arabicPeriod"/>
            </a:pPr>
            <a:endParaRPr lang="en-US" altLang="ko-KR" sz="4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en-US" altLang="ko-KR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2.</a:t>
            </a:r>
            <a:r>
              <a:rPr lang="ko-KR" altLang="en-US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다른 노래 선택</a:t>
            </a:r>
            <a:endParaRPr lang="en-US" altLang="ko-KR" sz="4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112282-8E0E-C02F-AA62-A1C5C3B3F7F0}"/>
              </a:ext>
            </a:extLst>
          </p:cNvPr>
          <p:cNvSpPr/>
          <p:nvPr/>
        </p:nvSpPr>
        <p:spPr>
          <a:xfrm>
            <a:off x="6073140" y="1449586"/>
            <a:ext cx="45719" cy="450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5BF6B8-E786-59B0-BE2F-FA7699335791}"/>
              </a:ext>
            </a:extLst>
          </p:cNvPr>
          <p:cNvSpPr/>
          <p:nvPr/>
        </p:nvSpPr>
        <p:spPr>
          <a:xfrm>
            <a:off x="375536" y="2071337"/>
            <a:ext cx="5400000" cy="32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622405-6A5C-51BB-2A59-26F3C0D73D06}"/>
              </a:ext>
            </a:extLst>
          </p:cNvPr>
          <p:cNvSpPr/>
          <p:nvPr/>
        </p:nvSpPr>
        <p:spPr>
          <a:xfrm>
            <a:off x="375540" y="4770173"/>
            <a:ext cx="108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959E36-8B32-D988-1F3F-120B89B52372}"/>
              </a:ext>
            </a:extLst>
          </p:cNvPr>
          <p:cNvSpPr/>
          <p:nvPr/>
        </p:nvSpPr>
        <p:spPr>
          <a:xfrm>
            <a:off x="1455538" y="4771337"/>
            <a:ext cx="108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5F4810C-C120-44C1-7621-0746AAEAC4E4}"/>
              </a:ext>
            </a:extLst>
          </p:cNvPr>
          <p:cNvSpPr/>
          <p:nvPr/>
        </p:nvSpPr>
        <p:spPr>
          <a:xfrm>
            <a:off x="2535540" y="4770173"/>
            <a:ext cx="108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4E1B388-54AD-9190-2E76-F9E03D46D06D}"/>
              </a:ext>
            </a:extLst>
          </p:cNvPr>
          <p:cNvSpPr/>
          <p:nvPr/>
        </p:nvSpPr>
        <p:spPr>
          <a:xfrm>
            <a:off x="3615536" y="4770173"/>
            <a:ext cx="108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D6D490E-1C0D-C55F-4363-6569F46AF5E1}"/>
              </a:ext>
            </a:extLst>
          </p:cNvPr>
          <p:cNvSpPr/>
          <p:nvPr/>
        </p:nvSpPr>
        <p:spPr>
          <a:xfrm>
            <a:off x="375540" y="2332596"/>
            <a:ext cx="108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A590E17-4CE8-71C1-7A98-4DE7C72BD929}"/>
              </a:ext>
            </a:extLst>
          </p:cNvPr>
          <p:cNvSpPr/>
          <p:nvPr/>
        </p:nvSpPr>
        <p:spPr>
          <a:xfrm>
            <a:off x="4958016" y="2068681"/>
            <a:ext cx="81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설정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56DD8B-7B12-05E8-82C2-EE7C8DC2026E}"/>
              </a:ext>
            </a:extLst>
          </p:cNvPr>
          <p:cNvSpPr/>
          <p:nvPr/>
        </p:nvSpPr>
        <p:spPr>
          <a:xfrm>
            <a:off x="4695536" y="4770173"/>
            <a:ext cx="108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F0F62E7-ADBB-B962-2025-47F54BB9EB23}"/>
              </a:ext>
            </a:extLst>
          </p:cNvPr>
          <p:cNvSpPr/>
          <p:nvPr/>
        </p:nvSpPr>
        <p:spPr>
          <a:xfrm>
            <a:off x="1455538" y="3047900"/>
            <a:ext cx="108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A8970B0-54DD-518D-A7EB-F463BDFCD10E}"/>
              </a:ext>
            </a:extLst>
          </p:cNvPr>
          <p:cNvSpPr/>
          <p:nvPr/>
        </p:nvSpPr>
        <p:spPr>
          <a:xfrm>
            <a:off x="2535535" y="2408288"/>
            <a:ext cx="108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552250A-217E-4690-3B55-415FC61DBF3E}"/>
              </a:ext>
            </a:extLst>
          </p:cNvPr>
          <p:cNvSpPr/>
          <p:nvPr/>
        </p:nvSpPr>
        <p:spPr>
          <a:xfrm>
            <a:off x="3615535" y="3639037"/>
            <a:ext cx="108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1C3773-7939-7000-135F-E901DD1121E0}"/>
              </a:ext>
            </a:extLst>
          </p:cNvPr>
          <p:cNvSpPr/>
          <p:nvPr/>
        </p:nvSpPr>
        <p:spPr>
          <a:xfrm>
            <a:off x="4698885" y="2729425"/>
            <a:ext cx="108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D9135B-EAD7-9114-0655-5F8C78690325}"/>
              </a:ext>
            </a:extLst>
          </p:cNvPr>
          <p:cNvSpPr/>
          <p:nvPr/>
        </p:nvSpPr>
        <p:spPr>
          <a:xfrm>
            <a:off x="377211" y="2083623"/>
            <a:ext cx="5400000" cy="32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651245-5FA8-A1A9-4B7C-132565AD4832}"/>
              </a:ext>
            </a:extLst>
          </p:cNvPr>
          <p:cNvSpPr/>
          <p:nvPr/>
        </p:nvSpPr>
        <p:spPr>
          <a:xfrm>
            <a:off x="1460506" y="2983623"/>
            <a:ext cx="3233410" cy="14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일시정지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종료</a:t>
            </a:r>
            <a:r>
              <a:rPr lang="en-US" altLang="ko-KR" dirty="0">
                <a:solidFill>
                  <a:sysClr val="windowText" lastClr="000000"/>
                </a:solidFill>
              </a:rPr>
              <a:t>?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Y | 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70C479-4C9E-B21D-0340-4FA73977B8AD}"/>
              </a:ext>
            </a:extLst>
          </p:cNvPr>
          <p:cNvSpPr/>
          <p:nvPr/>
        </p:nvSpPr>
        <p:spPr>
          <a:xfrm>
            <a:off x="373861" y="2083623"/>
            <a:ext cx="5400000" cy="32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E89F1D-5C5F-183D-88BD-222B258E5458}"/>
              </a:ext>
            </a:extLst>
          </p:cNvPr>
          <p:cNvSpPr/>
          <p:nvPr/>
        </p:nvSpPr>
        <p:spPr>
          <a:xfrm>
            <a:off x="1457156" y="3066252"/>
            <a:ext cx="3233410" cy="14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성공 </a:t>
            </a:r>
            <a:r>
              <a:rPr lang="en-US" altLang="ko-KR" dirty="0">
                <a:solidFill>
                  <a:sysClr val="windowText" lastClr="000000"/>
                </a:solidFill>
              </a:rPr>
              <a:t>: 90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Miss : 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CD3FA-572B-EA94-8B9F-9122EA4FB164}"/>
              </a:ext>
            </a:extLst>
          </p:cNvPr>
          <p:cNvSpPr txBox="1"/>
          <p:nvPr/>
        </p:nvSpPr>
        <p:spPr>
          <a:xfrm>
            <a:off x="794524" y="2025792"/>
            <a:ext cx="4558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50" dirty="0">
                <a:latin typeface="Segoe UI Black" panose="020B0A02040204020203" pitchFamily="34" charset="0"/>
              </a:rPr>
              <a:t>Rank</a:t>
            </a:r>
            <a:r>
              <a:rPr lang="en-US" altLang="ko-KR" sz="5000" dirty="0">
                <a:latin typeface="Segoe UI Black" panose="020B0A02040204020203" pitchFamily="34" charset="0"/>
              </a:rPr>
              <a:t> : </a:t>
            </a:r>
            <a:r>
              <a:rPr lang="en-US" altLang="ko-KR" sz="6000" dirty="0">
                <a:solidFill>
                  <a:srgbClr val="FF0000"/>
                </a:solidFill>
                <a:latin typeface="Segoe UI Black" panose="020B0A02040204020203" pitchFamily="34" charset="0"/>
              </a:rPr>
              <a:t>A</a:t>
            </a:r>
            <a:endParaRPr lang="ko-KR" altLang="en-US" sz="6000" dirty="0">
              <a:solidFill>
                <a:srgbClr val="FF0000"/>
              </a:solidFill>
              <a:latin typeface="Segoe UI Black" panose="020B0A02040204020203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5627A8-AF63-53F3-066D-E39A7A46CC54}"/>
              </a:ext>
            </a:extLst>
          </p:cNvPr>
          <p:cNvSpPr/>
          <p:nvPr/>
        </p:nvSpPr>
        <p:spPr>
          <a:xfrm>
            <a:off x="380561" y="2068201"/>
            <a:ext cx="5400000" cy="324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CD8B8F-C093-F28B-DBCE-08BF1DABA24C}"/>
              </a:ext>
            </a:extLst>
          </p:cNvPr>
          <p:cNvSpPr/>
          <p:nvPr/>
        </p:nvSpPr>
        <p:spPr>
          <a:xfrm>
            <a:off x="4444017" y="2236360"/>
            <a:ext cx="1211155" cy="38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설정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0AE56E-9C21-4845-186F-6B3D8CDA16E6}"/>
              </a:ext>
            </a:extLst>
          </p:cNvPr>
          <p:cNvSpPr/>
          <p:nvPr/>
        </p:nvSpPr>
        <p:spPr>
          <a:xfrm>
            <a:off x="2000561" y="3114956"/>
            <a:ext cx="216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선택 노래 </a:t>
            </a:r>
            <a:r>
              <a:rPr lang="en-US" altLang="ko-KR" dirty="0">
                <a:solidFill>
                  <a:sysClr val="windowText" lastClr="000000"/>
                </a:solidFill>
              </a:rPr>
              <a:t>| 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63C914-A3F3-E72D-3935-A48223D653E6}"/>
              </a:ext>
            </a:extLst>
          </p:cNvPr>
          <p:cNvSpPr/>
          <p:nvPr/>
        </p:nvSpPr>
        <p:spPr>
          <a:xfrm>
            <a:off x="470561" y="3294957"/>
            <a:ext cx="144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노래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D8282A-8EF5-1C60-78DA-7E8D379AA757}"/>
              </a:ext>
            </a:extLst>
          </p:cNvPr>
          <p:cNvSpPr/>
          <p:nvPr/>
        </p:nvSpPr>
        <p:spPr>
          <a:xfrm>
            <a:off x="4250764" y="3294956"/>
            <a:ext cx="144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선택 노래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9449B51-4779-8724-08E7-0D02A6F5E5B7}"/>
              </a:ext>
            </a:extLst>
          </p:cNvPr>
          <p:cNvCxnSpPr>
            <a:cxnSpLocks/>
          </p:cNvCxnSpPr>
          <p:nvPr/>
        </p:nvCxnSpPr>
        <p:spPr>
          <a:xfrm rot="16200000">
            <a:off x="3089114" y="3019672"/>
            <a:ext cx="0" cy="290967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558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ED04381-AD04-E5A6-CC28-66E794DFBF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715999-D00F-52C4-BBED-14867114E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0" y="0"/>
            <a:ext cx="2387600" cy="1343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E86214-A69A-5F2A-7B11-5EDE993467CC}"/>
              </a:ext>
            </a:extLst>
          </p:cNvPr>
          <p:cNvSpPr txBox="1"/>
          <p:nvPr/>
        </p:nvSpPr>
        <p:spPr>
          <a:xfrm>
            <a:off x="1784797" y="2100518"/>
            <a:ext cx="86224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감사합니다</a:t>
            </a: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C88599C7-5D83-C805-757F-ED0D839B3FE7}"/>
              </a:ext>
            </a:extLst>
          </p:cNvPr>
          <p:cNvSpPr/>
          <p:nvPr/>
        </p:nvSpPr>
        <p:spPr>
          <a:xfrm rot="16200000">
            <a:off x="4933106" y="3778556"/>
            <a:ext cx="149626" cy="163440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37F44669-367D-F728-991A-8C2578A4A5F8}"/>
              </a:ext>
            </a:extLst>
          </p:cNvPr>
          <p:cNvSpPr/>
          <p:nvPr/>
        </p:nvSpPr>
        <p:spPr>
          <a:xfrm rot="5400000" flipH="1">
            <a:off x="7092542" y="3785756"/>
            <a:ext cx="149626" cy="162000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C3E393-3E75-26A8-D5D4-210FA0015A43}"/>
              </a:ext>
            </a:extLst>
          </p:cNvPr>
          <p:cNvSpPr/>
          <p:nvPr/>
        </p:nvSpPr>
        <p:spPr>
          <a:xfrm>
            <a:off x="5825119" y="4520943"/>
            <a:ext cx="532236" cy="149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917CC1F-22DE-8D65-8E02-945D7F610176}"/>
              </a:ext>
            </a:extLst>
          </p:cNvPr>
          <p:cNvSpPr/>
          <p:nvPr/>
        </p:nvSpPr>
        <p:spPr>
          <a:xfrm>
            <a:off x="5683110" y="4626558"/>
            <a:ext cx="284015" cy="164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3AAB5AB-E597-CD63-8491-CC511C1A1C62}"/>
              </a:ext>
            </a:extLst>
          </p:cNvPr>
          <p:cNvSpPr/>
          <p:nvPr/>
        </p:nvSpPr>
        <p:spPr>
          <a:xfrm>
            <a:off x="5683110" y="4398687"/>
            <a:ext cx="284015" cy="164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63FA99B-9EA8-8C98-C616-E99FD4F089A1}"/>
              </a:ext>
            </a:extLst>
          </p:cNvPr>
          <p:cNvSpPr/>
          <p:nvPr/>
        </p:nvSpPr>
        <p:spPr>
          <a:xfrm>
            <a:off x="6215347" y="4398687"/>
            <a:ext cx="284015" cy="164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4809BBF-8730-A40B-D511-6DE2CD7CFAFA}"/>
              </a:ext>
            </a:extLst>
          </p:cNvPr>
          <p:cNvSpPr/>
          <p:nvPr/>
        </p:nvSpPr>
        <p:spPr>
          <a:xfrm>
            <a:off x="6215346" y="4631963"/>
            <a:ext cx="284015" cy="164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63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ED04381-AD04-E5A6-CC28-66E794DFBF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715999-D00F-52C4-BBED-14867114E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0" y="0"/>
            <a:ext cx="2387600" cy="13430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44ED244-FCF9-7779-41B9-1461D59F8531}"/>
              </a:ext>
            </a:extLst>
          </p:cNvPr>
          <p:cNvSpPr/>
          <p:nvPr/>
        </p:nvSpPr>
        <p:spPr>
          <a:xfrm>
            <a:off x="336867" y="1579804"/>
            <a:ext cx="85725" cy="450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86214-A69A-5F2A-7B11-5EDE993467CC}"/>
              </a:ext>
            </a:extLst>
          </p:cNvPr>
          <p:cNvSpPr txBox="1"/>
          <p:nvPr/>
        </p:nvSpPr>
        <p:spPr>
          <a:xfrm>
            <a:off x="336867" y="410253"/>
            <a:ext cx="74991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프로젝트 참가 팀원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EB18C-49A1-1329-0D4C-1DC68555A446}"/>
              </a:ext>
            </a:extLst>
          </p:cNvPr>
          <p:cNvSpPr txBox="1"/>
          <p:nvPr/>
        </p:nvSpPr>
        <p:spPr>
          <a:xfrm>
            <a:off x="539540" y="1860034"/>
            <a:ext cx="202555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배준우</a:t>
            </a:r>
            <a:endParaRPr lang="en-US" altLang="ko-KR" sz="50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endParaRPr lang="en-US" altLang="ko-KR" sz="50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r>
              <a:rPr lang="ko-KR" altLang="en-US" sz="5000" dirty="0" err="1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권내규</a:t>
            </a:r>
            <a:endParaRPr lang="en-US" altLang="ko-KR" sz="50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endParaRPr lang="en-US" altLang="ko-KR" sz="50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r>
              <a:rPr lang="ko-KR" altLang="en-US" sz="50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송도현</a:t>
            </a:r>
          </a:p>
        </p:txBody>
      </p:sp>
    </p:spTree>
    <p:extLst>
      <p:ext uri="{BB962C8B-B14F-4D97-AF65-F5344CB8AC3E}">
        <p14:creationId xmlns:p14="http://schemas.microsoft.com/office/powerpoint/2010/main" val="136940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ED04381-AD04-E5A6-CC28-66E794DFBF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715999-D00F-52C4-BBED-14867114E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0" y="0"/>
            <a:ext cx="2387600" cy="13430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44ED244-FCF9-7779-41B9-1461D59F8531}"/>
              </a:ext>
            </a:extLst>
          </p:cNvPr>
          <p:cNvSpPr/>
          <p:nvPr/>
        </p:nvSpPr>
        <p:spPr>
          <a:xfrm>
            <a:off x="336867" y="1579804"/>
            <a:ext cx="85725" cy="450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86214-A69A-5F2A-7B11-5EDE993467CC}"/>
              </a:ext>
            </a:extLst>
          </p:cNvPr>
          <p:cNvSpPr txBox="1"/>
          <p:nvPr/>
        </p:nvSpPr>
        <p:spPr>
          <a:xfrm>
            <a:off x="336867" y="410253"/>
            <a:ext cx="18623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5E0E09-5A46-4D52-AEF2-289680CD0FB9}"/>
              </a:ext>
            </a:extLst>
          </p:cNvPr>
          <p:cNvSpPr txBox="1"/>
          <p:nvPr/>
        </p:nvSpPr>
        <p:spPr>
          <a:xfrm>
            <a:off x="632138" y="2090866"/>
            <a:ext cx="917226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1. </a:t>
            </a:r>
            <a:r>
              <a:rPr lang="ko-KR" altLang="en-US" sz="5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장르</a:t>
            </a:r>
            <a:endParaRPr lang="en-US" altLang="ko-KR" sz="5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en-US" altLang="ko-KR" sz="5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2. </a:t>
            </a:r>
            <a:r>
              <a:rPr lang="ko-KR" altLang="en-US" sz="5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개발 목적</a:t>
            </a:r>
            <a:endParaRPr lang="en-US" altLang="ko-KR" sz="5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en-US" altLang="ko-KR" sz="5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3. </a:t>
            </a:r>
            <a:r>
              <a:rPr lang="ko-KR" altLang="en-US" sz="5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컨텐츠</a:t>
            </a:r>
            <a:endParaRPr lang="en-US" altLang="ko-KR" sz="5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en-US" altLang="ko-KR" sz="5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4. </a:t>
            </a:r>
            <a:r>
              <a:rPr lang="ko-KR" altLang="en-US" sz="5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구현 요소</a:t>
            </a:r>
            <a:endParaRPr lang="en-US" altLang="ko-KR" sz="5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865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CC9662-AE3F-7B67-C12F-D03978B7D2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70771-2FF8-2946-06F6-B56392D8A77A}"/>
              </a:ext>
            </a:extLst>
          </p:cNvPr>
          <p:cNvSpPr txBox="1"/>
          <p:nvPr/>
        </p:nvSpPr>
        <p:spPr>
          <a:xfrm>
            <a:off x="2062661" y="1148419"/>
            <a:ext cx="80571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장르</a:t>
            </a:r>
            <a:endParaRPr lang="ko-KR" altLang="en-US" sz="50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05F2C7F8-B76E-89B0-232B-19943749ADEA}"/>
              </a:ext>
            </a:extLst>
          </p:cNvPr>
          <p:cNvSpPr/>
          <p:nvPr/>
        </p:nvSpPr>
        <p:spPr>
          <a:xfrm rot="16200000">
            <a:off x="4933106" y="2300732"/>
            <a:ext cx="149626" cy="163440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19CDCF25-ED52-E5F5-801E-3869AE2BC2BA}"/>
              </a:ext>
            </a:extLst>
          </p:cNvPr>
          <p:cNvSpPr/>
          <p:nvPr/>
        </p:nvSpPr>
        <p:spPr>
          <a:xfrm rot="5400000" flipH="1">
            <a:off x="7092542" y="2307932"/>
            <a:ext cx="149626" cy="162000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12B5C4-258D-728A-4247-87F19D4CEFAA}"/>
              </a:ext>
            </a:extLst>
          </p:cNvPr>
          <p:cNvSpPr/>
          <p:nvPr/>
        </p:nvSpPr>
        <p:spPr>
          <a:xfrm>
            <a:off x="5825119" y="3043119"/>
            <a:ext cx="532236" cy="149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02093DE-663A-E674-18EF-E907E2B27839}"/>
              </a:ext>
            </a:extLst>
          </p:cNvPr>
          <p:cNvSpPr/>
          <p:nvPr/>
        </p:nvSpPr>
        <p:spPr>
          <a:xfrm>
            <a:off x="5683110" y="3148734"/>
            <a:ext cx="284015" cy="164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27A4333-E5EF-FBC1-6FA9-9336DCB44186}"/>
              </a:ext>
            </a:extLst>
          </p:cNvPr>
          <p:cNvSpPr/>
          <p:nvPr/>
        </p:nvSpPr>
        <p:spPr>
          <a:xfrm>
            <a:off x="5683110" y="2920863"/>
            <a:ext cx="284015" cy="164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AE1A640-3FEE-9649-3F22-522D7E14264C}"/>
              </a:ext>
            </a:extLst>
          </p:cNvPr>
          <p:cNvSpPr/>
          <p:nvPr/>
        </p:nvSpPr>
        <p:spPr>
          <a:xfrm>
            <a:off x="6215347" y="2920863"/>
            <a:ext cx="284015" cy="164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E701B8-5CDB-1217-1129-CA1916AAFD81}"/>
              </a:ext>
            </a:extLst>
          </p:cNvPr>
          <p:cNvSpPr txBox="1"/>
          <p:nvPr/>
        </p:nvSpPr>
        <p:spPr>
          <a:xfrm>
            <a:off x="266863" y="3269301"/>
            <a:ext cx="11139457" cy="240065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0" i="1" dirty="0">
                <a:ln w="50800">
                  <a:solidFill>
                    <a:srgbClr val="FF0000"/>
                  </a:solidFill>
                </a:ln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NEONBEAT</a:t>
            </a:r>
            <a:endParaRPr lang="ko-KR" altLang="en-US" sz="5000" i="1" dirty="0">
              <a:ln w="50800">
                <a:solidFill>
                  <a:srgbClr val="FF0000"/>
                </a:solidFill>
              </a:ln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290A52-E2B8-12A8-2979-0D398BED6574}"/>
              </a:ext>
            </a:extLst>
          </p:cNvPr>
          <p:cNvSpPr/>
          <p:nvPr/>
        </p:nvSpPr>
        <p:spPr>
          <a:xfrm>
            <a:off x="6215346" y="3154139"/>
            <a:ext cx="284015" cy="164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8008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ED04381-AD04-E5A6-CC28-66E794DFBF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715999-D00F-52C4-BBED-14867114E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0" y="0"/>
            <a:ext cx="2387600" cy="1343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E86214-A69A-5F2A-7B11-5EDE993467CC}"/>
              </a:ext>
            </a:extLst>
          </p:cNvPr>
          <p:cNvSpPr txBox="1"/>
          <p:nvPr/>
        </p:nvSpPr>
        <p:spPr>
          <a:xfrm>
            <a:off x="336867" y="410253"/>
            <a:ext cx="18623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장르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5E0E09-5A46-4D52-AEF2-289680CD0FB9}"/>
              </a:ext>
            </a:extLst>
          </p:cNvPr>
          <p:cNvSpPr txBox="1"/>
          <p:nvPr/>
        </p:nvSpPr>
        <p:spPr>
          <a:xfrm>
            <a:off x="632137" y="1667673"/>
            <a:ext cx="114055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리듬게임</a:t>
            </a:r>
            <a:endParaRPr lang="en-US" altLang="ko-KR" sz="4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endParaRPr lang="en-US" altLang="ko-KR" sz="5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ko-KR" altLang="en-US" sz="45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노래</a:t>
            </a:r>
            <a:r>
              <a:rPr lang="ko-KR" altLang="en-US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에 맞춰 여러 개의 라인을 따라 내려오는</a:t>
            </a:r>
            <a:endParaRPr lang="en-US" altLang="ko-KR" sz="4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ko-KR" altLang="en-US" sz="4500" dirty="0">
                <a:solidFill>
                  <a:srgbClr val="00B0F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노트를 클릭하는 게임</a:t>
            </a:r>
            <a:endParaRPr lang="en-US" altLang="ko-KR" sz="4500" dirty="0">
              <a:solidFill>
                <a:srgbClr val="00B0F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endParaRPr lang="en-US" altLang="ko-KR" sz="4500" dirty="0">
              <a:solidFill>
                <a:srgbClr val="00B0F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en-US" altLang="ko-KR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EX)</a:t>
            </a:r>
            <a:r>
              <a:rPr lang="ko-KR" altLang="en-US" sz="4500" dirty="0" err="1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뱅드림</a:t>
            </a:r>
            <a:r>
              <a:rPr lang="en-US" altLang="ko-KR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</a:t>
            </a:r>
            <a:r>
              <a:rPr lang="ko-KR" altLang="en-US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4500" dirty="0" err="1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프로세카</a:t>
            </a:r>
            <a:r>
              <a:rPr lang="en-US" altLang="ko-KR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4500" dirty="0" err="1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아르케아</a:t>
            </a:r>
            <a:r>
              <a:rPr lang="en-US" altLang="ko-KR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...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80F141-80E0-F99D-96CA-7BEE75586CE6}"/>
              </a:ext>
            </a:extLst>
          </p:cNvPr>
          <p:cNvSpPr/>
          <p:nvPr/>
        </p:nvSpPr>
        <p:spPr>
          <a:xfrm>
            <a:off x="336867" y="1579804"/>
            <a:ext cx="85725" cy="450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52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ED04381-AD04-E5A6-CC28-66E794DFBF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5E0E09-5A46-4D52-AEF2-289680CD0FB9}"/>
              </a:ext>
            </a:extLst>
          </p:cNvPr>
          <p:cNvSpPr txBox="1"/>
          <p:nvPr/>
        </p:nvSpPr>
        <p:spPr>
          <a:xfrm>
            <a:off x="720160" y="2707617"/>
            <a:ext cx="107516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0" dirty="0">
                <a:solidFill>
                  <a:srgbClr val="00B0F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노트를 클릭하는 게임</a:t>
            </a:r>
            <a:endParaRPr lang="en-US" altLang="ko-KR" sz="10000" dirty="0">
              <a:solidFill>
                <a:srgbClr val="00B0F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F9995F-374E-C51F-82DD-041B5CC31FB4}"/>
              </a:ext>
            </a:extLst>
          </p:cNvPr>
          <p:cNvSpPr/>
          <p:nvPr/>
        </p:nvSpPr>
        <p:spPr>
          <a:xfrm>
            <a:off x="720160" y="4375226"/>
            <a:ext cx="10900822" cy="9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03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CC9662-AE3F-7B67-C12F-D03978B7D2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70771-2FF8-2946-06F6-B56392D8A77A}"/>
              </a:ext>
            </a:extLst>
          </p:cNvPr>
          <p:cNvSpPr txBox="1"/>
          <p:nvPr/>
        </p:nvSpPr>
        <p:spPr>
          <a:xfrm>
            <a:off x="2062661" y="1148419"/>
            <a:ext cx="80571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개발 목적</a:t>
            </a:r>
            <a:endParaRPr lang="ko-KR" altLang="en-US" sz="50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05F2C7F8-B76E-89B0-232B-19943749ADEA}"/>
              </a:ext>
            </a:extLst>
          </p:cNvPr>
          <p:cNvSpPr/>
          <p:nvPr/>
        </p:nvSpPr>
        <p:spPr>
          <a:xfrm rot="16200000">
            <a:off x="4933106" y="2300732"/>
            <a:ext cx="149626" cy="163440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19CDCF25-ED52-E5F5-801E-3869AE2BC2BA}"/>
              </a:ext>
            </a:extLst>
          </p:cNvPr>
          <p:cNvSpPr/>
          <p:nvPr/>
        </p:nvSpPr>
        <p:spPr>
          <a:xfrm rot="5400000" flipH="1">
            <a:off x="7092542" y="2307932"/>
            <a:ext cx="149626" cy="162000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12B5C4-258D-728A-4247-87F19D4CEFAA}"/>
              </a:ext>
            </a:extLst>
          </p:cNvPr>
          <p:cNvSpPr/>
          <p:nvPr/>
        </p:nvSpPr>
        <p:spPr>
          <a:xfrm>
            <a:off x="5825119" y="3043119"/>
            <a:ext cx="532236" cy="149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02093DE-663A-E674-18EF-E907E2B27839}"/>
              </a:ext>
            </a:extLst>
          </p:cNvPr>
          <p:cNvSpPr/>
          <p:nvPr/>
        </p:nvSpPr>
        <p:spPr>
          <a:xfrm>
            <a:off x="5683110" y="3148734"/>
            <a:ext cx="284015" cy="164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27A4333-E5EF-FBC1-6FA9-9336DCB44186}"/>
              </a:ext>
            </a:extLst>
          </p:cNvPr>
          <p:cNvSpPr/>
          <p:nvPr/>
        </p:nvSpPr>
        <p:spPr>
          <a:xfrm>
            <a:off x="5683110" y="2920863"/>
            <a:ext cx="284015" cy="164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AE1A640-3FEE-9649-3F22-522D7E14264C}"/>
              </a:ext>
            </a:extLst>
          </p:cNvPr>
          <p:cNvSpPr/>
          <p:nvPr/>
        </p:nvSpPr>
        <p:spPr>
          <a:xfrm>
            <a:off x="6215347" y="2920863"/>
            <a:ext cx="284015" cy="164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E701B8-5CDB-1217-1129-CA1916AAFD81}"/>
              </a:ext>
            </a:extLst>
          </p:cNvPr>
          <p:cNvSpPr txBox="1"/>
          <p:nvPr/>
        </p:nvSpPr>
        <p:spPr>
          <a:xfrm>
            <a:off x="266863" y="3269301"/>
            <a:ext cx="11139457" cy="240065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0" i="1" dirty="0">
                <a:ln w="50800">
                  <a:solidFill>
                    <a:srgbClr val="FF0000"/>
                  </a:solidFill>
                </a:ln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NEONBEAT</a:t>
            </a:r>
            <a:endParaRPr lang="ko-KR" altLang="en-US" sz="5000" i="1" dirty="0">
              <a:ln w="50800">
                <a:solidFill>
                  <a:srgbClr val="FF0000"/>
                </a:solidFill>
              </a:ln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290A52-E2B8-12A8-2979-0D398BED6574}"/>
              </a:ext>
            </a:extLst>
          </p:cNvPr>
          <p:cNvSpPr/>
          <p:nvPr/>
        </p:nvSpPr>
        <p:spPr>
          <a:xfrm>
            <a:off x="6215346" y="3154139"/>
            <a:ext cx="284015" cy="164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18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ED04381-AD04-E5A6-CC28-66E794DFBF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715999-D00F-52C4-BBED-14867114E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0" y="0"/>
            <a:ext cx="2387600" cy="1343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E86214-A69A-5F2A-7B11-5EDE993467CC}"/>
              </a:ext>
            </a:extLst>
          </p:cNvPr>
          <p:cNvSpPr txBox="1"/>
          <p:nvPr/>
        </p:nvSpPr>
        <p:spPr>
          <a:xfrm>
            <a:off x="336867" y="410253"/>
            <a:ext cx="36347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개발 목적</a:t>
            </a:r>
            <a:endParaRPr lang="ko-KR" altLang="en-US" sz="70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80F141-80E0-F99D-96CA-7BEE75586CE6}"/>
              </a:ext>
            </a:extLst>
          </p:cNvPr>
          <p:cNvSpPr/>
          <p:nvPr/>
        </p:nvSpPr>
        <p:spPr>
          <a:xfrm>
            <a:off x="336867" y="1579804"/>
            <a:ext cx="85725" cy="450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E1B3DA-4B7A-65D9-A644-1AA018DC3E06}"/>
              </a:ext>
            </a:extLst>
          </p:cNvPr>
          <p:cNvSpPr txBox="1"/>
          <p:nvPr/>
        </p:nvSpPr>
        <p:spPr>
          <a:xfrm>
            <a:off x="759459" y="1818244"/>
            <a:ext cx="725110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친구 </a:t>
            </a:r>
            <a:r>
              <a:rPr lang="en-US" altLang="ko-KR" sz="50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: </a:t>
            </a:r>
            <a:r>
              <a:rPr lang="ko-KR" altLang="en-US" sz="5000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캐릭터</a:t>
            </a:r>
            <a:r>
              <a:rPr lang="ko-KR" altLang="en-US" sz="50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를 키우거나</a:t>
            </a:r>
            <a:endParaRPr lang="en-US" altLang="ko-KR" sz="50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ko-KR" altLang="en-US" sz="50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        </a:t>
            </a:r>
            <a:r>
              <a:rPr lang="ko-KR" altLang="en-US" sz="5000" dirty="0">
                <a:solidFill>
                  <a:srgbClr val="00B0F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게임 실력이 </a:t>
            </a:r>
            <a:r>
              <a:rPr lang="ko-KR" altLang="en-US" sz="50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안되고</a:t>
            </a:r>
            <a:endParaRPr lang="en-US" altLang="ko-KR" sz="50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ko-KR" altLang="en-US" sz="50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        게임이 </a:t>
            </a:r>
            <a:r>
              <a:rPr lang="ko-KR" altLang="en-US" sz="5000" dirty="0">
                <a:solidFill>
                  <a:srgbClr val="00B05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너무 어려워</a:t>
            </a:r>
            <a:r>
              <a:rPr lang="en-US" altLang="ko-KR" sz="50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ABEE70-440C-53C0-B1CF-DB8312161931}"/>
              </a:ext>
            </a:extLst>
          </p:cNvPr>
          <p:cNvSpPr txBox="1"/>
          <p:nvPr/>
        </p:nvSpPr>
        <p:spPr>
          <a:xfrm>
            <a:off x="759459" y="4457341"/>
            <a:ext cx="86061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우리들 </a:t>
            </a:r>
            <a:r>
              <a:rPr lang="en-US" altLang="ko-KR" sz="50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: </a:t>
            </a:r>
            <a:r>
              <a:rPr lang="ko-KR" altLang="en-US" sz="50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아</a:t>
            </a:r>
            <a:r>
              <a:rPr lang="en-US" altLang="ko-KR" sz="50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5000" dirty="0" err="1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이거다</a:t>
            </a:r>
            <a:r>
              <a:rPr lang="en-US" altLang="ko-KR" sz="50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226876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ED04381-AD04-E5A6-CC28-66E794DFBF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5E0E09-5A46-4D52-AEF2-289680CD0FB9}"/>
              </a:ext>
            </a:extLst>
          </p:cNvPr>
          <p:cNvSpPr txBox="1"/>
          <p:nvPr/>
        </p:nvSpPr>
        <p:spPr>
          <a:xfrm>
            <a:off x="2297545" y="1843950"/>
            <a:ext cx="75969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rgbClr val="00B0F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“</a:t>
            </a:r>
            <a:r>
              <a:rPr lang="ko-KR" altLang="en-US" sz="10000" dirty="0">
                <a:solidFill>
                  <a:srgbClr val="00B0F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리듬 게임</a:t>
            </a:r>
            <a:r>
              <a:rPr lang="en-US" altLang="ko-KR" sz="10000" dirty="0">
                <a:solidFill>
                  <a:srgbClr val="00B0F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”</a:t>
            </a:r>
            <a:r>
              <a:rPr lang="ko-KR" altLang="en-US" sz="10000" dirty="0">
                <a:solidFill>
                  <a:srgbClr val="00B0F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endParaRPr lang="en-US" altLang="ko-KR" sz="10000" dirty="0">
              <a:solidFill>
                <a:srgbClr val="00B0F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r>
              <a:rPr lang="ko-KR" altLang="en-US" sz="100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만을 하고 싶다</a:t>
            </a:r>
            <a:endParaRPr lang="en-US" altLang="ko-KR" sz="100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944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234</Words>
  <Application>Microsoft Office PowerPoint</Application>
  <PresentationFormat>와이드스크린</PresentationFormat>
  <Paragraphs>102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Segoe UI Black</vt:lpstr>
      <vt:lpstr>경기천년제목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배준우</dc:creator>
  <cp:lastModifiedBy>배준우</cp:lastModifiedBy>
  <cp:revision>11</cp:revision>
  <dcterms:created xsi:type="dcterms:W3CDTF">2022-09-13T23:14:29Z</dcterms:created>
  <dcterms:modified xsi:type="dcterms:W3CDTF">2022-09-15T06:25:23Z</dcterms:modified>
</cp:coreProperties>
</file>