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7" r:id="rId3"/>
    <p:sldId id="269" r:id="rId4"/>
    <p:sldId id="270" r:id="rId5"/>
    <p:sldId id="271" r:id="rId6"/>
    <p:sldId id="272" r:id="rId7"/>
    <p:sldId id="27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987081" y="1825796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GRACE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5556261" y="4375112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4023067" y="3372373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Join hands for humanity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concern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-181527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concern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49" y="1363238"/>
            <a:ext cx="2248015" cy="1683841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4772177" y="3040895"/>
            <a:ext cx="4260372" cy="1785404"/>
            <a:chOff x="3937206" y="3609724"/>
            <a:chExt cx="4260372" cy="178540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3937206" y="3609724"/>
              <a:ext cx="42603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WASTE MANAGEMENT 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44799B2-E7B9-4C01-A37D-BB60C6C75D12}"/>
                </a:ext>
              </a:extLst>
            </p:cNvPr>
            <p:cNvSpPr txBox="1"/>
            <p:nvPr/>
          </p:nvSpPr>
          <p:spPr>
            <a:xfrm>
              <a:off x="4678497" y="4194799"/>
              <a:ext cx="30893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w Cen MT" panose="020B0602020104020603" pitchFamily="34" charset="0"/>
                </a:rPr>
                <a:t>Excess </a:t>
              </a:r>
              <a:r>
                <a:rPr lang="en-US" sz="2400" dirty="0">
                  <a:latin typeface="Tw Cen MT" panose="020B0602020104020603" pitchFamily="34" charset="0"/>
                </a:rPr>
                <a:t>cooked </a:t>
              </a:r>
              <a:r>
                <a:rPr lang="en-US" sz="2400" dirty="0" smtClean="0">
                  <a:latin typeface="Tw Cen MT" panose="020B0602020104020603" pitchFamily="34" charset="0"/>
                </a:rPr>
                <a:t>food.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w Cen MT" panose="020B0602020104020603" pitchFamily="34" charset="0"/>
                </a:rPr>
                <a:t>Clothes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w Cen MT" panose="020B0602020104020603" pitchFamily="34" charset="0"/>
                </a:rPr>
                <a:t>E</a:t>
              </a:r>
              <a:r>
                <a:rPr lang="en-US" sz="2400" dirty="0" smtClean="0">
                  <a:latin typeface="Tw Cen MT" panose="020B0602020104020603" pitchFamily="34" charset="0"/>
                </a:rPr>
                <a:t>-waste</a:t>
              </a:r>
              <a:r>
                <a:rPr lang="en-US" dirty="0" smtClean="0">
                  <a:latin typeface="Tw Cen MT" panose="020B0602020104020603" pitchFamily="34" charset="0"/>
                </a:rPr>
                <a:t>.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7294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concern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4066" y="-28396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63AC2A5B-0A5E-4715-8B35-2D62192EC7A1}"/>
              </a:ext>
            </a:extLst>
          </p:cNvPr>
          <p:cNvSpPr/>
          <p:nvPr/>
        </p:nvSpPr>
        <p:spPr>
          <a:xfrm>
            <a:off x="5043326" y="4685006"/>
            <a:ext cx="2761383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="" xmlns:a16="http://schemas.microsoft.com/office/drawing/2014/main" id="{2F63B2BD-5C26-48B1-8534-B62A22E84766}"/>
              </a:ext>
            </a:extLst>
          </p:cNvPr>
          <p:cNvGrpSpPr/>
          <p:nvPr/>
        </p:nvGrpSpPr>
        <p:grpSpPr>
          <a:xfrm>
            <a:off x="8551786" y="3715668"/>
            <a:ext cx="2261288" cy="2261288"/>
            <a:chOff x="4328982" y="2168610"/>
            <a:chExt cx="2261288" cy="2261288"/>
          </a:xfrm>
        </p:grpSpPr>
        <p:sp>
          <p:nvSpPr>
            <p:cNvPr id="181" name="Circle: Hollow 4">
              <a:extLst>
                <a:ext uri="{FF2B5EF4-FFF2-40B4-BE49-F238E27FC236}">
                  <a16:creationId xmlns="" xmlns:a16="http://schemas.microsoft.com/office/drawing/2014/main" id="{0486C7A0-E744-4FB0-AC3F-12B55B1AFA71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Freeform: Shape 7">
              <a:extLst>
                <a:ext uri="{FF2B5EF4-FFF2-40B4-BE49-F238E27FC236}">
                  <a16:creationId xmlns="" xmlns:a16="http://schemas.microsoft.com/office/drawing/2014/main" id="{EA858667-7C64-4784-8531-A35D49BCA64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="" xmlns:a16="http://schemas.microsoft.com/office/drawing/2014/main" id="{CE84551E-BC2E-49C7-9EEA-2B0AAD327905}"/>
              </a:ext>
            </a:extLst>
          </p:cNvPr>
          <p:cNvGrpSpPr/>
          <p:nvPr/>
        </p:nvGrpSpPr>
        <p:grpSpPr>
          <a:xfrm>
            <a:off x="2700454" y="3722125"/>
            <a:ext cx="2261288" cy="2261288"/>
            <a:chOff x="4328982" y="2168610"/>
            <a:chExt cx="2261288" cy="2261288"/>
          </a:xfrm>
        </p:grpSpPr>
        <p:sp>
          <p:nvSpPr>
            <p:cNvPr id="184" name="Circle: Hollow 35">
              <a:extLst>
                <a:ext uri="{FF2B5EF4-FFF2-40B4-BE49-F238E27FC236}">
                  <a16:creationId xmlns="" xmlns:a16="http://schemas.microsoft.com/office/drawing/2014/main" id="{571B9861-6780-4190-8BF7-E04E4A6D4AEC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Freeform: Shape 36">
              <a:extLst>
                <a:ext uri="{FF2B5EF4-FFF2-40B4-BE49-F238E27FC236}">
                  <a16:creationId xmlns="" xmlns:a16="http://schemas.microsoft.com/office/drawing/2014/main" id="{99E35D6D-C246-42F2-831B-6AA21E351D3B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="" xmlns:a16="http://schemas.microsoft.com/office/drawing/2014/main" id="{63AC2A5B-0A5E-4715-8B35-2D62192EC7A1}"/>
              </a:ext>
            </a:extLst>
          </p:cNvPr>
          <p:cNvSpPr/>
          <p:nvPr/>
        </p:nvSpPr>
        <p:spPr>
          <a:xfrm>
            <a:off x="2385357" y="485276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="" xmlns:a16="http://schemas.microsoft.com/office/drawing/2014/main" id="{7533AFC2-2807-4DDC-9CA1-17DE11BC887F}"/>
              </a:ext>
            </a:extLst>
          </p:cNvPr>
          <p:cNvGrpSpPr/>
          <p:nvPr/>
        </p:nvGrpSpPr>
        <p:grpSpPr>
          <a:xfrm>
            <a:off x="5591935" y="3722125"/>
            <a:ext cx="2261288" cy="2261288"/>
            <a:chOff x="4328982" y="2168610"/>
            <a:chExt cx="2261288" cy="2261288"/>
          </a:xfrm>
        </p:grpSpPr>
        <p:sp>
          <p:nvSpPr>
            <p:cNvPr id="188" name="Circle: Hollow 39">
              <a:extLst>
                <a:ext uri="{FF2B5EF4-FFF2-40B4-BE49-F238E27FC236}">
                  <a16:creationId xmlns="" xmlns:a16="http://schemas.microsoft.com/office/drawing/2014/main" id="{04759003-E273-49BA-A32A-82E7BBE8895A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Freeform: Shape 40">
              <a:extLst>
                <a:ext uri="{FF2B5EF4-FFF2-40B4-BE49-F238E27FC236}">
                  <a16:creationId xmlns="" xmlns:a16="http://schemas.microsoft.com/office/drawing/2014/main" id="{C51EF82A-DB39-4213-82FC-A74A7B99D007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0" name="Rectangle 189">
            <a:extLst>
              <a:ext uri="{FF2B5EF4-FFF2-40B4-BE49-F238E27FC236}">
                <a16:creationId xmlns="" xmlns:a16="http://schemas.microsoft.com/office/drawing/2014/main" id="{A1000F88-D89A-44DD-A9E2-6AB73B584904}"/>
              </a:ext>
            </a:extLst>
          </p:cNvPr>
          <p:cNvSpPr/>
          <p:nvPr/>
        </p:nvSpPr>
        <p:spPr>
          <a:xfrm>
            <a:off x="5276838" y="485276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="" xmlns:a16="http://schemas.microsoft.com/office/drawing/2014/main" id="{248CE02B-E49F-42FF-A637-49AF29F39735}"/>
              </a:ext>
            </a:extLst>
          </p:cNvPr>
          <p:cNvSpPr/>
          <p:nvPr/>
        </p:nvSpPr>
        <p:spPr>
          <a:xfrm>
            <a:off x="8168319" y="485276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="" xmlns:a16="http://schemas.microsoft.com/office/drawing/2014/main" id="{F4D38C6A-AEDB-4399-8DAE-FD2E58CCC368}"/>
              </a:ext>
            </a:extLst>
          </p:cNvPr>
          <p:cNvGrpSpPr/>
          <p:nvPr/>
        </p:nvGrpSpPr>
        <p:grpSpPr>
          <a:xfrm>
            <a:off x="8245507" y="4623613"/>
            <a:ext cx="2891481" cy="1060766"/>
            <a:chOff x="285751" y="3105834"/>
            <a:chExt cx="2891481" cy="1060766"/>
          </a:xfrm>
        </p:grpSpPr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8E9CE130-16B2-45AA-BFB4-FBF2133EE090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2018</a:t>
              </a:r>
              <a:endParaRPr lang="en-US" sz="3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014CC7CA-C11E-427D-B906-8F40348415E7}"/>
                </a:ext>
              </a:extLst>
            </p:cNvPr>
            <p:cNvSpPr txBox="1"/>
            <p:nvPr/>
          </p:nvSpPr>
          <p:spPr>
            <a:xfrm>
              <a:off x="285751" y="3766490"/>
              <a:ext cx="2891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49.8 million metric 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tonnes.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="" xmlns:a16="http://schemas.microsoft.com/office/drawing/2014/main" id="{89E360B5-8292-41BE-BDB5-53A1DA79A0AF}"/>
              </a:ext>
            </a:extLst>
          </p:cNvPr>
          <p:cNvGrpSpPr/>
          <p:nvPr/>
        </p:nvGrpSpPr>
        <p:grpSpPr>
          <a:xfrm>
            <a:off x="2409839" y="4526375"/>
            <a:ext cx="2891481" cy="1091771"/>
            <a:chOff x="287150" y="3105834"/>
            <a:chExt cx="2891481" cy="1091771"/>
          </a:xfrm>
        </p:grpSpPr>
        <p:sp>
          <p:nvSpPr>
            <p:cNvPr id="196" name="TextBox 195">
              <a:extLst>
                <a:ext uri="{FF2B5EF4-FFF2-40B4-BE49-F238E27FC236}">
                  <a16:creationId xmlns="" xmlns:a16="http://schemas.microsoft.com/office/drawing/2014/main" id="{37DEFA01-911E-4472-A366-C89F120808A7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2014</a:t>
              </a:r>
              <a:endParaRPr lang="en-US" sz="36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="" xmlns:a16="http://schemas.microsoft.com/office/drawing/2014/main" id="{452BFBE7-0743-48E7-B3B0-63FC8382764F}"/>
                </a:ext>
              </a:extLst>
            </p:cNvPr>
            <p:cNvSpPr txBox="1"/>
            <p:nvPr/>
          </p:nvSpPr>
          <p:spPr>
            <a:xfrm>
              <a:off x="287150" y="3797495"/>
              <a:ext cx="2891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41.8 million metric 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tonnes. 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="" xmlns:a16="http://schemas.microsoft.com/office/drawing/2014/main" id="{AB0E18D2-53B9-4C40-9BE9-82530575679A}"/>
              </a:ext>
            </a:extLst>
          </p:cNvPr>
          <p:cNvGrpSpPr/>
          <p:nvPr/>
        </p:nvGrpSpPr>
        <p:grpSpPr>
          <a:xfrm>
            <a:off x="5315432" y="4523147"/>
            <a:ext cx="2891481" cy="1176008"/>
            <a:chOff x="301756" y="3105834"/>
            <a:chExt cx="2891481" cy="1176008"/>
          </a:xfrm>
        </p:grpSpPr>
        <p:sp>
          <p:nvSpPr>
            <p:cNvPr id="199" name="TextBox 198">
              <a:extLst>
                <a:ext uri="{FF2B5EF4-FFF2-40B4-BE49-F238E27FC236}">
                  <a16:creationId xmlns="" xmlns:a16="http://schemas.microsoft.com/office/drawing/2014/main" id="{BA41381F-6F5B-4F8B-898B-ED5A3AA05972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92D050"/>
                  </a:solidFill>
                  <a:latin typeface="Tw Cen MT" panose="020B0602020104020603" pitchFamily="34" charset="0"/>
                </a:rPr>
                <a:t>2016</a:t>
              </a:r>
              <a:endParaRPr lang="en-US" sz="36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="" xmlns:a16="http://schemas.microsoft.com/office/drawing/2014/main" id="{4253AA84-B15E-4BE2-B36A-165D237760BA}"/>
                </a:ext>
              </a:extLst>
            </p:cNvPr>
            <p:cNvSpPr txBox="1"/>
            <p:nvPr/>
          </p:nvSpPr>
          <p:spPr>
            <a:xfrm>
              <a:off x="301756" y="3881732"/>
              <a:ext cx="2891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44.7 million metric tonnes</a:t>
              </a: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4726434" y="197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4515340" y="1867706"/>
            <a:ext cx="211094" cy="211094"/>
            <a:chOff x="1677812" y="4248152"/>
            <a:chExt cx="211094" cy="211094"/>
          </a:xfrm>
        </p:grpSpPr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6874153" y="197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6693347" y="1867706"/>
            <a:ext cx="211094" cy="211094"/>
            <a:chOff x="3855819" y="4248152"/>
            <a:chExt cx="211094" cy="211094"/>
          </a:xfrm>
        </p:grpSpPr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8810778" y="1867706"/>
            <a:ext cx="211094" cy="211094"/>
            <a:chOff x="5973250" y="4248152"/>
            <a:chExt cx="211094" cy="211094"/>
          </a:xfrm>
        </p:grpSpPr>
        <p:sp>
          <p:nvSpPr>
            <p:cNvPr id="104" name="Oval 103">
              <a:extLst>
                <a:ext uri="{FF2B5EF4-FFF2-40B4-BE49-F238E27FC236}">
                  <a16:creationId xmlns=""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3470954" y="2492156"/>
            <a:ext cx="2289049" cy="917988"/>
            <a:chOff x="1514240" y="4816886"/>
            <a:chExt cx="2289049" cy="917988"/>
          </a:xfrm>
        </p:grpSpPr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Per day: 60-100kg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Annually:300to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400 tonnes.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3484206" y="205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Hostel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5659864" y="2492156"/>
            <a:ext cx="2289049" cy="917988"/>
            <a:chOff x="1514240" y="4816886"/>
            <a:chExt cx="2289049" cy="917988"/>
          </a:xfrm>
        </p:grpSpPr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Per day: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30-50 kg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Annually:100 to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180 tonnes.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5659864" y="205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Social Events 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7789003" y="2492156"/>
            <a:ext cx="2289049" cy="917988"/>
            <a:chOff x="1514240" y="4816886"/>
            <a:chExt cx="2289049" cy="917988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Per day:15-30 kg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Annually:50 to 100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Tonnes.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7789003" y="205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S</a:t>
            </a:r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ociety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973381" y="132507"/>
            <a:ext cx="1275682" cy="1275682"/>
            <a:chOff x="3063120" y="1755914"/>
            <a:chExt cx="1275682" cy="1275682"/>
          </a:xfrm>
        </p:grpSpPr>
        <p:sp>
          <p:nvSpPr>
            <p:cNvPr id="119" name="Teardrop 118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=""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6156958" y="105914"/>
            <a:ext cx="1275682" cy="1275682"/>
            <a:chOff x="5242440" y="1755914"/>
            <a:chExt cx="1275682" cy="1275682"/>
          </a:xfrm>
        </p:grpSpPr>
        <p:sp>
          <p:nvSpPr>
            <p:cNvPr id="123" name="Teardrop 122">
              <a:extLst>
                <a:ext uri="{FF2B5EF4-FFF2-40B4-BE49-F238E27FC236}">
                  <a16:creationId xmlns=""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=""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8267699" y="10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=""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=""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=""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0">
                                      <p:cBhvr>
                                        <p:cTn id="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25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3" grpId="0"/>
      <p:bldP spid="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concern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2514122" y="1717392"/>
            <a:ext cx="3197225" cy="796806"/>
            <a:chOff x="764723" y="2142394"/>
            <a:chExt cx="3197225" cy="796806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xmlns="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2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Excess Cooked Food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There are tremendous amount of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food wasted all around.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xmlns="" id="{9C5CB2E8-B3A7-4DE0-B2CC-736365263446}"/>
              </a:ext>
            </a:extLst>
          </p:cNvPr>
          <p:cNvGrpSpPr/>
          <p:nvPr/>
        </p:nvGrpSpPr>
        <p:grpSpPr>
          <a:xfrm>
            <a:off x="2514122" y="2995413"/>
            <a:ext cx="3197225" cy="796806"/>
            <a:chOff x="764723" y="3420415"/>
            <a:chExt cx="3197225" cy="796806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xmlns="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E-Waste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xmlns="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Don’t know how to deal with it. We are here for you!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xmlns="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xmlns="" id="{FAF9A856-B862-439D-AB2D-28527B3BC76B}"/>
              </a:ext>
            </a:extLst>
          </p:cNvPr>
          <p:cNvGrpSpPr/>
          <p:nvPr/>
        </p:nvGrpSpPr>
        <p:grpSpPr>
          <a:xfrm>
            <a:off x="2514122" y="4273434"/>
            <a:ext cx="3197225" cy="796806"/>
            <a:chOff x="764723" y="4698436"/>
            <a:chExt cx="3197225" cy="796806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xmlns="" id="{04E1E449-1505-4788-9575-E71478300712}"/>
                </a:ext>
              </a:extLst>
            </p:cNvPr>
            <p:cNvSpPr txBox="1"/>
            <p:nvPr/>
          </p:nvSpPr>
          <p:spPr>
            <a:xfrm>
              <a:off x="1435199" y="4698436"/>
              <a:ext cx="2499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Old Clothes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xmlns="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don’t need it. We know people who shiver in cold.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xmlns="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xmlns="" id="{743BC266-D040-419D-B713-FBC99952FADF}"/>
              </a:ext>
            </a:extLst>
          </p:cNvPr>
          <p:cNvGrpSpPr/>
          <p:nvPr/>
        </p:nvGrpSpPr>
        <p:grpSpPr>
          <a:xfrm>
            <a:off x="6254026" y="2995413"/>
            <a:ext cx="3313823" cy="796806"/>
            <a:chOff x="4504627" y="3420415"/>
            <a:chExt cx="3313823" cy="796806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xmlns="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xmlns="" id="{C1C9AE74-6ECE-4642-85A1-879B902A0C00}"/>
                </a:ext>
              </a:extLst>
            </p:cNvPr>
            <p:cNvSpPr txBox="1"/>
            <p:nvPr/>
          </p:nvSpPr>
          <p:spPr>
            <a:xfrm>
              <a:off x="5175103" y="3420415"/>
              <a:ext cx="264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Feed Hungry People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xmlns="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 NGO inturn deliver it to the poor people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xmlns="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xmlns="" id="{F0E3BF0A-B04D-4316-B447-549B31994A65}"/>
              </a:ext>
            </a:extLst>
          </p:cNvPr>
          <p:cNvGrpSpPr/>
          <p:nvPr/>
        </p:nvGrpSpPr>
        <p:grpSpPr>
          <a:xfrm>
            <a:off x="6254026" y="4273434"/>
            <a:ext cx="3197225" cy="796806"/>
            <a:chOff x="4504627" y="4698436"/>
            <a:chExt cx="3197225" cy="796806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xmlns="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xmlns="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2012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Mutual Benifits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xmlns="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Rewards for the donar and food for the acceptors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xmlns="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xmlns="" id="{6A922994-56F7-4E3F-BBC4-41F24AED21E0}"/>
              </a:ext>
            </a:extLst>
          </p:cNvPr>
          <p:cNvGrpSpPr/>
          <p:nvPr/>
        </p:nvGrpSpPr>
        <p:grpSpPr>
          <a:xfrm>
            <a:off x="6254026" y="1717392"/>
            <a:ext cx="3197225" cy="796806"/>
            <a:chOff x="4504627" y="2142394"/>
            <a:chExt cx="3197225" cy="796806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xmlns="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xmlns="" id="{64EED872-529B-476D-A042-AF8799EED2BA}"/>
                </a:ext>
              </a:extLst>
            </p:cNvPr>
            <p:cNvSpPr txBox="1"/>
            <p:nvPr/>
          </p:nvSpPr>
          <p:spPr>
            <a:xfrm>
              <a:off x="5175103" y="2142394"/>
              <a:ext cx="2358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Pick Up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xmlns="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reach out at your place and at your time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xmlns="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concern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-4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336298" y="2061027"/>
            <a:ext cx="1574528" cy="24477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HOSTELS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RESTURANTS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2539" y="2046511"/>
            <a:ext cx="1574528" cy="24477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NEEDY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PEOPLE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37887" y="2570475"/>
            <a:ext cx="1348964" cy="12613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EXCESS FOOD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89329" y="2516728"/>
            <a:ext cx="1348964" cy="12613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NGOs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60619" y="2882099"/>
            <a:ext cx="869570" cy="530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2910826" y="3284921"/>
            <a:ext cx="427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>
            <a:off x="2910826" y="2570475"/>
            <a:ext cx="427061" cy="63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30496" y="3412699"/>
            <a:ext cx="406288" cy="419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4707514" y="3147398"/>
            <a:ext cx="1531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3"/>
          </p:cNvCxnSpPr>
          <p:nvPr/>
        </p:nvCxnSpPr>
        <p:spPr>
          <a:xfrm>
            <a:off x="5730189" y="3147399"/>
            <a:ext cx="238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328261" y="2570475"/>
            <a:ext cx="394278" cy="419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351287" y="3174273"/>
            <a:ext cx="354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343404" y="3324062"/>
            <a:ext cx="380238" cy="20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46461" y="4508815"/>
            <a:ext cx="11953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DONATER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84374" y="4508815"/>
            <a:ext cx="12884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concern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CC89FF31-8612-4FD2-9987-7B2B659E4399}"/>
              </a:ext>
            </a:extLst>
          </p:cNvPr>
          <p:cNvGrpSpPr/>
          <p:nvPr/>
        </p:nvGrpSpPr>
        <p:grpSpPr>
          <a:xfrm>
            <a:off x="859765" y="2575015"/>
            <a:ext cx="1425096" cy="1344911"/>
            <a:chOff x="1466851" y="1754971"/>
            <a:chExt cx="2362200" cy="2362200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xmlns="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267" y="1907374"/>
              <a:ext cx="1917362" cy="2057396"/>
            </a:xfrm>
            <a:prstGeom prst="ellipse">
              <a:avLst/>
            </a:prstGeom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800956" y="2557696"/>
            <a:ext cx="613362" cy="484870"/>
            <a:chOff x="668600" y="2123782"/>
            <a:chExt cx="662608" cy="523220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435240" y="3995495"/>
            <a:ext cx="2431218" cy="797475"/>
            <a:chOff x="264581" y="3922910"/>
            <a:chExt cx="3048141" cy="2420403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3922910"/>
              <a:ext cx="2644771" cy="2221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Anmol Gupta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60"/>
              <a:ext cx="3048141" cy="1120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Full Stack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Developer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xmlns="" id="{CC89FF31-8612-4FD2-9987-7B2B659E4399}"/>
              </a:ext>
            </a:extLst>
          </p:cNvPr>
          <p:cNvGrpSpPr/>
          <p:nvPr/>
        </p:nvGrpSpPr>
        <p:grpSpPr>
          <a:xfrm>
            <a:off x="2884808" y="2545250"/>
            <a:ext cx="1425096" cy="1344911"/>
            <a:chOff x="1466137" y="1752442"/>
            <a:chExt cx="2362200" cy="2362200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8A4AD62D-BD7E-415D-B725-6AC37487928F}"/>
                </a:ext>
              </a:extLst>
            </p:cNvPr>
            <p:cNvSpPr/>
            <p:nvPr/>
          </p:nvSpPr>
          <p:spPr>
            <a:xfrm>
              <a:off x="1466137" y="1752442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xmlns="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338" y="1879345"/>
              <a:ext cx="1900641" cy="2057396"/>
            </a:xfrm>
            <a:prstGeom prst="ellipse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2826430" y="2529373"/>
            <a:ext cx="613362" cy="490186"/>
            <a:chOff x="668600" y="2123782"/>
            <a:chExt cx="662608" cy="528956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8"/>
              <a:ext cx="662608" cy="49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2393643" y="3967170"/>
            <a:ext cx="2431218" cy="1143963"/>
            <a:chOff x="180491" y="3922910"/>
            <a:chExt cx="3048141" cy="5505906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5" y="3922910"/>
              <a:ext cx="2644771" cy="399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Shubham Srivastava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180491" y="7651217"/>
              <a:ext cx="3048141" cy="1777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Backend Developer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xmlns="" id="{CC89FF31-8612-4FD2-9987-7B2B659E4399}"/>
              </a:ext>
            </a:extLst>
          </p:cNvPr>
          <p:cNvGrpSpPr/>
          <p:nvPr/>
        </p:nvGrpSpPr>
        <p:grpSpPr>
          <a:xfrm>
            <a:off x="4953879" y="2574607"/>
            <a:ext cx="1425096" cy="1344911"/>
            <a:chOff x="1466851" y="1754971"/>
            <a:chExt cx="2362200" cy="2362200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xmlns="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xmlns="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0956">
              <a:off x="1629388" y="1907374"/>
              <a:ext cx="2037124" cy="2057396"/>
            </a:xfrm>
            <a:prstGeom prst="ellipse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4882329" y="2516730"/>
            <a:ext cx="613362" cy="490186"/>
            <a:chOff x="668600" y="2123782"/>
            <a:chExt cx="662608" cy="528956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8"/>
              <a:ext cx="662608" cy="49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4562370" y="4017897"/>
            <a:ext cx="2431218" cy="1051148"/>
            <a:chOff x="-55908" y="3922910"/>
            <a:chExt cx="3048141" cy="5059186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81878" y="3922910"/>
              <a:ext cx="2644771" cy="2221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Shipli Singh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-55908" y="5871298"/>
              <a:ext cx="3048141" cy="3110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Frontend Developer</a:t>
              </a:r>
            </a:p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Content Manager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xmlns="" id="{CC89FF31-8612-4FD2-9987-7B2B659E4399}"/>
              </a:ext>
            </a:extLst>
          </p:cNvPr>
          <p:cNvGrpSpPr/>
          <p:nvPr/>
        </p:nvGrpSpPr>
        <p:grpSpPr>
          <a:xfrm>
            <a:off x="7000781" y="2593863"/>
            <a:ext cx="1425096" cy="1344911"/>
            <a:chOff x="1466851" y="1754971"/>
            <a:chExt cx="2362200" cy="2362200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xmlns="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xmlns="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048" y="1868726"/>
              <a:ext cx="2057397" cy="2088100"/>
            </a:xfrm>
            <a:prstGeom prst="ellipse">
              <a:avLst/>
            </a:prstGeom>
          </p:spPr>
        </p:pic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6821214" y="2565343"/>
            <a:ext cx="613362" cy="490186"/>
            <a:chOff x="668600" y="2123782"/>
            <a:chExt cx="662608" cy="528956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8"/>
              <a:ext cx="662608" cy="49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6692385" y="4042765"/>
            <a:ext cx="2431218" cy="1431097"/>
            <a:chOff x="262066" y="3922910"/>
            <a:chExt cx="3048141" cy="6887885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3922910"/>
              <a:ext cx="2644771" cy="399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Karishma Kesari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2066" y="7699997"/>
              <a:ext cx="3048141" cy="3110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Frontend Developer</a:t>
              </a:r>
            </a:p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Content Manager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concern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8855102-5892-4791-81C6-1D3099286A62}"/>
              </a:ext>
            </a:extLst>
          </p:cNvPr>
          <p:cNvSpPr txBox="1"/>
          <p:nvPr/>
        </p:nvSpPr>
        <p:spPr>
          <a:xfrm>
            <a:off x="1497496" y="2048233"/>
            <a:ext cx="212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HTML5</a:t>
            </a:r>
            <a:endParaRPr lang="en-US" sz="44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526992" y="3092404"/>
            <a:ext cx="1468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CSS3</a:t>
            </a:r>
            <a:endParaRPr lang="en-US" sz="44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6D3A4AD-1059-4193-95F4-99D7FB3C3390}"/>
              </a:ext>
            </a:extLst>
          </p:cNvPr>
          <p:cNvSpPr txBox="1"/>
          <p:nvPr/>
        </p:nvSpPr>
        <p:spPr>
          <a:xfrm>
            <a:off x="2395775" y="2956007"/>
            <a:ext cx="2825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Bootstrap4</a:t>
            </a:r>
            <a:endParaRPr lang="en-US" sz="44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8855102-5892-4791-81C6-1D3099286A62}"/>
              </a:ext>
            </a:extLst>
          </p:cNvPr>
          <p:cNvSpPr txBox="1"/>
          <p:nvPr/>
        </p:nvSpPr>
        <p:spPr>
          <a:xfrm>
            <a:off x="1184129" y="3945616"/>
            <a:ext cx="3758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Java Script</a:t>
            </a:r>
            <a:endParaRPr lang="en-US" sz="44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3855472" y="2036489"/>
            <a:ext cx="2309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Node JS</a:t>
            </a:r>
            <a:endParaRPr lang="en-US" sz="44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6D3A4AD-1059-4193-95F4-99D7FB3C3390}"/>
              </a:ext>
            </a:extLst>
          </p:cNvPr>
          <p:cNvSpPr txBox="1"/>
          <p:nvPr/>
        </p:nvSpPr>
        <p:spPr>
          <a:xfrm>
            <a:off x="4094922" y="3873394"/>
            <a:ext cx="2337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React JS</a:t>
            </a:r>
            <a:endParaRPr lang="en-US" sz="44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8855102-5892-4791-81C6-1D3099286A62}"/>
              </a:ext>
            </a:extLst>
          </p:cNvPr>
          <p:cNvSpPr txBox="1"/>
          <p:nvPr/>
        </p:nvSpPr>
        <p:spPr>
          <a:xfrm>
            <a:off x="2358886" y="4838804"/>
            <a:ext cx="4306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Zulip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(Chat API )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5221356" y="2915067"/>
            <a:ext cx="2551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EF3078"/>
                </a:solidFill>
                <a:latin typeface="Tw Cen MT" panose="020B0602020104020603" pitchFamily="34" charset="0"/>
              </a:rPr>
              <a:t>MongoDB</a:t>
            </a:r>
            <a:endParaRPr lang="en-US" sz="44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8855102-5892-4791-81C6-1D3099286A62}"/>
              </a:ext>
            </a:extLst>
          </p:cNvPr>
          <p:cNvSpPr txBox="1"/>
          <p:nvPr/>
        </p:nvSpPr>
        <p:spPr>
          <a:xfrm>
            <a:off x="2623929" y="584304"/>
            <a:ext cx="32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Tw Cen MT" panose="020B0602020104020603" pitchFamily="34" charset="0"/>
              </a:rPr>
              <a:t>TECH STACK</a:t>
            </a:r>
            <a:endParaRPr lang="en-US" sz="4400" b="1" u="sng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36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238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Windows User</cp:lastModifiedBy>
  <cp:revision>70</cp:revision>
  <dcterms:created xsi:type="dcterms:W3CDTF">2017-01-05T13:17:27Z</dcterms:created>
  <dcterms:modified xsi:type="dcterms:W3CDTF">2019-03-10T07:21:14Z</dcterms:modified>
</cp:coreProperties>
</file>