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U.S. Opiate Prescriptions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52156"/>
            <a:ext cx="8825658" cy="6504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Karishma </a:t>
            </a:r>
            <a:r>
              <a:rPr lang="en-US" dirty="0" err="1"/>
              <a:t>garewal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72C2-131B-4062-A9E3-266A4268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FF29EA-B089-4D9C-902A-1E715AF0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8145"/>
              </p:ext>
            </p:extLst>
          </p:nvPr>
        </p:nvGraphicFramePr>
        <p:xfrm>
          <a:off x="646111" y="1333597"/>
          <a:ext cx="4929840" cy="1753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2460">
                  <a:extLst>
                    <a:ext uri="{9D8B030D-6E8A-4147-A177-3AD203B41FA5}">
                      <a16:colId xmlns:a16="http://schemas.microsoft.com/office/drawing/2014/main" val="1317360586"/>
                    </a:ext>
                  </a:extLst>
                </a:gridCol>
                <a:gridCol w="1232460">
                  <a:extLst>
                    <a:ext uri="{9D8B030D-6E8A-4147-A177-3AD203B41FA5}">
                      <a16:colId xmlns:a16="http://schemas.microsoft.com/office/drawing/2014/main" val="2956205242"/>
                    </a:ext>
                  </a:extLst>
                </a:gridCol>
                <a:gridCol w="1232460">
                  <a:extLst>
                    <a:ext uri="{9D8B030D-6E8A-4147-A177-3AD203B41FA5}">
                      <a16:colId xmlns:a16="http://schemas.microsoft.com/office/drawing/2014/main" val="2911620991"/>
                    </a:ext>
                  </a:extLst>
                </a:gridCol>
                <a:gridCol w="1232460">
                  <a:extLst>
                    <a:ext uri="{9D8B030D-6E8A-4147-A177-3AD203B41FA5}">
                      <a16:colId xmlns:a16="http://schemas.microsoft.com/office/drawing/2014/main" val="4184878461"/>
                    </a:ext>
                  </a:extLst>
                </a:gridCol>
              </a:tblGrid>
              <a:tr h="26564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 3 Analysis of Effects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45421"/>
                  </a:ext>
                </a:extLst>
              </a:tr>
              <a:tr h="531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Effect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Wald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Chi-Square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 &gt; ChiSq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65753"/>
                  </a:ext>
                </a:extLst>
              </a:tr>
              <a:tr h="318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25.8803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7903590"/>
                  </a:ext>
                </a:extLst>
              </a:tr>
              <a:tr h="318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140.9684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7001412"/>
                  </a:ext>
                </a:extLst>
              </a:tr>
              <a:tr h="318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Specialty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977.9372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7386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C13537-980C-43CA-852D-AA807A00AE60}"/>
              </a:ext>
            </a:extLst>
          </p:cNvPr>
          <p:cNvSpPr txBox="1"/>
          <p:nvPr/>
        </p:nvSpPr>
        <p:spPr>
          <a:xfrm>
            <a:off x="6931738" y="1152983"/>
            <a:ext cx="3346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Significant Variables: </a:t>
            </a:r>
            <a:r>
              <a:rPr lang="en-US" sz="2400" dirty="0"/>
              <a:t>Gender ,State, Specialty</a:t>
            </a:r>
          </a:p>
          <a:p>
            <a:endParaRPr lang="en-US" sz="2400" dirty="0"/>
          </a:p>
          <a:p>
            <a:r>
              <a:rPr lang="en-US" sz="2400" b="1" dirty="0"/>
              <a:t>Target Variable: </a:t>
            </a:r>
            <a:r>
              <a:rPr lang="en-US" sz="2400" dirty="0" err="1"/>
              <a:t>Opioid.Prescriber</a:t>
            </a: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C17B52-4F6F-447A-8F64-04A3D7A2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611915"/>
            <a:ext cx="8947150" cy="29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4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A65D-384F-4FB7-B6DF-EA6A200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 Estimate</a:t>
            </a:r>
            <a:br>
              <a:rPr lang="en-US" dirty="0"/>
            </a:br>
            <a:r>
              <a:rPr lang="en-US" sz="2000" dirty="0"/>
              <a:t>Gender and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93EB4-BECA-48B3-8394-172B7033C2FB}"/>
              </a:ext>
            </a:extLst>
          </p:cNvPr>
          <p:cNvSpPr txBox="1"/>
          <p:nvPr/>
        </p:nvSpPr>
        <p:spPr>
          <a:xfrm>
            <a:off x="8513066" y="1724084"/>
            <a:ext cx="3601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males Females have 0.688 times odds of prescribing  overdose drugs as compared to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WY state AK has 0.502 times odds of prescribing  overdose drugs as compared to WY.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65ECC6-9CBC-4E82-8495-BEFB09BC6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5" y="2643177"/>
            <a:ext cx="7534275" cy="2778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92D9C-F06E-4B98-81EE-74529E73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5" y="1766877"/>
            <a:ext cx="75342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828-0DD2-4772-BCA5-A24F1BE9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 Estimate contd..</a:t>
            </a:r>
            <a:br>
              <a:rPr lang="en-US" dirty="0"/>
            </a:br>
            <a:r>
              <a:rPr lang="en-US" sz="2000" dirty="0"/>
              <a:t>Specialty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D25CE-58C0-4653-9D27-7C3782FF2E51}"/>
              </a:ext>
            </a:extLst>
          </p:cNvPr>
          <p:cNvSpPr txBox="1"/>
          <p:nvPr/>
        </p:nvSpPr>
        <p:spPr>
          <a:xfrm>
            <a:off x="1057073" y="4820884"/>
            <a:ext cx="8390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Compared to Vascular Surgery, Critical Care has 0.147 times odds of prescribing drug overdose as compared to Vascular Surgery.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Compared to Vascular Surgery, Dentist has 0.157 times odds of prescribing drug overdose as compared to Vascular Surgery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Compared to Vascular Surgery, Dermatology has 0.063 times odds of prescribing drug overdose as compared to Vascular Surgery.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8FC6D3-5D38-421F-BE7E-48A33AA9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05" y="1264250"/>
            <a:ext cx="8946541" cy="41954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EB068B-66B9-4D8C-AF94-FB01278D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021" y="1856621"/>
            <a:ext cx="5488546" cy="2714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78F9E8-E82C-46FD-8CAA-5F5D50ED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90" y="1853248"/>
            <a:ext cx="6151923" cy="27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9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66A-6678-445F-BEE2-910FE3A6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 Estimate-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13DB90-234E-4BE7-9BEB-E014E41C8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689" y="3281680"/>
            <a:ext cx="8947150" cy="2966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87569B-C955-4228-B955-18ED8D7B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52" y="1391920"/>
            <a:ext cx="3476625" cy="15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3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EFCA-8439-4665-8519-1ED0BD6E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 Estimate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0AADCC-CE8E-4D4B-A7F7-8BFE66D8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97" y="1432561"/>
            <a:ext cx="8947150" cy="2153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A6E34-E1E1-4E9D-AA0B-42FC1CBD950C}"/>
              </a:ext>
            </a:extLst>
          </p:cNvPr>
          <p:cNvSpPr txBox="1"/>
          <p:nvPr/>
        </p:nvSpPr>
        <p:spPr>
          <a:xfrm>
            <a:off x="1209040" y="4409440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odds of drug overdose in KY is 0.471 times then in WV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odds of drug overdose in PA is 0.571 times then in WV.</a:t>
            </a:r>
          </a:p>
        </p:txBody>
      </p:sp>
    </p:spTree>
    <p:extLst>
      <p:ext uri="{BB962C8B-B14F-4D97-AF65-F5344CB8AC3E}">
        <p14:creationId xmlns:p14="http://schemas.microsoft.com/office/powerpoint/2010/main" val="278986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FC66-75C3-4CD1-A364-81502371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Score: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C9C5D7-0C25-41A4-B9DE-C2AD33C38B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405" y="1614487"/>
            <a:ext cx="6540501" cy="3633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5104A-A89B-478C-A954-E9A79A86CD94}"/>
              </a:ext>
            </a:extLst>
          </p:cNvPr>
          <p:cNvSpPr txBox="1"/>
          <p:nvPr/>
        </p:nvSpPr>
        <p:spPr>
          <a:xfrm>
            <a:off x="7979569" y="1571625"/>
            <a:ext cx="28646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gender is male, state is Texas, credentials  is DDS and specialty is Dentist then the chances of having overdose prescription is 46%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gender is female, state is </a:t>
            </a:r>
            <a:r>
              <a:rPr lang="en-US" dirty="0"/>
              <a:t>Alabama</a:t>
            </a:r>
            <a:r>
              <a:rPr lang="en-US" sz="1600" dirty="0"/>
              <a:t>, credentials  is MD and specialty is General Surgery then the chances of having overdose prescription is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8DC-0168-41A6-B69E-BED7BC0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25E9-844A-406F-B418-3BC7CD70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Females prescribe less overdose drugs as compared to males.</a:t>
            </a:r>
          </a:p>
          <a:p>
            <a:r>
              <a:rPr lang="en-US" dirty="0"/>
              <a:t>In Kentucky health care providers prescribe less overdose as compared to West Virginia.</a:t>
            </a:r>
          </a:p>
          <a:p>
            <a:r>
              <a:rPr lang="en-US" dirty="0"/>
              <a:t>In Pennsylvania health care providers prescribe less overdose as compared to West Virginia.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8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B75B-1D86-445C-BDEC-AA926314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356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NPI – unique National Provider Identifier number</a:t>
            </a:r>
          </a:p>
          <a:p>
            <a:pPr lvl="0" fontAlgn="base"/>
            <a:r>
              <a:rPr lang="en-US" dirty="0"/>
              <a:t>Gender - (M/F)</a:t>
            </a:r>
          </a:p>
          <a:p>
            <a:pPr lvl="0" fontAlgn="base"/>
            <a:r>
              <a:rPr lang="en-US" dirty="0"/>
              <a:t>State - U.S. State by abbreviation</a:t>
            </a:r>
          </a:p>
          <a:p>
            <a:pPr lvl="0" fontAlgn="base"/>
            <a:r>
              <a:rPr lang="en-US" dirty="0"/>
              <a:t>Credentials - set of initials indicative of medical degree</a:t>
            </a:r>
          </a:p>
          <a:p>
            <a:pPr lvl="0" fontAlgn="base"/>
            <a:r>
              <a:rPr lang="en-US" dirty="0"/>
              <a:t>Specialty - description of type of medicinal practice</a:t>
            </a:r>
          </a:p>
          <a:p>
            <a:pPr lvl="0" fontAlgn="base"/>
            <a:r>
              <a:rPr lang="en-US" dirty="0"/>
              <a:t>A long list of drugs with numeric values indicating the total number of prescriptions written for the year by that individual</a:t>
            </a:r>
          </a:p>
          <a:p>
            <a:pPr lvl="0" fontAlgn="base"/>
            <a:r>
              <a:rPr lang="en-US" dirty="0" err="1"/>
              <a:t>Opioid.Prescriber</a:t>
            </a:r>
            <a:r>
              <a:rPr lang="en-US" dirty="0"/>
              <a:t> - Boolean label indicating whether or not that individual prescribed opiate drugs more than 10 times in the year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42720"/>
            <a:ext cx="8841794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due to overdose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806" y="1853248"/>
            <a:ext cx="584087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9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70860"/>
            <a:ext cx="5603860" cy="4176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1970860"/>
            <a:ext cx="3952875" cy="41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8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52" y="1403694"/>
            <a:ext cx="8946541" cy="4195481"/>
          </a:xfrm>
        </p:spPr>
        <p:txBody>
          <a:bodyPr/>
          <a:lstStyle/>
          <a:p>
            <a:r>
              <a:rPr lang="en-US" dirty="0"/>
              <a:t>Is there any gender Gap.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20DC9-DFFF-4E3B-B126-8973E5BEBD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0698" y="2283190"/>
            <a:ext cx="6609461" cy="3068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5C82D-DE3A-44D5-B6E2-431695C3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943" y="3469988"/>
            <a:ext cx="3162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D4F7-522E-4A76-B973-7AB2EEED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state is having more overdose prescriptions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FC747-945E-40F5-B73B-F0A5973316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548343"/>
            <a:ext cx="7055169" cy="3710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38CDAB-22AF-44B2-9250-AED04216503B}"/>
              </a:ext>
            </a:extLst>
          </p:cNvPr>
          <p:cNvSpPr txBox="1"/>
          <p:nvPr/>
        </p:nvSpPr>
        <p:spPr>
          <a:xfrm>
            <a:off x="8646160" y="2509520"/>
            <a:ext cx="296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 Virginia Had highest number of overdose prescriptions</a:t>
            </a:r>
          </a:p>
        </p:txBody>
      </p:sp>
    </p:spTree>
    <p:extLst>
      <p:ext uri="{BB962C8B-B14F-4D97-AF65-F5344CB8AC3E}">
        <p14:creationId xmlns:p14="http://schemas.microsoft.com/office/powerpoint/2010/main" val="255854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F7B9-30A1-4A68-87D7-6A1231C2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there any specialty which prescribes overdose.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5914F9-839C-4F39-B6C2-05C5308222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670263"/>
            <a:ext cx="6984049" cy="3882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B46D3-ACB5-46AB-9237-9C4BCD3946EF}"/>
              </a:ext>
            </a:extLst>
          </p:cNvPr>
          <p:cNvSpPr txBox="1"/>
          <p:nvPr/>
        </p:nvSpPr>
        <p:spPr>
          <a:xfrm>
            <a:off x="8676640" y="2670263"/>
            <a:ext cx="311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Practice prescribes highest number of overdose prescriptions as compared to other specialties.</a:t>
            </a:r>
          </a:p>
        </p:txBody>
      </p:sp>
    </p:spTree>
    <p:extLst>
      <p:ext uri="{BB962C8B-B14F-4D97-AF65-F5344CB8AC3E}">
        <p14:creationId xmlns:p14="http://schemas.microsoft.com/office/powerpoint/2010/main" val="357145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56A-826B-4558-B14D-3DE9E671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state is having more death ratio due to overdose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AEAFF8-C8B4-4EDF-82BC-BC8D9753B0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367281"/>
            <a:ext cx="7492049" cy="384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B94DE-50CC-490E-92B2-EF981894AA6A}"/>
              </a:ext>
            </a:extLst>
          </p:cNvPr>
          <p:cNvSpPr txBox="1"/>
          <p:nvPr/>
        </p:nvSpPr>
        <p:spPr>
          <a:xfrm>
            <a:off x="8636000" y="2367281"/>
            <a:ext cx="315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has Highest number of death due to drug overdose .</a:t>
            </a:r>
          </a:p>
        </p:txBody>
      </p:sp>
    </p:spTree>
    <p:extLst>
      <p:ext uri="{BB962C8B-B14F-4D97-AF65-F5344CB8AC3E}">
        <p14:creationId xmlns:p14="http://schemas.microsoft.com/office/powerpoint/2010/main" val="237662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3041</TotalTime>
  <Words>362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Ion</vt:lpstr>
      <vt:lpstr>U.S. Opiate Prescriptions </vt:lpstr>
      <vt:lpstr>Variables:</vt:lpstr>
      <vt:lpstr>Sample Data:</vt:lpstr>
      <vt:lpstr>Death due to overdose</vt:lpstr>
      <vt:lpstr>Prescription</vt:lpstr>
      <vt:lpstr>Exploratory Data Analysis</vt:lpstr>
      <vt:lpstr>Which state is having more overdose prescriptions </vt:lpstr>
      <vt:lpstr>Is there any specialty which prescribes overdose. </vt:lpstr>
      <vt:lpstr>Which state is having more death ratio due to overdose </vt:lpstr>
      <vt:lpstr>Logistic Model</vt:lpstr>
      <vt:lpstr>Odds Ratio Estimate Gender and State</vt:lpstr>
      <vt:lpstr>Odds Ratio Estimate contd.. Specialty</vt:lpstr>
      <vt:lpstr>Odds Ratio Estimate-</vt:lpstr>
      <vt:lpstr>Odds Ratio Estimate contd…</vt:lpstr>
      <vt:lpstr>Propensity Score: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Opiate Prescriptions </dc:title>
  <dc:creator>Karishma Garewal</dc:creator>
  <cp:lastModifiedBy>Karishma Garewal</cp:lastModifiedBy>
  <cp:revision>29</cp:revision>
  <dcterms:created xsi:type="dcterms:W3CDTF">2017-06-14T02:04:57Z</dcterms:created>
  <dcterms:modified xsi:type="dcterms:W3CDTF">2017-06-25T02:40:15Z</dcterms:modified>
</cp:coreProperties>
</file>