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7023100" cy="9309100"/>
  <p:embeddedFontLs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56089B-25F9-418F-A6A0-2306ECE41A94}">
  <a:tblStyle styleId="{8A56089B-25F9-418F-A6A0-2306ECE41A94}"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Questrial-regular.fntdata"/><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43237" cy="465138"/>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 name="Shape 4"/>
          <p:cNvSpPr txBox="1"/>
          <p:nvPr>
            <p:ph idx="10" type="dt"/>
          </p:nvPr>
        </p:nvSpPr>
        <p:spPr>
          <a:xfrm>
            <a:off x="3978275" y="0"/>
            <a:ext cx="3043237" cy="465138"/>
          </a:xfrm>
          <a:prstGeom prst="rect">
            <a:avLst/>
          </a:prstGeom>
          <a:noFill/>
          <a:ln>
            <a:noFill/>
          </a:ln>
        </p:spPr>
        <p:txBody>
          <a:bodyPr anchorCtr="0" anchor="t" bIns="91425" lIns="91425" rIns="91425" wrap="square"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 name="Shape 5"/>
          <p:cNvSpPr/>
          <p:nvPr>
            <p:ph idx="3"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1675" y="4421187"/>
            <a:ext cx="5619750" cy="4189411"/>
          </a:xfrm>
          <a:prstGeom prst="rect">
            <a:avLst/>
          </a:prstGeom>
          <a:noFill/>
          <a:ln>
            <a:noFill/>
          </a:ln>
        </p:spPr>
        <p:txBody>
          <a:bodyPr anchorCtr="0" anchor="t" bIns="91425" lIns="91425" rIns="91425" wrap="square" tIns="91425"/>
          <a:lstStyle>
            <a:lvl1pPr indent="0" lvl="0" marL="0" marR="0" rtl="0" algn="l">
              <a:spcBef>
                <a:spcPts val="360"/>
              </a:spcBef>
              <a:spcAft>
                <a:spcPts val="0"/>
              </a:spcAft>
              <a:buChar char="●"/>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har char="○"/>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har char="■"/>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har char="●"/>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42375"/>
            <a:ext cx="3043237" cy="465138"/>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 name="Shape 8"/>
          <p:cNvSpPr txBox="1"/>
          <p:nvPr>
            <p:ph idx="12" type="sldNum"/>
          </p:nvPr>
        </p:nvSpPr>
        <p:spPr>
          <a:xfrm>
            <a:off x="3978275" y="8842375"/>
            <a:ext cx="3043237" cy="465138"/>
          </a:xfrm>
          <a:prstGeom prst="rect">
            <a:avLst/>
          </a:prstGeom>
          <a:noFill/>
          <a:ln>
            <a:noFill/>
          </a:ln>
        </p:spPr>
        <p:txBody>
          <a:bodyPr anchorCtr="0" anchor="b" bIns="46650" lIns="93300" rIns="93300" wrap="square" tIns="4665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22" name="Shape 122"/>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29" name="Shape 129"/>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35" name="Shape 135"/>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47" name="Shape 147"/>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54" name="Shape 154"/>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61" name="Shape 161"/>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701675" y="4421187"/>
            <a:ext cx="5619750" cy="4189411"/>
          </a:xfrm>
          <a:prstGeom prst="rect">
            <a:avLst/>
          </a:prstGeom>
        </p:spPr>
        <p:txBody>
          <a:bodyPr anchorCtr="0" anchor="t" bIns="91425" lIns="91425" rIns="91425" wrap="square" tIns="91425">
            <a:noAutofit/>
          </a:bodyPr>
          <a:lstStyle/>
          <a:p>
            <a:pPr lvl="0">
              <a:spcBef>
                <a:spcPts val="0"/>
              </a:spcBef>
              <a:buNone/>
            </a:pPr>
            <a:r>
              <a:t/>
            </a:r>
            <a:endParaRPr/>
          </a:p>
        </p:txBody>
      </p:sp>
      <p:sp>
        <p:nvSpPr>
          <p:cNvPr id="168" name="Shape 168"/>
          <p:cNvSpPr/>
          <p:nvPr>
            <p:ph idx="2" type="sldImg"/>
          </p:nvPr>
        </p:nvSpPr>
        <p:spPr>
          <a:xfrm>
            <a:off x="1184275" y="698500"/>
            <a:ext cx="4654549"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dk2"/>
        </a:solidFill>
      </p:bgPr>
    </p:bg>
    <p:spTree>
      <p:nvGrpSpPr>
        <p:cNvPr id="19" name="Shape 19"/>
        <p:cNvGrpSpPr/>
        <p:nvPr/>
      </p:nvGrpSpPr>
      <p:grpSpPr>
        <a:xfrm>
          <a:off x="0" y="0"/>
          <a:ext cx="0" cy="0"/>
          <a:chOff x="0" y="0"/>
          <a:chExt cx="0" cy="0"/>
        </a:xfrm>
      </p:grpSpPr>
      <p:sp>
        <p:nvSpPr>
          <p:cNvPr id="20" name="Shape 20"/>
          <p:cNvSpPr/>
          <p:nvPr/>
        </p:nvSpPr>
        <p:spPr>
          <a:xfrm>
            <a:off x="0" y="5970587"/>
            <a:ext cx="9144000" cy="887411"/>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21" name="Shape 21"/>
          <p:cNvSpPr/>
          <p:nvPr/>
        </p:nvSpPr>
        <p:spPr>
          <a:xfrm>
            <a:off x="-9525" y="6053137"/>
            <a:ext cx="2249488" cy="712786"/>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22" name="Shape 22"/>
          <p:cNvSpPr/>
          <p:nvPr/>
        </p:nvSpPr>
        <p:spPr>
          <a:xfrm>
            <a:off x="2359025" y="6043612"/>
            <a:ext cx="6784975" cy="714374"/>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23" name="Shape 23"/>
          <p:cNvSpPr txBox="1"/>
          <p:nvPr>
            <p:ph type="ctrTitle"/>
          </p:nvPr>
        </p:nvSpPr>
        <p:spPr>
          <a:xfrm>
            <a:off x="2362200" y="4038600"/>
            <a:ext cx="6476999" cy="18288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9pPr>
          </a:lstStyle>
          <a:p/>
        </p:txBody>
      </p:sp>
      <p:sp>
        <p:nvSpPr>
          <p:cNvPr id="24" name="Shape 24"/>
          <p:cNvSpPr txBox="1"/>
          <p:nvPr>
            <p:ph idx="1" type="subTitle"/>
          </p:nvPr>
        </p:nvSpPr>
        <p:spPr>
          <a:xfrm>
            <a:off x="2362200" y="6050037"/>
            <a:ext cx="6705599" cy="685799"/>
          </a:xfrm>
          <a:prstGeom prst="rect">
            <a:avLst/>
          </a:prstGeom>
          <a:noFill/>
          <a:ln>
            <a:noFill/>
          </a:ln>
        </p:spPr>
        <p:txBody>
          <a:bodyPr anchorCtr="0" anchor="ctr" bIns="91425" lIns="91425" rIns="91425" wrap="square" tIns="91425"/>
          <a:lstStyle>
            <a:lvl1pPr indent="0" lvl="0" marL="0" marR="0" rtl="0" algn="l">
              <a:spcBef>
                <a:spcPts val="700"/>
              </a:spcBef>
              <a:spcAft>
                <a:spcPts val="0"/>
              </a:spcAft>
              <a:buClr>
                <a:schemeClr val="accent2"/>
              </a:buClr>
              <a:buFont typeface="Noto Sans Symbols"/>
              <a:buNone/>
              <a:defRPr b="0" i="0" sz="2600" u="none" cap="none" strike="noStrike">
                <a:solidFill>
                  <a:srgbClr val="FFFFFF"/>
                </a:solidFill>
                <a:latin typeface="Questrial"/>
                <a:ea typeface="Questrial"/>
                <a:cs typeface="Questrial"/>
                <a:sym typeface="Questrial"/>
              </a:defRPr>
            </a:lvl1pPr>
            <a:lvl2pPr indent="0" lvl="1" marL="457200" marR="0" rtl="0" algn="ctr">
              <a:spcBef>
                <a:spcPts val="550"/>
              </a:spcBef>
              <a:spcAft>
                <a:spcPts val="0"/>
              </a:spcAft>
              <a:buClr>
                <a:schemeClr val="accent1"/>
              </a:buClr>
              <a:buFont typeface="Noto Sans Symbols"/>
              <a:buNone/>
              <a:defRPr b="0" i="0" sz="2600" u="none" cap="none" strike="noStrike">
                <a:solidFill>
                  <a:schemeClr val="lt1"/>
                </a:solidFill>
                <a:latin typeface="Questrial"/>
                <a:ea typeface="Questrial"/>
                <a:cs typeface="Questrial"/>
                <a:sym typeface="Questrial"/>
              </a:defRPr>
            </a:lvl2pPr>
            <a:lvl3pPr indent="0" lvl="2" marL="914400" marR="0" rtl="0" algn="ctr">
              <a:spcBef>
                <a:spcPts val="500"/>
              </a:spcBef>
              <a:spcAft>
                <a:spcPts val="0"/>
              </a:spcAft>
              <a:buClr>
                <a:schemeClr val="accent2"/>
              </a:buClr>
              <a:buFont typeface="Noto Sans Symbols"/>
              <a:buNone/>
              <a:defRPr b="0" i="0" sz="2300" u="none" cap="none" strike="noStrike">
                <a:solidFill>
                  <a:schemeClr val="lt1"/>
                </a:solidFill>
                <a:latin typeface="Questrial"/>
                <a:ea typeface="Questrial"/>
                <a:cs typeface="Questrial"/>
                <a:sym typeface="Questrial"/>
              </a:defRPr>
            </a:lvl3pPr>
            <a:lvl4pPr indent="0" lvl="3" marL="1371600" marR="0" rtl="0" algn="ctr">
              <a:spcBef>
                <a:spcPts val="400"/>
              </a:spcBef>
              <a:spcAft>
                <a:spcPts val="0"/>
              </a:spcAft>
              <a:buClr>
                <a:srgbClr val="A5AB81"/>
              </a:buClr>
              <a:buFont typeface="Noto Sans Symbols"/>
              <a:buNone/>
              <a:defRPr b="0" i="0" sz="2000" u="none" cap="none" strike="noStrike">
                <a:solidFill>
                  <a:schemeClr val="lt1"/>
                </a:solidFill>
                <a:latin typeface="Questrial"/>
                <a:ea typeface="Questrial"/>
                <a:cs typeface="Questrial"/>
                <a:sym typeface="Questrial"/>
              </a:defRPr>
            </a:lvl4pPr>
            <a:lvl5pPr indent="0" lvl="4" marL="1828800" marR="0" rtl="0" algn="ctr">
              <a:spcBef>
                <a:spcPts val="400"/>
              </a:spcBef>
              <a:spcAft>
                <a:spcPts val="0"/>
              </a:spcAft>
              <a:buClr>
                <a:srgbClr val="D8B25C"/>
              </a:buClr>
              <a:buFont typeface="Noto Sans Symbols"/>
              <a:buNone/>
              <a:defRPr b="0" i="0" sz="2000" u="none" cap="none" strike="noStrike">
                <a:solidFill>
                  <a:schemeClr val="lt1"/>
                </a:solidFill>
                <a:latin typeface="Questrial"/>
                <a:ea typeface="Questrial"/>
                <a:cs typeface="Questrial"/>
                <a:sym typeface="Questrial"/>
              </a:defRPr>
            </a:lvl5pPr>
            <a:lvl6pPr indent="0" lvl="5" marL="2286000" marR="0" rtl="0" algn="ctr">
              <a:spcBef>
                <a:spcPts val="360"/>
              </a:spcBef>
              <a:buClr>
                <a:schemeClr val="accent1"/>
              </a:buClr>
              <a:buFont typeface="Noto Sans Symbols"/>
              <a:buNone/>
              <a:defRPr b="0" i="0" sz="1800" u="none" cap="none" strike="noStrike">
                <a:solidFill>
                  <a:schemeClr val="lt1"/>
                </a:solidFill>
                <a:latin typeface="Questrial"/>
                <a:ea typeface="Questrial"/>
                <a:cs typeface="Questrial"/>
                <a:sym typeface="Questrial"/>
              </a:defRPr>
            </a:lvl6pPr>
            <a:lvl7pPr indent="0" lvl="6" marL="2743200" marR="0" rtl="0" algn="ctr">
              <a:spcBef>
                <a:spcPts val="360"/>
              </a:spcBef>
              <a:buClr>
                <a:schemeClr val="accent2"/>
              </a:buClr>
              <a:buFont typeface="Noto Sans Symbols"/>
              <a:buNone/>
              <a:defRPr b="0" i="0" sz="1800" u="none" cap="none" strike="noStrike">
                <a:solidFill>
                  <a:schemeClr val="lt1"/>
                </a:solidFill>
                <a:latin typeface="Questrial"/>
                <a:ea typeface="Questrial"/>
                <a:cs typeface="Questrial"/>
                <a:sym typeface="Questrial"/>
              </a:defRPr>
            </a:lvl7pPr>
            <a:lvl8pPr indent="0" lvl="7" marL="3200400" marR="0" rtl="0" algn="ctr">
              <a:spcBef>
                <a:spcPts val="360"/>
              </a:spcBef>
              <a:buClr>
                <a:schemeClr val="accent3"/>
              </a:buClr>
              <a:buFont typeface="Noto Sans Symbols"/>
              <a:buNone/>
              <a:defRPr b="0" i="0" sz="1800" u="none" cap="none" strike="noStrike">
                <a:solidFill>
                  <a:schemeClr val="lt1"/>
                </a:solidFill>
                <a:latin typeface="Questrial"/>
                <a:ea typeface="Questrial"/>
                <a:cs typeface="Questrial"/>
                <a:sym typeface="Questrial"/>
              </a:defRPr>
            </a:lvl8pPr>
            <a:lvl9pPr indent="0" lvl="8" marL="3657600" marR="0" rtl="0" algn="ctr">
              <a:spcBef>
                <a:spcPts val="360"/>
              </a:spcBef>
              <a:buClr>
                <a:schemeClr val="accent4"/>
              </a:buClr>
              <a:buFont typeface="Noto Sans Symbols"/>
              <a:buNone/>
              <a:defRPr b="0" i="0" sz="1800" u="none" cap="none" strike="noStrike">
                <a:solidFill>
                  <a:schemeClr val="lt1"/>
                </a:solidFill>
                <a:latin typeface="Questrial"/>
                <a:ea typeface="Questrial"/>
                <a:cs typeface="Questrial"/>
                <a:sym typeface="Questrial"/>
              </a:defRPr>
            </a:lvl9pPr>
          </a:lstStyle>
          <a:p/>
        </p:txBody>
      </p:sp>
      <p:sp>
        <p:nvSpPr>
          <p:cNvPr id="25" name="Shape 25"/>
          <p:cNvSpPr txBox="1"/>
          <p:nvPr>
            <p:ph idx="10" type="dt"/>
          </p:nvPr>
        </p:nvSpPr>
        <p:spPr>
          <a:xfrm>
            <a:off x="76200" y="6069012"/>
            <a:ext cx="2057400" cy="685799"/>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2000" u="none" cap="none" strike="noStrike">
                <a:solidFill>
                  <a:srgbClr val="FFFFFF"/>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26" name="Shape 26"/>
          <p:cNvSpPr txBox="1"/>
          <p:nvPr>
            <p:ph idx="11" type="ftr"/>
          </p:nvPr>
        </p:nvSpPr>
        <p:spPr>
          <a:xfrm>
            <a:off x="2085975" y="236537"/>
            <a:ext cx="586740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b="0" i="0" sz="1400" u="none" cap="none" strike="noStrike">
                <a:solidFill>
                  <a:schemeClr val="lt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27" name="Shape 27"/>
          <p:cNvSpPr txBox="1"/>
          <p:nvPr>
            <p:ph idx="12" type="sldNum"/>
          </p:nvPr>
        </p:nvSpPr>
        <p:spPr>
          <a:xfrm>
            <a:off x="8001000" y="228600"/>
            <a:ext cx="838199" cy="3810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i="0" lang="en-US" sz="1400" u="none" cap="none" strike="noStrike">
                <a:solidFill>
                  <a:schemeClr val="lt2"/>
                </a:solidFill>
                <a:latin typeface="Questrial"/>
                <a:ea typeface="Questrial"/>
                <a:cs typeface="Questrial"/>
                <a:sym typeface="Quest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picTx">
  <p:cSld name="Picture with Caption">
    <p:bg>
      <p:bgPr>
        <a:blipFill rotWithShape="1">
          <a:blip r:embed="rId2">
            <a:alphaModFix/>
          </a:blip>
          <a:stretch>
            <a:fillRect b="0" l="0" r="0" t="0"/>
          </a:stretch>
        </a:blipFill>
      </p:bgPr>
    </p:bg>
    <p:spTree>
      <p:nvGrpSpPr>
        <p:cNvPr id="94" name="Shape 94"/>
        <p:cNvGrpSpPr/>
        <p:nvPr/>
      </p:nvGrpSpPr>
      <p:grpSpPr>
        <a:xfrm>
          <a:off x="0" y="0"/>
          <a:ext cx="0" cy="0"/>
          <a:chOff x="0" y="0"/>
          <a:chExt cx="0" cy="0"/>
        </a:xfrm>
      </p:grpSpPr>
      <p:sp>
        <p:nvSpPr>
          <p:cNvPr id="95" name="Shape 95"/>
          <p:cNvSpPr/>
          <p:nvPr/>
        </p:nvSpPr>
        <p:spPr>
          <a:xfrm>
            <a:off x="-9525" y="4572000"/>
            <a:ext cx="9144000" cy="887412"/>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96" name="Shape 96"/>
          <p:cNvSpPr/>
          <p:nvPr/>
        </p:nvSpPr>
        <p:spPr>
          <a:xfrm>
            <a:off x="-9525" y="4664075"/>
            <a:ext cx="1463675" cy="712788"/>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97" name="Shape 97"/>
          <p:cNvSpPr/>
          <p:nvPr/>
        </p:nvSpPr>
        <p:spPr>
          <a:xfrm>
            <a:off x="1544637" y="4654550"/>
            <a:ext cx="7599361" cy="712788"/>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98" name="Shape 98"/>
          <p:cNvSpPr/>
          <p:nvPr/>
        </p:nvSpPr>
        <p:spPr>
          <a:xfrm>
            <a:off x="1447800" y="0"/>
            <a:ext cx="100013" cy="6867525"/>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99" name="Shape 99"/>
          <p:cNvSpPr txBox="1"/>
          <p:nvPr>
            <p:ph idx="1" type="body"/>
          </p:nvPr>
        </p:nvSpPr>
        <p:spPr>
          <a:xfrm>
            <a:off x="1600200" y="5486400"/>
            <a:ext cx="7315200" cy="685799"/>
          </a:xfrm>
          <a:prstGeom prst="rect">
            <a:avLst/>
          </a:prstGeom>
          <a:noFill/>
          <a:ln>
            <a:noFill/>
          </a:ln>
        </p:spPr>
        <p:txBody>
          <a:bodyPr anchorCtr="0" anchor="t" bIns="91425" lIns="91425" rIns="91425" wrap="square" tIns="91425"/>
          <a:lstStyle>
            <a:lvl1pPr indent="0" lvl="0" marL="0" marR="0" rtl="0" algn="l">
              <a:spcBef>
                <a:spcPts val="700"/>
              </a:spcBef>
              <a:spcAft>
                <a:spcPts val="0"/>
              </a:spcAft>
              <a:buClr>
                <a:schemeClr val="accent2"/>
              </a:buClr>
              <a:buFont typeface="Noto Sans Symbols"/>
              <a:buNone/>
              <a:defRPr b="0" i="0" sz="1700" u="none" cap="none" strike="noStrike">
                <a:solidFill>
                  <a:schemeClr val="dk1"/>
                </a:solidFill>
                <a:latin typeface="Questrial"/>
                <a:ea typeface="Questrial"/>
                <a:cs typeface="Questrial"/>
                <a:sym typeface="Questrial"/>
              </a:defRPr>
            </a:lvl1pPr>
            <a:lvl2pPr indent="-284163" lvl="1" marL="639763" marR="0" rtl="0" algn="l">
              <a:spcBef>
                <a:spcPts val="550"/>
              </a:spcBef>
              <a:spcAft>
                <a:spcPts val="0"/>
              </a:spcAft>
              <a:buClr>
                <a:schemeClr val="accent1"/>
              </a:buClr>
              <a:buFont typeface="Noto Sans Symbols"/>
              <a:buNone/>
              <a:defRPr b="0" i="0" sz="1200" u="none" cap="none" strike="noStrike">
                <a:solidFill>
                  <a:schemeClr val="dk1"/>
                </a:solidFill>
                <a:latin typeface="Questrial"/>
                <a:ea typeface="Questrial"/>
                <a:cs typeface="Questrial"/>
                <a:sym typeface="Questrial"/>
              </a:defRPr>
            </a:lvl2pPr>
            <a:lvl3pPr indent="-228600" lvl="2" marL="914400" marR="0" rtl="0" algn="l">
              <a:spcBef>
                <a:spcPts val="500"/>
              </a:spcBef>
              <a:spcAft>
                <a:spcPts val="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3pPr>
            <a:lvl4pPr indent="-228600" lvl="3" marL="1371600" marR="0" rtl="0" algn="l">
              <a:spcBef>
                <a:spcPts val="400"/>
              </a:spcBef>
              <a:spcAft>
                <a:spcPts val="0"/>
              </a:spcAft>
              <a:buClr>
                <a:srgbClr val="A5AB81"/>
              </a:buClr>
              <a:buFont typeface="Noto Sans Symbols"/>
              <a:buNone/>
              <a:defRPr b="0" i="0" sz="900" u="none" cap="none" strike="noStrike">
                <a:solidFill>
                  <a:schemeClr val="dk1"/>
                </a:solidFill>
                <a:latin typeface="Questrial"/>
                <a:ea typeface="Questrial"/>
                <a:cs typeface="Questrial"/>
                <a:sym typeface="Questrial"/>
              </a:defRPr>
            </a:lvl4pPr>
            <a:lvl5pPr indent="-228600" lvl="4" marL="1828800" marR="0" rtl="0" algn="l">
              <a:spcBef>
                <a:spcPts val="400"/>
              </a:spcBef>
              <a:spcAft>
                <a:spcPts val="0"/>
              </a:spcAft>
              <a:buClr>
                <a:srgbClr val="D8B25C"/>
              </a:buClr>
              <a:buFont typeface="Noto Sans Symbols"/>
              <a:buNone/>
              <a:defRPr b="0" i="0" sz="9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100" name="Shape 100"/>
          <p:cNvSpPr txBox="1"/>
          <p:nvPr>
            <p:ph type="title"/>
          </p:nvPr>
        </p:nvSpPr>
        <p:spPr>
          <a:xfrm>
            <a:off x="1600200" y="4648200"/>
            <a:ext cx="7315200" cy="685799"/>
          </a:xfrm>
          <a:prstGeom prst="rect">
            <a:avLst/>
          </a:prstGeom>
          <a:noFill/>
          <a:ln>
            <a:noFill/>
          </a:ln>
        </p:spPr>
        <p:txBody>
          <a:bodyPr anchorCtr="0" anchor="ctr" bIns="91425" lIns="91425" rIns="91425" wrap="square" tIns="91425"/>
          <a:lstStyle>
            <a:lvl1pPr indent="0" lvl="0" marL="0" marR="0" rtl="0" algn="l">
              <a:spcBef>
                <a:spcPts val="0"/>
              </a:spcBef>
              <a:spcAft>
                <a:spcPts val="0"/>
              </a:spcAft>
              <a:buClr>
                <a:srgbClr val="FFFFFF"/>
              </a:buClr>
              <a:buFont typeface="Questrial"/>
              <a:buNone/>
              <a:defRPr b="0" i="0" sz="2800" u="none" cap="none" strike="noStrike">
                <a:solidFill>
                  <a:srgbClr val="FFFFFF"/>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101" name="Shape 101"/>
          <p:cNvSpPr/>
          <p:nvPr>
            <p:ph idx="2" type="pic"/>
          </p:nvPr>
        </p:nvSpPr>
        <p:spPr>
          <a:xfrm>
            <a:off x="1560575" y="0"/>
            <a:ext cx="7583423" cy="4568952"/>
          </a:xfrm>
          <a:prstGeom prst="rect">
            <a:avLst/>
          </a:prstGeom>
          <a:solidFill>
            <a:srgbClr val="DCE5EE"/>
          </a:solidFill>
          <a:ln>
            <a:noFill/>
          </a:ln>
        </p:spPr>
        <p:txBody>
          <a:bodyPr anchorCtr="0" anchor="t" bIns="91425" lIns="91425" rIns="91425" wrap="square" tIns="91425"/>
          <a:lstStyle>
            <a:lvl1pPr indent="0" lvl="0" marL="0" marR="0" rtl="0" algn="l">
              <a:spcBef>
                <a:spcPts val="700"/>
              </a:spcBef>
              <a:spcAft>
                <a:spcPts val="0"/>
              </a:spcAft>
              <a:buClr>
                <a:schemeClr val="accent2"/>
              </a:buClr>
              <a:buFont typeface="Noto Sans Symbols"/>
              <a:buNone/>
              <a:defRPr b="0" i="0" sz="32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102" name="Shape 102"/>
          <p:cNvSpPr txBox="1"/>
          <p:nvPr>
            <p:ph idx="10" type="dt"/>
          </p:nvPr>
        </p:nvSpPr>
        <p:spPr>
          <a:xfrm>
            <a:off x="62484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3" name="Shape 103"/>
          <p:cNvSpPr txBox="1"/>
          <p:nvPr>
            <p:ph idx="12" type="sldNum"/>
          </p:nvPr>
        </p:nvSpPr>
        <p:spPr>
          <a:xfrm>
            <a:off x="0" y="4667250"/>
            <a:ext cx="1447800" cy="6635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2800">
                <a:solidFill>
                  <a:srgbClr val="FFFFFF"/>
                </a:solidFill>
                <a:latin typeface="Questrial"/>
                <a:ea typeface="Questrial"/>
                <a:cs typeface="Questrial"/>
                <a:sym typeface="Questrial"/>
              </a:rPr>
              <a:t>‹#›</a:t>
            </a:fld>
          </a:p>
        </p:txBody>
      </p:sp>
      <p:sp>
        <p:nvSpPr>
          <p:cNvPr id="104" name="Shape 104"/>
          <p:cNvSpPr txBox="1"/>
          <p:nvPr>
            <p:ph idx="11" type="ftr"/>
          </p:nvPr>
        </p:nvSpPr>
        <p:spPr>
          <a:xfrm>
            <a:off x="1600200" y="6248400"/>
            <a:ext cx="457200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05" name="Shape 105"/>
        <p:cNvGrpSpPr/>
        <p:nvPr/>
      </p:nvGrpSpPr>
      <p:grpSpPr>
        <a:xfrm>
          <a:off x="0" y="0"/>
          <a:ext cx="0" cy="0"/>
          <a:chOff x="0" y="0"/>
          <a:chExt cx="0" cy="0"/>
        </a:xfrm>
      </p:grpSpPr>
      <p:sp>
        <p:nvSpPr>
          <p:cNvPr id="106" name="Shape 106"/>
          <p:cNvSpPr txBox="1"/>
          <p:nvPr>
            <p:ph type="title"/>
          </p:nvPr>
        </p:nvSpPr>
        <p:spPr>
          <a:xfrm>
            <a:off x="609600"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107" name="Shape 107"/>
          <p:cNvSpPr txBox="1"/>
          <p:nvPr>
            <p:ph idx="1" type="body"/>
          </p:nvPr>
        </p:nvSpPr>
        <p:spPr>
          <a:xfrm rot="5400000">
            <a:off x="2426493" y="-213518"/>
            <a:ext cx="4525963" cy="8153399"/>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108" name="Shape 108"/>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09" name="Shape 109"/>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0" name="Shape 110"/>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111" name="Shape 111"/>
        <p:cNvGrpSpPr/>
        <p:nvPr/>
      </p:nvGrpSpPr>
      <p:grpSpPr>
        <a:xfrm>
          <a:off x="0" y="0"/>
          <a:ext cx="0" cy="0"/>
          <a:chOff x="0" y="0"/>
          <a:chExt cx="0" cy="0"/>
        </a:xfrm>
      </p:grpSpPr>
      <p:sp>
        <p:nvSpPr>
          <p:cNvPr id="112" name="Shape 112"/>
          <p:cNvSpPr/>
          <p:nvPr/>
        </p:nvSpPr>
        <p:spPr>
          <a:xfrm>
            <a:off x="6096000" y="0"/>
            <a:ext cx="320675" cy="6858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13" name="Shape 113"/>
          <p:cNvSpPr/>
          <p:nvPr/>
        </p:nvSpPr>
        <p:spPr>
          <a:xfrm>
            <a:off x="6142037" y="609600"/>
            <a:ext cx="228600" cy="6248399"/>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14" name="Shape 114"/>
          <p:cNvSpPr/>
          <p:nvPr/>
        </p:nvSpPr>
        <p:spPr>
          <a:xfrm>
            <a:off x="6142037" y="0"/>
            <a:ext cx="228600" cy="533399"/>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115" name="Shape 115"/>
          <p:cNvSpPr txBox="1"/>
          <p:nvPr>
            <p:ph type="title"/>
          </p:nvPr>
        </p:nvSpPr>
        <p:spPr>
          <a:xfrm rot="5400000">
            <a:off x="4823618" y="2339181"/>
            <a:ext cx="5516562" cy="2057400"/>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116" name="Shape 116"/>
          <p:cNvSpPr txBox="1"/>
          <p:nvPr>
            <p:ph idx="1" type="body"/>
          </p:nvPr>
        </p:nvSpPr>
        <p:spPr>
          <a:xfrm rot="5400000">
            <a:off x="480217" y="586581"/>
            <a:ext cx="5516564" cy="5562600"/>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117" name="Shape 117"/>
          <p:cNvSpPr txBox="1"/>
          <p:nvPr>
            <p:ph idx="10" type="dt"/>
          </p:nvPr>
        </p:nvSpPr>
        <p:spPr>
          <a:xfrm>
            <a:off x="6553200" y="6248400"/>
            <a:ext cx="22097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8" name="Shape 118"/>
          <p:cNvSpPr txBox="1"/>
          <p:nvPr>
            <p:ph idx="11" type="ftr"/>
          </p:nvPr>
        </p:nvSpPr>
        <p:spPr>
          <a:xfrm>
            <a:off x="457200" y="6248400"/>
            <a:ext cx="5573712"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119" name="Shape 119"/>
          <p:cNvSpPr txBox="1"/>
          <p:nvPr>
            <p:ph idx="12" type="sldNum"/>
          </p:nvPr>
        </p:nvSpPr>
        <p:spPr>
          <a:xfrm rot="5400000">
            <a:off x="5989637" y="144462"/>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8" name="Shape 38"/>
        <p:cNvGrpSpPr/>
        <p:nvPr/>
      </p:nvGrpSpPr>
      <p:grpSpPr>
        <a:xfrm>
          <a:off x="0" y="0"/>
          <a:ext cx="0" cy="0"/>
          <a:chOff x="0" y="0"/>
          <a:chExt cx="0" cy="0"/>
        </a:xfrm>
      </p:grpSpPr>
      <p:sp>
        <p:nvSpPr>
          <p:cNvPr id="39" name="Shape 39"/>
          <p:cNvSpPr txBox="1"/>
          <p:nvPr>
            <p:ph type="title"/>
          </p:nvPr>
        </p:nvSpPr>
        <p:spPr>
          <a:xfrm>
            <a:off x="612647"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40" name="Shape 40"/>
          <p:cNvSpPr txBox="1"/>
          <p:nvPr>
            <p:ph idx="1" type="body"/>
          </p:nvPr>
        </p:nvSpPr>
        <p:spPr>
          <a:xfrm>
            <a:off x="612647" y="1600200"/>
            <a:ext cx="8153399" cy="4495800"/>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41" name="Shape 41"/>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2" name="Shape 42"/>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43" name="Shape 43"/>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dk2"/>
        </a:solidFill>
      </p:bgPr>
    </p:bg>
    <p:spTree>
      <p:nvGrpSpPr>
        <p:cNvPr id="44" name="Shape 44"/>
        <p:cNvGrpSpPr/>
        <p:nvPr/>
      </p:nvGrpSpPr>
      <p:grpSpPr>
        <a:xfrm>
          <a:off x="0" y="0"/>
          <a:ext cx="0" cy="0"/>
          <a:chOff x="0" y="0"/>
          <a:chExt cx="0" cy="0"/>
        </a:xfrm>
      </p:grpSpPr>
      <p:sp>
        <p:nvSpPr>
          <p:cNvPr id="45" name="Shape 45"/>
          <p:cNvSpPr/>
          <p:nvPr/>
        </p:nvSpPr>
        <p:spPr>
          <a:xfrm>
            <a:off x="0" y="5970587"/>
            <a:ext cx="9144000" cy="887411"/>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6" name="Shape 46"/>
          <p:cNvSpPr/>
          <p:nvPr/>
        </p:nvSpPr>
        <p:spPr>
          <a:xfrm>
            <a:off x="-9525" y="6053137"/>
            <a:ext cx="2249488" cy="712786"/>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7" name="Shape 47"/>
          <p:cNvSpPr/>
          <p:nvPr/>
        </p:nvSpPr>
        <p:spPr>
          <a:xfrm>
            <a:off x="2359025" y="6043612"/>
            <a:ext cx="6784975" cy="714374"/>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48" name="Shape 48"/>
          <p:cNvSpPr txBox="1"/>
          <p:nvPr>
            <p:ph type="ctrTitle"/>
          </p:nvPr>
        </p:nvSpPr>
        <p:spPr>
          <a:xfrm>
            <a:off x="2362200" y="4038600"/>
            <a:ext cx="6476999" cy="18288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9pPr>
          </a:lstStyle>
          <a:p/>
        </p:txBody>
      </p:sp>
      <p:sp>
        <p:nvSpPr>
          <p:cNvPr id="49" name="Shape 49"/>
          <p:cNvSpPr txBox="1"/>
          <p:nvPr>
            <p:ph idx="1" type="subTitle"/>
          </p:nvPr>
        </p:nvSpPr>
        <p:spPr>
          <a:xfrm>
            <a:off x="2362200" y="6050037"/>
            <a:ext cx="6705599" cy="685799"/>
          </a:xfrm>
          <a:prstGeom prst="rect">
            <a:avLst/>
          </a:prstGeom>
          <a:noFill/>
          <a:ln>
            <a:noFill/>
          </a:ln>
        </p:spPr>
        <p:txBody>
          <a:bodyPr anchorCtr="0" anchor="ctr" bIns="91425" lIns="91425" rIns="91425" wrap="square" tIns="91425"/>
          <a:lstStyle>
            <a:lvl1pPr indent="0" lvl="0" marL="0" marR="0" rtl="0" algn="l">
              <a:spcBef>
                <a:spcPts val="700"/>
              </a:spcBef>
              <a:spcAft>
                <a:spcPts val="0"/>
              </a:spcAft>
              <a:buClr>
                <a:schemeClr val="accent2"/>
              </a:buClr>
              <a:buFont typeface="Noto Sans Symbols"/>
              <a:buNone/>
              <a:defRPr b="0" i="0" sz="2600" u="none" cap="none" strike="noStrike">
                <a:solidFill>
                  <a:srgbClr val="FFFFFF"/>
                </a:solidFill>
                <a:latin typeface="Questrial"/>
                <a:ea typeface="Questrial"/>
                <a:cs typeface="Questrial"/>
                <a:sym typeface="Questrial"/>
              </a:defRPr>
            </a:lvl1pPr>
            <a:lvl2pPr indent="0" lvl="1" marL="457200" marR="0" rtl="0" algn="ctr">
              <a:spcBef>
                <a:spcPts val="550"/>
              </a:spcBef>
              <a:spcAft>
                <a:spcPts val="0"/>
              </a:spcAft>
              <a:buClr>
                <a:schemeClr val="accent1"/>
              </a:buClr>
              <a:buFont typeface="Noto Sans Symbols"/>
              <a:buNone/>
              <a:defRPr b="0" i="0" sz="2600" u="none" cap="none" strike="noStrike">
                <a:solidFill>
                  <a:schemeClr val="lt1"/>
                </a:solidFill>
                <a:latin typeface="Questrial"/>
                <a:ea typeface="Questrial"/>
                <a:cs typeface="Questrial"/>
                <a:sym typeface="Questrial"/>
              </a:defRPr>
            </a:lvl2pPr>
            <a:lvl3pPr indent="0" lvl="2" marL="914400" marR="0" rtl="0" algn="ctr">
              <a:spcBef>
                <a:spcPts val="500"/>
              </a:spcBef>
              <a:spcAft>
                <a:spcPts val="0"/>
              </a:spcAft>
              <a:buClr>
                <a:schemeClr val="accent2"/>
              </a:buClr>
              <a:buFont typeface="Noto Sans Symbols"/>
              <a:buNone/>
              <a:defRPr b="0" i="0" sz="2300" u="none" cap="none" strike="noStrike">
                <a:solidFill>
                  <a:schemeClr val="lt1"/>
                </a:solidFill>
                <a:latin typeface="Questrial"/>
                <a:ea typeface="Questrial"/>
                <a:cs typeface="Questrial"/>
                <a:sym typeface="Questrial"/>
              </a:defRPr>
            </a:lvl3pPr>
            <a:lvl4pPr indent="0" lvl="3" marL="1371600" marR="0" rtl="0" algn="ctr">
              <a:spcBef>
                <a:spcPts val="400"/>
              </a:spcBef>
              <a:spcAft>
                <a:spcPts val="0"/>
              </a:spcAft>
              <a:buClr>
                <a:srgbClr val="A5AB81"/>
              </a:buClr>
              <a:buFont typeface="Noto Sans Symbols"/>
              <a:buNone/>
              <a:defRPr b="0" i="0" sz="2000" u="none" cap="none" strike="noStrike">
                <a:solidFill>
                  <a:schemeClr val="lt1"/>
                </a:solidFill>
                <a:latin typeface="Questrial"/>
                <a:ea typeface="Questrial"/>
                <a:cs typeface="Questrial"/>
                <a:sym typeface="Questrial"/>
              </a:defRPr>
            </a:lvl4pPr>
            <a:lvl5pPr indent="0" lvl="4" marL="1828800" marR="0" rtl="0" algn="ctr">
              <a:spcBef>
                <a:spcPts val="400"/>
              </a:spcBef>
              <a:spcAft>
                <a:spcPts val="0"/>
              </a:spcAft>
              <a:buClr>
                <a:srgbClr val="D8B25C"/>
              </a:buClr>
              <a:buFont typeface="Noto Sans Symbols"/>
              <a:buNone/>
              <a:defRPr b="0" i="0" sz="2000" u="none" cap="none" strike="noStrike">
                <a:solidFill>
                  <a:schemeClr val="lt1"/>
                </a:solidFill>
                <a:latin typeface="Questrial"/>
                <a:ea typeface="Questrial"/>
                <a:cs typeface="Questrial"/>
                <a:sym typeface="Questrial"/>
              </a:defRPr>
            </a:lvl5pPr>
            <a:lvl6pPr indent="0" lvl="5" marL="2286000" marR="0" rtl="0" algn="ctr">
              <a:spcBef>
                <a:spcPts val="360"/>
              </a:spcBef>
              <a:buClr>
                <a:schemeClr val="accent1"/>
              </a:buClr>
              <a:buFont typeface="Noto Sans Symbols"/>
              <a:buNone/>
              <a:defRPr b="0" i="0" sz="1800" u="none" cap="none" strike="noStrike">
                <a:solidFill>
                  <a:schemeClr val="lt1"/>
                </a:solidFill>
                <a:latin typeface="Questrial"/>
                <a:ea typeface="Questrial"/>
                <a:cs typeface="Questrial"/>
                <a:sym typeface="Questrial"/>
              </a:defRPr>
            </a:lvl6pPr>
            <a:lvl7pPr indent="0" lvl="6" marL="2743200" marR="0" rtl="0" algn="ctr">
              <a:spcBef>
                <a:spcPts val="360"/>
              </a:spcBef>
              <a:buClr>
                <a:schemeClr val="accent2"/>
              </a:buClr>
              <a:buFont typeface="Noto Sans Symbols"/>
              <a:buNone/>
              <a:defRPr b="0" i="0" sz="1800" u="none" cap="none" strike="noStrike">
                <a:solidFill>
                  <a:schemeClr val="lt1"/>
                </a:solidFill>
                <a:latin typeface="Questrial"/>
                <a:ea typeface="Questrial"/>
                <a:cs typeface="Questrial"/>
                <a:sym typeface="Questrial"/>
              </a:defRPr>
            </a:lvl7pPr>
            <a:lvl8pPr indent="0" lvl="7" marL="3200400" marR="0" rtl="0" algn="ctr">
              <a:spcBef>
                <a:spcPts val="360"/>
              </a:spcBef>
              <a:buClr>
                <a:schemeClr val="accent3"/>
              </a:buClr>
              <a:buFont typeface="Noto Sans Symbols"/>
              <a:buNone/>
              <a:defRPr b="0" i="0" sz="1800" u="none" cap="none" strike="noStrike">
                <a:solidFill>
                  <a:schemeClr val="lt1"/>
                </a:solidFill>
                <a:latin typeface="Questrial"/>
                <a:ea typeface="Questrial"/>
                <a:cs typeface="Questrial"/>
                <a:sym typeface="Questrial"/>
              </a:defRPr>
            </a:lvl8pPr>
            <a:lvl9pPr indent="0" lvl="8" marL="3657600" marR="0" rtl="0" algn="ctr">
              <a:spcBef>
                <a:spcPts val="360"/>
              </a:spcBef>
              <a:buClr>
                <a:schemeClr val="accent4"/>
              </a:buClr>
              <a:buFont typeface="Noto Sans Symbols"/>
              <a:buNone/>
              <a:defRPr b="0" i="0" sz="1800" u="none" cap="none" strike="noStrike">
                <a:solidFill>
                  <a:schemeClr val="lt1"/>
                </a:solidFill>
                <a:latin typeface="Questrial"/>
                <a:ea typeface="Questrial"/>
                <a:cs typeface="Questrial"/>
                <a:sym typeface="Questrial"/>
              </a:defRPr>
            </a:lvl9pPr>
          </a:lstStyle>
          <a:p/>
        </p:txBody>
      </p:sp>
      <p:sp>
        <p:nvSpPr>
          <p:cNvPr id="50" name="Shape 50"/>
          <p:cNvSpPr txBox="1"/>
          <p:nvPr>
            <p:ph idx="10" type="dt"/>
          </p:nvPr>
        </p:nvSpPr>
        <p:spPr>
          <a:xfrm>
            <a:off x="76200" y="6069012"/>
            <a:ext cx="2057400" cy="685799"/>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sz="2000">
                <a:solidFill>
                  <a:srgbClr val="FFFFFF"/>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1" name="Shape 51"/>
          <p:cNvSpPr txBox="1"/>
          <p:nvPr>
            <p:ph idx="11" type="ftr"/>
          </p:nvPr>
        </p:nvSpPr>
        <p:spPr>
          <a:xfrm>
            <a:off x="2085975" y="236537"/>
            <a:ext cx="5867400"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lt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52" name="Shape 52"/>
          <p:cNvSpPr txBox="1"/>
          <p:nvPr>
            <p:ph idx="12" type="sldNum"/>
          </p:nvPr>
        </p:nvSpPr>
        <p:spPr>
          <a:xfrm>
            <a:off x="8001000" y="228600"/>
            <a:ext cx="838199" cy="3810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u="none">
                <a:solidFill>
                  <a:schemeClr val="lt2"/>
                </a:solidFill>
                <a:latin typeface="Questrial"/>
                <a:ea typeface="Questrial"/>
                <a:cs typeface="Questrial"/>
                <a:sym typeface="Quest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blipFill rotWithShape="1">
          <a:blip r:embed="rId2">
            <a:alphaModFix/>
          </a:blip>
          <a:stretch>
            <a:fillRect b="0" l="0" r="0" t="0"/>
          </a:stretch>
        </a:blipFill>
      </p:bgPr>
    </p:bg>
    <p:spTree>
      <p:nvGrpSpPr>
        <p:cNvPr id="53" name="Shape 53"/>
        <p:cNvGrpSpPr/>
        <p:nvPr/>
      </p:nvGrpSpPr>
      <p:grpSpPr>
        <a:xfrm>
          <a:off x="0" y="0"/>
          <a:ext cx="0" cy="0"/>
          <a:chOff x="0" y="0"/>
          <a:chExt cx="0" cy="0"/>
        </a:xfrm>
      </p:grpSpPr>
      <p:sp>
        <p:nvSpPr>
          <p:cNvPr id="54" name="Shape 54"/>
          <p:cNvSpPr/>
          <p:nvPr/>
        </p:nvSpPr>
        <p:spPr>
          <a:xfrm>
            <a:off x="0" y="1524000"/>
            <a:ext cx="9144000" cy="1143000"/>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5" name="Shape 55"/>
          <p:cNvSpPr/>
          <p:nvPr/>
        </p:nvSpPr>
        <p:spPr>
          <a:xfrm>
            <a:off x="0" y="1600200"/>
            <a:ext cx="1295400" cy="990599"/>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6" name="Shape 56"/>
          <p:cNvSpPr/>
          <p:nvPr/>
        </p:nvSpPr>
        <p:spPr>
          <a:xfrm>
            <a:off x="1371600" y="1600200"/>
            <a:ext cx="7772400" cy="990599"/>
          </a:xfrm>
          <a:prstGeom prst="rect">
            <a:avLst/>
          </a:prstGeom>
          <a:solidFill>
            <a:schemeClr val="accent1"/>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57" name="Shape 57"/>
          <p:cNvSpPr txBox="1"/>
          <p:nvPr>
            <p:ph idx="1" type="body"/>
          </p:nvPr>
        </p:nvSpPr>
        <p:spPr>
          <a:xfrm>
            <a:off x="1371600" y="2743200"/>
            <a:ext cx="7123113" cy="1673224"/>
          </a:xfrm>
          <a:prstGeom prst="rect">
            <a:avLst/>
          </a:prstGeom>
          <a:noFill/>
          <a:ln>
            <a:noFill/>
          </a:ln>
        </p:spPr>
        <p:txBody>
          <a:bodyPr anchorCtr="0" anchor="t" bIns="91425" lIns="91425" rIns="91425" wrap="square" tIns="91425"/>
          <a:lstStyle>
            <a:lvl1pPr indent="0" lvl="0" marL="0" marR="0" rtl="0" algn="l">
              <a:spcBef>
                <a:spcPts val="700"/>
              </a:spcBef>
              <a:spcAft>
                <a:spcPts val="0"/>
              </a:spcAft>
              <a:buClr>
                <a:schemeClr val="accent2"/>
              </a:buClr>
              <a:buFont typeface="Noto Sans Symbols"/>
              <a:buNone/>
              <a:defRPr b="0" i="0" sz="2800" u="none" cap="none" strike="noStrike">
                <a:solidFill>
                  <a:schemeClr val="dk2"/>
                </a:solidFill>
                <a:latin typeface="Questrial"/>
                <a:ea typeface="Questrial"/>
                <a:cs typeface="Questrial"/>
                <a:sym typeface="Questrial"/>
              </a:defRPr>
            </a:lvl1pPr>
            <a:lvl2pPr indent="-284163" lvl="1" marL="639763" marR="0" rtl="0" algn="l">
              <a:spcBef>
                <a:spcPts val="550"/>
              </a:spcBef>
              <a:spcAft>
                <a:spcPts val="0"/>
              </a:spcAft>
              <a:buClr>
                <a:schemeClr val="accent1"/>
              </a:buClr>
              <a:buFont typeface="Noto Sans Symbols"/>
              <a:buNone/>
              <a:defRPr b="0" i="0" sz="1800" u="none" cap="none" strike="noStrike">
                <a:solidFill>
                  <a:srgbClr val="888888"/>
                </a:solidFill>
                <a:latin typeface="Questrial"/>
                <a:ea typeface="Questrial"/>
                <a:cs typeface="Questrial"/>
                <a:sym typeface="Questrial"/>
              </a:defRPr>
            </a:lvl2pPr>
            <a:lvl3pPr indent="-228600" lvl="2" marL="914400" marR="0" rtl="0" algn="l">
              <a:spcBef>
                <a:spcPts val="500"/>
              </a:spcBef>
              <a:spcAft>
                <a:spcPts val="0"/>
              </a:spcAft>
              <a:buClr>
                <a:schemeClr val="accent2"/>
              </a:buClr>
              <a:buFont typeface="Noto Sans Symbols"/>
              <a:buNone/>
              <a:defRPr b="0" i="0" sz="1600" u="none" cap="none" strike="noStrike">
                <a:solidFill>
                  <a:srgbClr val="888888"/>
                </a:solidFill>
                <a:latin typeface="Questrial"/>
                <a:ea typeface="Questrial"/>
                <a:cs typeface="Questrial"/>
                <a:sym typeface="Questrial"/>
              </a:defRPr>
            </a:lvl3pPr>
            <a:lvl4pPr indent="-228600" lvl="3" marL="1371600" marR="0" rtl="0" algn="l">
              <a:spcBef>
                <a:spcPts val="400"/>
              </a:spcBef>
              <a:spcAft>
                <a:spcPts val="0"/>
              </a:spcAft>
              <a:buClr>
                <a:srgbClr val="A5AB81"/>
              </a:buClr>
              <a:buFont typeface="Noto Sans Symbols"/>
              <a:buNone/>
              <a:defRPr b="0" i="0" sz="1400" u="none" cap="none" strike="noStrike">
                <a:solidFill>
                  <a:srgbClr val="888888"/>
                </a:solidFill>
                <a:latin typeface="Questrial"/>
                <a:ea typeface="Questrial"/>
                <a:cs typeface="Questrial"/>
                <a:sym typeface="Questrial"/>
              </a:defRPr>
            </a:lvl4pPr>
            <a:lvl5pPr indent="-228600" lvl="4" marL="1828800" marR="0" rtl="0" algn="l">
              <a:spcBef>
                <a:spcPts val="400"/>
              </a:spcBef>
              <a:spcAft>
                <a:spcPts val="0"/>
              </a:spcAft>
              <a:buClr>
                <a:srgbClr val="D8B25C"/>
              </a:buClr>
              <a:buFont typeface="Noto Sans Symbols"/>
              <a:buNone/>
              <a:defRPr b="0" i="0" sz="1400" u="none" cap="none" strike="noStrike">
                <a:solidFill>
                  <a:srgbClr val="888888"/>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type="title"/>
          </p:nvPr>
        </p:nvSpPr>
        <p:spPr>
          <a:xfrm>
            <a:off x="1371600" y="1600200"/>
            <a:ext cx="76199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Clr>
                <a:srgbClr val="FFFFFF"/>
              </a:buClr>
              <a:buFont typeface="Questrial"/>
              <a:buNone/>
              <a:defRPr b="0" i="0" sz="4400" u="none" cap="none" strike="noStrike">
                <a:solidFill>
                  <a:srgbClr val="FFFFFF"/>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59" name="Shape 59"/>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0" name="Shape 60"/>
          <p:cNvSpPr txBox="1"/>
          <p:nvPr>
            <p:ph idx="12" type="sldNum"/>
          </p:nvPr>
        </p:nvSpPr>
        <p:spPr>
          <a:xfrm>
            <a:off x="0" y="1752600"/>
            <a:ext cx="1295400" cy="7016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2400">
                <a:solidFill>
                  <a:srgbClr val="FFFFFF"/>
                </a:solidFill>
                <a:latin typeface="Questrial"/>
                <a:ea typeface="Questrial"/>
                <a:cs typeface="Questrial"/>
                <a:sym typeface="Questrial"/>
              </a:rPr>
              <a:t>‹#›</a:t>
            </a:fld>
          </a:p>
        </p:txBody>
      </p:sp>
      <p:sp>
        <p:nvSpPr>
          <p:cNvPr id="61" name="Shape 61"/>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62" name="Shape 62"/>
        <p:cNvGrpSpPr/>
        <p:nvPr/>
      </p:nvGrpSpPr>
      <p:grpSpPr>
        <a:xfrm>
          <a:off x="0" y="0"/>
          <a:ext cx="0" cy="0"/>
          <a:chOff x="0" y="0"/>
          <a:chExt cx="0" cy="0"/>
        </a:xfrm>
      </p:grpSpPr>
      <p:sp>
        <p:nvSpPr>
          <p:cNvPr id="63" name="Shape 63"/>
          <p:cNvSpPr txBox="1"/>
          <p:nvPr>
            <p:ph type="title"/>
          </p:nvPr>
        </p:nvSpPr>
        <p:spPr>
          <a:xfrm>
            <a:off x="609600"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64" name="Shape 64"/>
          <p:cNvSpPr txBox="1"/>
          <p:nvPr>
            <p:ph idx="1" type="body"/>
          </p:nvPr>
        </p:nvSpPr>
        <p:spPr>
          <a:xfrm>
            <a:off x="609600" y="1589566"/>
            <a:ext cx="3886200" cy="4572000"/>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65" name="Shape 65"/>
          <p:cNvSpPr txBox="1"/>
          <p:nvPr>
            <p:ph idx="2" type="body"/>
          </p:nvPr>
        </p:nvSpPr>
        <p:spPr>
          <a:xfrm>
            <a:off x="4844901" y="1589566"/>
            <a:ext cx="3886200" cy="4572000"/>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66" name="Shape 66"/>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67" name="Shape 67"/>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
        <p:nvSpPr>
          <p:cNvPr id="68" name="Shape 68"/>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69" name="Shape 69"/>
        <p:cNvGrpSpPr/>
        <p:nvPr/>
      </p:nvGrpSpPr>
      <p:grpSpPr>
        <a:xfrm>
          <a:off x="0" y="0"/>
          <a:ext cx="0" cy="0"/>
          <a:chOff x="0" y="0"/>
          <a:chExt cx="0" cy="0"/>
        </a:xfrm>
      </p:grpSpPr>
      <p:sp>
        <p:nvSpPr>
          <p:cNvPr id="70" name="Shape 70"/>
          <p:cNvSpPr txBox="1"/>
          <p:nvPr>
            <p:ph type="title"/>
          </p:nvPr>
        </p:nvSpPr>
        <p:spPr>
          <a:xfrm>
            <a:off x="533400" y="273050"/>
            <a:ext cx="8153399" cy="86994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71" name="Shape 71"/>
          <p:cNvSpPr txBox="1"/>
          <p:nvPr>
            <p:ph idx="1" type="body"/>
          </p:nvPr>
        </p:nvSpPr>
        <p:spPr>
          <a:xfrm>
            <a:off x="609600" y="2438400"/>
            <a:ext cx="3886200" cy="3581399"/>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72" name="Shape 72"/>
          <p:cNvSpPr txBox="1"/>
          <p:nvPr>
            <p:ph idx="2" type="body"/>
          </p:nvPr>
        </p:nvSpPr>
        <p:spPr>
          <a:xfrm>
            <a:off x="4800600" y="2438400"/>
            <a:ext cx="3886200" cy="3581399"/>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73" name="Shape 73"/>
          <p:cNvSpPr txBox="1"/>
          <p:nvPr>
            <p:ph idx="3" type="body"/>
          </p:nvPr>
        </p:nvSpPr>
        <p:spPr>
          <a:xfrm>
            <a:off x="609600" y="1752600"/>
            <a:ext cx="3886200" cy="640079"/>
          </a:xfrm>
          <a:prstGeom prst="rect">
            <a:avLst/>
          </a:prstGeom>
          <a:solidFill>
            <a:schemeClr val="accent2"/>
          </a:solidFill>
          <a:ln>
            <a:noFill/>
          </a:ln>
        </p:spPr>
        <p:txBody>
          <a:bodyPr anchorCtr="0" anchor="ctr" bIns="91425" lIns="91425" rIns="91425" wrap="square" tIns="91425"/>
          <a:lstStyle>
            <a:lvl1pPr indent="0" lvl="0" marL="0" marR="0" rtl="0" algn="l">
              <a:spcBef>
                <a:spcPts val="700"/>
              </a:spcBef>
              <a:spcAft>
                <a:spcPts val="0"/>
              </a:spcAft>
              <a:buClr>
                <a:schemeClr val="accent2"/>
              </a:buClr>
              <a:buFont typeface="Noto Sans Symbols"/>
              <a:buNone/>
              <a:defRPr b="1" i="0" sz="2000" u="none" cap="none" strike="noStrike">
                <a:solidFill>
                  <a:srgbClr val="FFFFFF"/>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74" name="Shape 74"/>
          <p:cNvSpPr txBox="1"/>
          <p:nvPr>
            <p:ph idx="4" type="body"/>
          </p:nvPr>
        </p:nvSpPr>
        <p:spPr>
          <a:xfrm>
            <a:off x="4800600" y="1752600"/>
            <a:ext cx="3886200" cy="640079"/>
          </a:xfrm>
          <a:prstGeom prst="rect">
            <a:avLst/>
          </a:prstGeom>
          <a:solidFill>
            <a:schemeClr val="accent4"/>
          </a:solidFill>
          <a:ln>
            <a:noFill/>
          </a:ln>
        </p:spPr>
        <p:txBody>
          <a:bodyPr anchorCtr="0" anchor="ctr" bIns="91425" lIns="91425" rIns="91425" wrap="square" tIns="91425"/>
          <a:lstStyle>
            <a:lvl1pPr indent="0" lvl="0" marL="0" marR="0" rtl="0" algn="l">
              <a:spcBef>
                <a:spcPts val="700"/>
              </a:spcBef>
              <a:spcAft>
                <a:spcPts val="0"/>
              </a:spcAft>
              <a:buClr>
                <a:schemeClr val="accent2"/>
              </a:buClr>
              <a:buFont typeface="Noto Sans Symbols"/>
              <a:buNone/>
              <a:defRPr b="1" i="0" sz="2000" u="none" cap="none" strike="noStrike">
                <a:solidFill>
                  <a:srgbClr val="FFFFFF"/>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75" name="Shape 75"/>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76" name="Shape 76"/>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
        <p:nvSpPr>
          <p:cNvPr id="77" name="Shape 77"/>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78" name="Shape 78"/>
        <p:cNvGrpSpPr/>
        <p:nvPr/>
      </p:nvGrpSpPr>
      <p:grpSpPr>
        <a:xfrm>
          <a:off x="0" y="0"/>
          <a:ext cx="0" cy="0"/>
          <a:chOff x="0" y="0"/>
          <a:chExt cx="0" cy="0"/>
        </a:xfrm>
      </p:grpSpPr>
      <p:sp>
        <p:nvSpPr>
          <p:cNvPr id="79" name="Shape 79"/>
          <p:cNvSpPr txBox="1"/>
          <p:nvPr>
            <p:ph type="title"/>
          </p:nvPr>
        </p:nvSpPr>
        <p:spPr>
          <a:xfrm>
            <a:off x="609600"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80" name="Shape 80"/>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1" name="Shape 81"/>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2" name="Shape 82"/>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5" name="Shape 85"/>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86" name="Shape 86"/>
          <p:cNvSpPr txBox="1"/>
          <p:nvPr>
            <p:ph idx="12" type="sldNum"/>
          </p:nvPr>
        </p:nvSpPr>
        <p:spPr>
          <a:xfrm>
            <a:off x="0" y="6248400"/>
            <a:ext cx="533399" cy="3810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chemeClr val="dk2"/>
                </a:solidFill>
                <a:latin typeface="Questrial"/>
                <a:ea typeface="Questrial"/>
                <a:cs typeface="Questrial"/>
                <a:sym typeface="Quest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87" name="Shape 87"/>
        <p:cNvGrpSpPr/>
        <p:nvPr/>
      </p:nvGrpSpPr>
      <p:grpSpPr>
        <a:xfrm>
          <a:off x="0" y="0"/>
          <a:ext cx="0" cy="0"/>
          <a:chOff x="0" y="0"/>
          <a:chExt cx="0" cy="0"/>
        </a:xfrm>
      </p:grpSpPr>
      <p:sp>
        <p:nvSpPr>
          <p:cNvPr id="88" name="Shape 88"/>
          <p:cNvSpPr txBox="1"/>
          <p:nvPr>
            <p:ph type="title"/>
          </p:nvPr>
        </p:nvSpPr>
        <p:spPr>
          <a:xfrm>
            <a:off x="609600" y="273050"/>
            <a:ext cx="8077199" cy="869949"/>
          </a:xfrm>
          <a:prstGeom prst="rect">
            <a:avLst/>
          </a:prstGeom>
          <a:noFill/>
          <a:ln>
            <a:noFill/>
          </a:ln>
        </p:spPr>
        <p:txBody>
          <a:bodyPr anchorCtr="0" anchor="ctr" bIns="91425" lIns="91425" rIns="91425" wrap="square" tIns="91425"/>
          <a:lstStyle>
            <a:lvl1pPr indent="0" lvl="0" marL="0" marR="0" rtl="0" algn="l">
              <a:spcBef>
                <a:spcPts val="0"/>
              </a:spcBef>
              <a:spcAft>
                <a:spcPts val="0"/>
              </a:spcAft>
              <a:buClr>
                <a:schemeClr val="dk2"/>
              </a:buClr>
              <a:buFont typeface="Questrial"/>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89" name="Shape 89"/>
          <p:cNvSpPr txBox="1"/>
          <p:nvPr>
            <p:ph idx="1" type="body"/>
          </p:nvPr>
        </p:nvSpPr>
        <p:spPr>
          <a:xfrm>
            <a:off x="609600" y="1752600"/>
            <a:ext cx="1600199" cy="4343400"/>
          </a:xfrm>
          <a:prstGeom prst="rect">
            <a:avLst/>
          </a:prstGeom>
          <a:solidFill>
            <a:schemeClr val="accent2"/>
          </a:solidFill>
          <a:ln cap="sq" cmpd="dbl" w="50800">
            <a:solidFill>
              <a:schemeClr val="accent2"/>
            </a:solidFill>
            <a:prstDash val="solid"/>
            <a:miter lim="8000"/>
            <a:headEnd len="med" w="med" type="none"/>
            <a:tailEnd len="med" w="med" type="none"/>
          </a:ln>
        </p:spPr>
        <p:txBody>
          <a:bodyPr anchorCtr="0" anchor="t" bIns="91425" lIns="91425" rIns="91425" wrap="square" tIns="91425"/>
          <a:lstStyle>
            <a:lvl1pPr indent="0" lvl="0" marL="0" marR="0" rtl="0" algn="l">
              <a:spcBef>
                <a:spcPts val="700"/>
              </a:spcBef>
              <a:spcAft>
                <a:spcPts val="1000"/>
              </a:spcAft>
              <a:buClr>
                <a:schemeClr val="accent2"/>
              </a:buClr>
              <a:buFont typeface="Noto Sans Symbols"/>
              <a:buNone/>
              <a:defRPr b="0" i="0" sz="1800" u="none" cap="none" strike="noStrike">
                <a:solidFill>
                  <a:schemeClr val="dk1"/>
                </a:solidFill>
                <a:latin typeface="Questrial"/>
                <a:ea typeface="Questrial"/>
                <a:cs typeface="Questrial"/>
                <a:sym typeface="Questrial"/>
              </a:defRPr>
            </a:lvl1pPr>
            <a:lvl2pPr indent="-284163" lvl="1" marL="639763" marR="0" rtl="0" algn="l">
              <a:spcBef>
                <a:spcPts val="550"/>
              </a:spcBef>
              <a:spcAft>
                <a:spcPts val="0"/>
              </a:spcAft>
              <a:buClr>
                <a:schemeClr val="accent1"/>
              </a:buClr>
              <a:buFont typeface="Noto Sans Symbols"/>
              <a:buNone/>
              <a:defRPr b="0" i="0" sz="1200" u="none" cap="none" strike="noStrike">
                <a:solidFill>
                  <a:schemeClr val="dk1"/>
                </a:solidFill>
                <a:latin typeface="Questrial"/>
                <a:ea typeface="Questrial"/>
                <a:cs typeface="Questrial"/>
                <a:sym typeface="Questrial"/>
              </a:defRPr>
            </a:lvl2pPr>
            <a:lvl3pPr indent="-228600" lvl="2" marL="914400" marR="0" rtl="0" algn="l">
              <a:spcBef>
                <a:spcPts val="500"/>
              </a:spcBef>
              <a:spcAft>
                <a:spcPts val="0"/>
              </a:spcAft>
              <a:buClr>
                <a:schemeClr val="accent2"/>
              </a:buClr>
              <a:buFont typeface="Noto Sans Symbols"/>
              <a:buNone/>
              <a:defRPr b="0" i="0" sz="1000" u="none" cap="none" strike="noStrike">
                <a:solidFill>
                  <a:schemeClr val="dk1"/>
                </a:solidFill>
                <a:latin typeface="Questrial"/>
                <a:ea typeface="Questrial"/>
                <a:cs typeface="Questrial"/>
                <a:sym typeface="Questrial"/>
              </a:defRPr>
            </a:lvl3pPr>
            <a:lvl4pPr indent="-228600" lvl="3" marL="1371600" marR="0" rtl="0" algn="l">
              <a:spcBef>
                <a:spcPts val="400"/>
              </a:spcBef>
              <a:spcAft>
                <a:spcPts val="0"/>
              </a:spcAft>
              <a:buClr>
                <a:srgbClr val="A5AB81"/>
              </a:buClr>
              <a:buFont typeface="Noto Sans Symbols"/>
              <a:buNone/>
              <a:defRPr b="0" i="0" sz="900" u="none" cap="none" strike="noStrike">
                <a:solidFill>
                  <a:schemeClr val="dk1"/>
                </a:solidFill>
                <a:latin typeface="Questrial"/>
                <a:ea typeface="Questrial"/>
                <a:cs typeface="Questrial"/>
                <a:sym typeface="Questrial"/>
              </a:defRPr>
            </a:lvl4pPr>
            <a:lvl5pPr indent="-228600" lvl="4" marL="1828800" marR="0" rtl="0" algn="l">
              <a:spcBef>
                <a:spcPts val="400"/>
              </a:spcBef>
              <a:spcAft>
                <a:spcPts val="0"/>
              </a:spcAft>
              <a:buClr>
                <a:srgbClr val="D8B25C"/>
              </a:buClr>
              <a:buFont typeface="Noto Sans Symbols"/>
              <a:buNone/>
              <a:defRPr b="0" i="0" sz="9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90" name="Shape 90"/>
          <p:cNvSpPr txBox="1"/>
          <p:nvPr>
            <p:ph idx="2" type="body"/>
          </p:nvPr>
        </p:nvSpPr>
        <p:spPr>
          <a:xfrm>
            <a:off x="2362200" y="1752600"/>
            <a:ext cx="6400799" cy="4419599"/>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91" name="Shape 91"/>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2" name="Shape 92"/>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93" name="Shape 93"/>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a:solidFill>
                  <a:srgbClr val="FFFFFF"/>
                </a:solidFill>
                <a:latin typeface="Questrial"/>
                <a:ea typeface="Questrial"/>
                <a:cs typeface="Questrial"/>
                <a:sym typeface="Quest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09600"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lt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lt2"/>
                </a:solidFill>
                <a:latin typeface="Questrial"/>
                <a:ea typeface="Questrial"/>
                <a:cs typeface="Questrial"/>
                <a:sym typeface="Questrial"/>
              </a:defRPr>
            </a:lvl9pPr>
          </a:lstStyle>
          <a:p/>
        </p:txBody>
      </p:sp>
      <p:sp>
        <p:nvSpPr>
          <p:cNvPr id="11" name="Shape 11"/>
          <p:cNvSpPr txBox="1"/>
          <p:nvPr>
            <p:ph idx="1" type="body"/>
          </p:nvPr>
        </p:nvSpPr>
        <p:spPr>
          <a:xfrm>
            <a:off x="612775" y="1600200"/>
            <a:ext cx="8153399" cy="4525963"/>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lt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lt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lt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lt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lt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lt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lt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lt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lt1"/>
                </a:solidFill>
                <a:latin typeface="Questrial"/>
                <a:ea typeface="Questrial"/>
                <a:cs typeface="Questrial"/>
                <a:sym typeface="Questrial"/>
              </a:defRPr>
            </a:lvl9pPr>
          </a:lstStyle>
          <a:p/>
        </p:txBody>
      </p:sp>
      <p:sp>
        <p:nvSpPr>
          <p:cNvPr id="12" name="Shape 12"/>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1400" u="none" cap="none" strike="noStrike">
                <a:solidFill>
                  <a:schemeClr val="lt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3" name="Shape 13"/>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b="0" i="0" sz="1400" u="none" cap="none" strike="noStrike">
                <a:solidFill>
                  <a:schemeClr val="lt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lt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lt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lt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lt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lt1"/>
                </a:solidFill>
                <a:latin typeface="Questrial"/>
                <a:ea typeface="Questrial"/>
                <a:cs typeface="Questrial"/>
                <a:sym typeface="Questrial"/>
              </a:defRPr>
            </a:lvl9pPr>
          </a:lstStyle>
          <a:p/>
        </p:txBody>
      </p:sp>
      <p:sp>
        <p:nvSpPr>
          <p:cNvPr id="14" name="Shape 14"/>
          <p:cNvSpPr/>
          <p:nvPr/>
        </p:nvSpPr>
        <p:spPr>
          <a:xfrm>
            <a:off x="0" y="1235075"/>
            <a:ext cx="9144000" cy="319087"/>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15" name="Shape 15"/>
          <p:cNvSpPr/>
          <p:nvPr/>
        </p:nvSpPr>
        <p:spPr>
          <a:xfrm>
            <a:off x="0" y="1279525"/>
            <a:ext cx="533399" cy="228600"/>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16" name="Shape 16"/>
          <p:cNvSpPr/>
          <p:nvPr/>
        </p:nvSpPr>
        <p:spPr>
          <a:xfrm>
            <a:off x="590550" y="1279525"/>
            <a:ext cx="8553450" cy="228600"/>
          </a:xfrm>
          <a:prstGeom prst="rect">
            <a:avLst/>
          </a:prstGeom>
          <a:solidFill>
            <a:schemeClr val="l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estrial"/>
              <a:ea typeface="Questrial"/>
              <a:cs typeface="Questrial"/>
              <a:sym typeface="Questrial"/>
            </a:endParaRPr>
          </a:p>
        </p:txBody>
      </p:sp>
      <p:sp>
        <p:nvSpPr>
          <p:cNvPr id="17" name="Shape 17"/>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i="0" lang="en-US" sz="1400" u="none" cap="none" strike="noStrike">
                <a:solidFill>
                  <a:srgbClr val="FFFFFF"/>
                </a:solidFill>
                <a:latin typeface="Questrial"/>
                <a:ea typeface="Questrial"/>
                <a:cs typeface="Questrial"/>
                <a:sym typeface="Questrial"/>
              </a:rPr>
              <a:t>‹#›</a:t>
            </a:fld>
          </a:p>
        </p:txBody>
      </p:sp>
      <p:pic>
        <p:nvPicPr>
          <p:cNvPr id="18" name="Shape 18"/>
          <p:cNvPicPr preferRelativeResize="0"/>
          <p:nvPr/>
        </p:nvPicPr>
        <p:blipFill/>
        <p:spPr>
          <a:xfrm>
            <a:off x="136525" y="6324600"/>
            <a:ext cx="793749" cy="244474"/>
          </a:xfrm>
          <a:prstGeom prst="rect">
            <a:avLst/>
          </a:prstGeom>
          <a:solidFill>
            <a:srgbClr val="FFFFFF"/>
          </a:solidFill>
          <a:ln>
            <a:noFill/>
          </a:ln>
        </p:spPr>
      </p:pic>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 name="Shape 28"/>
        <p:cNvGrpSpPr/>
        <p:nvPr/>
      </p:nvGrpSpPr>
      <p:grpSpPr>
        <a:xfrm>
          <a:off x="0" y="0"/>
          <a:ext cx="0" cy="0"/>
          <a:chOff x="0" y="0"/>
          <a:chExt cx="0" cy="0"/>
        </a:xfrm>
      </p:grpSpPr>
      <p:sp>
        <p:nvSpPr>
          <p:cNvPr id="29" name="Shape 29"/>
          <p:cNvSpPr txBox="1"/>
          <p:nvPr>
            <p:ph type="title"/>
          </p:nvPr>
        </p:nvSpPr>
        <p:spPr>
          <a:xfrm>
            <a:off x="609600" y="228600"/>
            <a:ext cx="8153399" cy="990599"/>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1pPr>
            <a:lvl2pPr indent="0" lvl="1"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2pPr>
            <a:lvl3pPr indent="0" lvl="2"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3pPr>
            <a:lvl4pPr indent="0" lvl="3"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4pPr>
            <a:lvl5pPr indent="0" lvl="4" marL="0" marR="0" rtl="0" algn="l">
              <a:spcBef>
                <a:spcPts val="0"/>
              </a:spcBef>
              <a:spcAft>
                <a:spcPts val="0"/>
              </a:spcAft>
              <a:buNone/>
              <a:defRPr b="0" i="0" sz="4400" u="none" cap="none" strike="noStrike">
                <a:solidFill>
                  <a:schemeClr val="dk2"/>
                </a:solidFill>
                <a:latin typeface="Questrial"/>
                <a:ea typeface="Questrial"/>
                <a:cs typeface="Questrial"/>
                <a:sym typeface="Questrial"/>
              </a:defRPr>
            </a:lvl5pPr>
            <a:lvl6pPr indent="0" lvl="5" marL="4572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6pPr>
            <a:lvl7pPr indent="0" lvl="6" marL="9144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7pPr>
            <a:lvl8pPr indent="0" lvl="7" marL="13716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8pPr>
            <a:lvl9pPr indent="0" lvl="8" marL="1828800" marR="0" rtl="0" algn="l">
              <a:spcBef>
                <a:spcPts val="0"/>
              </a:spcBef>
              <a:spcAft>
                <a:spcPts val="0"/>
              </a:spcAft>
              <a:buNone/>
              <a:defRPr b="0" i="0" sz="4400" u="none" cap="none" strike="noStrike">
                <a:solidFill>
                  <a:schemeClr val="dk2"/>
                </a:solidFill>
                <a:latin typeface="Questrial"/>
                <a:ea typeface="Questrial"/>
                <a:cs typeface="Questrial"/>
                <a:sym typeface="Questrial"/>
              </a:defRPr>
            </a:lvl9pPr>
          </a:lstStyle>
          <a:p/>
        </p:txBody>
      </p:sp>
      <p:sp>
        <p:nvSpPr>
          <p:cNvPr id="30" name="Shape 30"/>
          <p:cNvSpPr txBox="1"/>
          <p:nvPr>
            <p:ph idx="1" type="body"/>
          </p:nvPr>
        </p:nvSpPr>
        <p:spPr>
          <a:xfrm>
            <a:off x="612775" y="1600200"/>
            <a:ext cx="8153399" cy="4525963"/>
          </a:xfrm>
          <a:prstGeom prst="rect">
            <a:avLst/>
          </a:prstGeom>
          <a:noFill/>
          <a:ln>
            <a:noFill/>
          </a:ln>
        </p:spPr>
        <p:txBody>
          <a:bodyPr anchorCtr="0" anchor="t" bIns="91425" lIns="91425" rIns="91425" wrap="square" tIns="91425"/>
          <a:lstStyle>
            <a:lvl1pPr indent="-208598" lvl="0" marL="319088" marR="0" rtl="0" algn="l">
              <a:spcBef>
                <a:spcPts val="700"/>
              </a:spcBef>
              <a:spcAft>
                <a:spcPts val="0"/>
              </a:spcAft>
              <a:buClr>
                <a:schemeClr val="accent2"/>
              </a:buClr>
              <a:buSzPct val="59999"/>
              <a:buFont typeface="Noto Sans Symbols"/>
              <a:buChar char="◻"/>
              <a:defRPr b="0" i="0" sz="2900" u="none" cap="none" strike="noStrike">
                <a:solidFill>
                  <a:schemeClr val="dk1"/>
                </a:solidFill>
                <a:latin typeface="Questrial"/>
                <a:ea typeface="Questrial"/>
                <a:cs typeface="Questrial"/>
                <a:sym typeface="Questrial"/>
              </a:defRPr>
            </a:lvl1pPr>
            <a:lvl2pPr indent="-168593" lvl="1" marL="639763" marR="0" rtl="0" algn="l">
              <a:spcBef>
                <a:spcPts val="550"/>
              </a:spcBef>
              <a:spcAft>
                <a:spcPts val="0"/>
              </a:spcAft>
              <a:buClr>
                <a:schemeClr val="accent1"/>
              </a:buClr>
              <a:buSzPct val="70000"/>
              <a:buFont typeface="Noto Sans Symbols"/>
              <a:buChar char="⬜"/>
              <a:defRPr b="0" i="0" sz="2600" u="none" cap="none" strike="noStrike">
                <a:solidFill>
                  <a:schemeClr val="dk1"/>
                </a:solidFill>
                <a:latin typeface="Questrial"/>
                <a:ea typeface="Questrial"/>
                <a:cs typeface="Questrial"/>
                <a:sym typeface="Questrial"/>
              </a:defRPr>
            </a:lvl2pPr>
            <a:lvl3pPr indent="-119062" lvl="2" marL="914400" marR="0" rtl="0" algn="l">
              <a:spcBef>
                <a:spcPts val="500"/>
              </a:spcBef>
              <a:spcAft>
                <a:spcPts val="0"/>
              </a:spcAft>
              <a:buClr>
                <a:schemeClr val="accent2"/>
              </a:buClr>
              <a:buSzPct val="75000"/>
              <a:buFont typeface="Noto Sans Symbols"/>
              <a:buChar char="■"/>
              <a:defRPr b="0" i="0" sz="2300" u="none" cap="none" strike="noStrike">
                <a:solidFill>
                  <a:schemeClr val="dk1"/>
                </a:solidFill>
                <a:latin typeface="Questrial"/>
                <a:ea typeface="Questrial"/>
                <a:cs typeface="Questrial"/>
                <a:sym typeface="Questrial"/>
              </a:defRPr>
            </a:lvl3pPr>
            <a:lvl4pPr indent="-133350" lvl="3" marL="1371600" marR="0" rtl="0" algn="l">
              <a:spcBef>
                <a:spcPts val="400"/>
              </a:spcBef>
              <a:spcAft>
                <a:spcPts val="0"/>
              </a:spcAft>
              <a:buClr>
                <a:srgbClr val="A5AB81"/>
              </a:buClr>
              <a:buSzPct val="75000"/>
              <a:buFont typeface="Noto Sans Symbols"/>
              <a:buChar char="■"/>
              <a:defRPr b="0" i="0" sz="2000" u="none" cap="none" strike="noStrike">
                <a:solidFill>
                  <a:schemeClr val="dk1"/>
                </a:solidFill>
                <a:latin typeface="Questrial"/>
                <a:ea typeface="Questrial"/>
                <a:cs typeface="Questrial"/>
                <a:sym typeface="Questrial"/>
              </a:defRPr>
            </a:lvl4pPr>
            <a:lvl5pPr indent="-146050" lvl="4" marL="1828800" marR="0" rtl="0" algn="l">
              <a:spcBef>
                <a:spcPts val="400"/>
              </a:spcBef>
              <a:spcAft>
                <a:spcPts val="0"/>
              </a:spcAft>
              <a:buClr>
                <a:srgbClr val="D8B25C"/>
              </a:buClr>
              <a:buSzPct val="64999"/>
              <a:buFont typeface="Noto Sans Symbols"/>
              <a:buChar char="■"/>
              <a:defRPr b="0" i="0" sz="2000" u="none" cap="none" strike="noStrike">
                <a:solidFill>
                  <a:schemeClr val="dk1"/>
                </a:solidFill>
                <a:latin typeface="Questrial"/>
                <a:ea typeface="Questrial"/>
                <a:cs typeface="Questrial"/>
                <a:sym typeface="Questrial"/>
              </a:defRPr>
            </a:lvl5pPr>
            <a:lvl6pPr indent="-121920" lvl="5" marL="2103120" marR="0" rtl="0" algn="l">
              <a:spcBef>
                <a:spcPts val="360"/>
              </a:spcBef>
              <a:buClr>
                <a:schemeClr val="accent1"/>
              </a:buClr>
              <a:buSzPct val="100000"/>
              <a:buFont typeface="Noto Sans Symbols"/>
              <a:buChar char="▪"/>
              <a:defRPr b="0" i="0" sz="1800" u="none" cap="none" strike="noStrike">
                <a:solidFill>
                  <a:schemeClr val="dk1"/>
                </a:solidFill>
                <a:latin typeface="Questrial"/>
                <a:ea typeface="Questrial"/>
                <a:cs typeface="Questrial"/>
                <a:sym typeface="Questrial"/>
              </a:defRPr>
            </a:lvl6pPr>
            <a:lvl7pPr indent="-116839" lvl="6" marL="2377440" marR="0" rtl="0" algn="l">
              <a:spcBef>
                <a:spcPts val="360"/>
              </a:spcBef>
              <a:buClr>
                <a:schemeClr val="accent2"/>
              </a:buClr>
              <a:buSzPct val="100000"/>
              <a:buFont typeface="Noto Sans Symbols"/>
              <a:buChar char="▪"/>
              <a:defRPr b="0" i="0" sz="1800" u="none" cap="none" strike="noStrike">
                <a:solidFill>
                  <a:schemeClr val="dk1"/>
                </a:solidFill>
                <a:latin typeface="Questrial"/>
                <a:ea typeface="Questrial"/>
                <a:cs typeface="Questrial"/>
                <a:sym typeface="Questrial"/>
              </a:defRPr>
            </a:lvl7pPr>
            <a:lvl8pPr indent="-124460" lvl="7" marL="2651760" marR="0" rtl="0" algn="l">
              <a:spcBef>
                <a:spcPts val="360"/>
              </a:spcBef>
              <a:buClr>
                <a:schemeClr val="accent3"/>
              </a:buClr>
              <a:buSzPct val="100000"/>
              <a:buFont typeface="Noto Sans Symbols"/>
              <a:buChar char="▪"/>
              <a:defRPr b="0" i="0" sz="1800" u="none" cap="none" strike="noStrike">
                <a:solidFill>
                  <a:schemeClr val="dk1"/>
                </a:solidFill>
                <a:latin typeface="Questrial"/>
                <a:ea typeface="Questrial"/>
                <a:cs typeface="Questrial"/>
                <a:sym typeface="Questrial"/>
              </a:defRPr>
            </a:lvl8pPr>
            <a:lvl9pPr indent="-119379" lvl="8" marL="2926080" marR="0" rtl="0" algn="l">
              <a:spcBef>
                <a:spcPts val="360"/>
              </a:spcBef>
              <a:buClr>
                <a:schemeClr val="accent4"/>
              </a:buClr>
              <a:buSzPct val="100000"/>
              <a:buFont typeface="Noto Sans Symbols"/>
              <a:buChar char="▪"/>
              <a:defRPr b="0" i="0" sz="1800" u="none" cap="none" strike="noStrike">
                <a:solidFill>
                  <a:schemeClr val="dk1"/>
                </a:solidFill>
                <a:latin typeface="Questrial"/>
                <a:ea typeface="Questrial"/>
                <a:cs typeface="Questrial"/>
                <a:sym typeface="Questrial"/>
              </a:defRPr>
            </a:lvl9pPr>
          </a:lstStyle>
          <a:p/>
        </p:txBody>
      </p:sp>
      <p:sp>
        <p:nvSpPr>
          <p:cNvPr id="31" name="Shape 31"/>
          <p:cNvSpPr txBox="1"/>
          <p:nvPr>
            <p:ph idx="10" type="dt"/>
          </p:nvPr>
        </p:nvSpPr>
        <p:spPr>
          <a:xfrm>
            <a:off x="6096000" y="6248400"/>
            <a:ext cx="2666999" cy="365125"/>
          </a:xfrm>
          <a:prstGeom prst="rect">
            <a:avLst/>
          </a:prstGeom>
          <a:noFill/>
          <a:ln>
            <a:noFill/>
          </a:ln>
        </p:spPr>
        <p:txBody>
          <a:bodyPr anchorCtr="0" anchor="ctr" bIns="91425" lIns="91425" rIns="91425" wrap="square" tIns="91425"/>
          <a:lstStyle>
            <a:lvl1pPr indent="0" lvl="0" marL="0" marR="0" rtl="0" algn="l">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2" name="Shape 32"/>
          <p:cNvSpPr txBox="1"/>
          <p:nvPr>
            <p:ph idx="11" type="ftr"/>
          </p:nvPr>
        </p:nvSpPr>
        <p:spPr>
          <a:xfrm>
            <a:off x="609600" y="6248400"/>
            <a:ext cx="5421313" cy="365125"/>
          </a:xfrm>
          <a:prstGeom prst="rect">
            <a:avLst/>
          </a:prstGeom>
          <a:noFill/>
          <a:ln>
            <a:noFill/>
          </a:ln>
        </p:spPr>
        <p:txBody>
          <a:bodyPr anchorCtr="0" anchor="ctr" bIns="91425" lIns="91425" rIns="91425" wrap="square" tIns="91425"/>
          <a:lstStyle>
            <a:lvl1pPr indent="0" lvl="0" marL="0" marR="0" rtl="0" algn="r">
              <a:spcBef>
                <a:spcPts val="0"/>
              </a:spcBef>
              <a:spcAft>
                <a:spcPts val="0"/>
              </a:spcAft>
              <a:buNone/>
              <a:defRPr sz="1400">
                <a:solidFill>
                  <a:schemeClr val="dk2"/>
                </a:solidFill>
                <a:latin typeface="Questrial"/>
                <a:ea typeface="Questrial"/>
                <a:cs typeface="Questrial"/>
                <a:sym typeface="Questrial"/>
              </a:defRPr>
            </a:lvl1pPr>
            <a:lvl2pPr indent="0" lvl="1" marL="4572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33" name="Shape 33"/>
          <p:cNvSpPr/>
          <p:nvPr/>
        </p:nvSpPr>
        <p:spPr>
          <a:xfrm>
            <a:off x="0" y="1235075"/>
            <a:ext cx="9144000" cy="319087"/>
          </a:xfrm>
          <a:prstGeom prst="rect">
            <a:avLst/>
          </a:prstGeom>
          <a:solidFill>
            <a:srgbClr val="FFFFFF"/>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4" name="Shape 34"/>
          <p:cNvSpPr/>
          <p:nvPr/>
        </p:nvSpPr>
        <p:spPr>
          <a:xfrm>
            <a:off x="0" y="1279525"/>
            <a:ext cx="533399" cy="228600"/>
          </a:xfrm>
          <a:prstGeom prst="rect">
            <a:avLst/>
          </a:prstGeom>
          <a:solidFill>
            <a:schemeClr val="accent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5" name="Shape 35"/>
          <p:cNvSpPr/>
          <p:nvPr/>
        </p:nvSpPr>
        <p:spPr>
          <a:xfrm>
            <a:off x="590550" y="1279525"/>
            <a:ext cx="8553450" cy="228600"/>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800">
              <a:solidFill>
                <a:schemeClr val="lt1"/>
              </a:solidFill>
              <a:latin typeface="Questrial"/>
              <a:ea typeface="Questrial"/>
              <a:cs typeface="Questrial"/>
              <a:sym typeface="Questrial"/>
            </a:endParaRPr>
          </a:p>
        </p:txBody>
      </p:sp>
      <p:sp>
        <p:nvSpPr>
          <p:cNvPr id="36" name="Shape 36"/>
          <p:cNvSpPr txBox="1"/>
          <p:nvPr>
            <p:ph idx="12" type="sldNum"/>
          </p:nvPr>
        </p:nvSpPr>
        <p:spPr>
          <a:xfrm>
            <a:off x="0" y="1271587"/>
            <a:ext cx="533399" cy="244474"/>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fld id="{00000000-1234-1234-1234-123412341234}" type="slidenum">
              <a:rPr b="1" lang="en-US" sz="1400" u="none">
                <a:solidFill>
                  <a:srgbClr val="FFFFFF"/>
                </a:solidFill>
                <a:latin typeface="Questrial"/>
                <a:ea typeface="Questrial"/>
                <a:cs typeface="Questrial"/>
                <a:sym typeface="Questrial"/>
              </a:rPr>
              <a:t>‹#›</a:t>
            </a:fld>
          </a:p>
        </p:txBody>
      </p:sp>
      <p:pic>
        <p:nvPicPr>
          <p:cNvPr id="37" name="Shape 37"/>
          <p:cNvPicPr preferRelativeResize="0"/>
          <p:nvPr/>
        </p:nvPicPr>
        <p:blipFill/>
        <p:spPr>
          <a:xfrm>
            <a:off x="136525" y="6324600"/>
            <a:ext cx="793749" cy="244474"/>
          </a:xfrm>
          <a:prstGeom prst="rect">
            <a:avLst/>
          </a:prstGeom>
          <a:solidFill>
            <a:srgbClr val="FFFFFF"/>
          </a:solidFill>
          <a:ln>
            <a:noFill/>
          </a:ln>
        </p:spPr>
      </p:pic>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ctrTitle"/>
          </p:nvPr>
        </p:nvSpPr>
        <p:spPr>
          <a:xfrm>
            <a:off x="685800" y="685800"/>
            <a:ext cx="7772400" cy="1470024"/>
          </a:xfrm>
          <a:prstGeom prst="rect">
            <a:avLst/>
          </a:prstGeom>
          <a:noFill/>
          <a:ln>
            <a:noFill/>
          </a:ln>
        </p:spPr>
        <p:txBody>
          <a:bodyPr anchorCtr="0" anchor="b" bIns="45700" lIns="91425" rIns="91425" wrap="square" tIns="45700">
            <a:noAutofit/>
          </a:bodyPr>
          <a:lstStyle/>
          <a:p>
            <a:pPr indent="0" lvl="0" marL="0" marR="0" rtl="0" algn="l">
              <a:spcBef>
                <a:spcPts val="0"/>
              </a:spcBef>
              <a:spcAft>
                <a:spcPts val="0"/>
              </a:spcAft>
              <a:buSzPct val="25000"/>
              <a:buNone/>
            </a:pPr>
            <a:r>
              <a:rPr b="1" i="0" lang="en-US" sz="4000" u="none" cap="none" strike="noStrike">
                <a:solidFill>
                  <a:schemeClr val="lt2"/>
                </a:solidFill>
                <a:latin typeface="Questrial"/>
                <a:ea typeface="Questrial"/>
                <a:cs typeface="Questrial"/>
                <a:sym typeface="Questrial"/>
              </a:rPr>
              <a:t>REGRESSION ANALYSIS – FALL 2016</a:t>
            </a:r>
          </a:p>
        </p:txBody>
      </p:sp>
      <p:sp>
        <p:nvSpPr>
          <p:cNvPr id="125" name="Shape 125"/>
          <p:cNvSpPr txBox="1"/>
          <p:nvPr>
            <p:ph idx="1" type="subTitle"/>
          </p:nvPr>
        </p:nvSpPr>
        <p:spPr>
          <a:xfrm>
            <a:off x="2400300" y="5994400"/>
            <a:ext cx="5600699" cy="8381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Clr>
                <a:schemeClr val="accent2"/>
              </a:buClr>
              <a:buSzPct val="25000"/>
              <a:buFont typeface="Noto Sans Symbols"/>
              <a:buNone/>
            </a:pPr>
            <a:r>
              <a:t/>
            </a:r>
            <a:endParaRPr b="0" i="0" sz="2000" u="none" cap="none" strike="noStrike">
              <a:solidFill>
                <a:srgbClr val="FFFFFF"/>
              </a:solidFill>
              <a:latin typeface="Questrial"/>
              <a:ea typeface="Questrial"/>
              <a:cs typeface="Questrial"/>
              <a:sym typeface="Questrial"/>
            </a:endParaRPr>
          </a:p>
          <a:p>
            <a:pPr indent="0" lvl="0" marL="0" marR="0" rtl="0" algn="l">
              <a:spcBef>
                <a:spcPts val="700"/>
              </a:spcBef>
              <a:spcAft>
                <a:spcPts val="0"/>
              </a:spcAft>
              <a:buClr>
                <a:schemeClr val="accent2"/>
              </a:buClr>
              <a:buSzPct val="25000"/>
              <a:buFont typeface="Noto Sans Symbols"/>
              <a:buNone/>
            </a:pPr>
            <a:r>
              <a:t/>
            </a:r>
            <a:endParaRPr b="0" i="0" sz="2000" u="none" cap="none" strike="noStrike">
              <a:solidFill>
                <a:srgbClr val="FFFFFF"/>
              </a:solidFill>
              <a:latin typeface="Questrial"/>
              <a:ea typeface="Questrial"/>
              <a:cs typeface="Questrial"/>
              <a:sym typeface="Questrial"/>
            </a:endParaRPr>
          </a:p>
          <a:p>
            <a:pPr indent="0" lvl="0" marL="0" marR="0" rtl="0" algn="l">
              <a:spcBef>
                <a:spcPts val="700"/>
              </a:spcBef>
              <a:spcAft>
                <a:spcPts val="0"/>
              </a:spcAft>
              <a:buClr>
                <a:schemeClr val="accent2"/>
              </a:buClr>
              <a:buSzPct val="25000"/>
              <a:buFont typeface="Noto Sans Symbols"/>
              <a:buNone/>
            </a:pPr>
            <a:r>
              <a:t/>
            </a:r>
            <a:endParaRPr b="0" i="0" sz="2000" u="none" cap="none" strike="noStrike">
              <a:solidFill>
                <a:srgbClr val="FFFFFF"/>
              </a:solidFill>
              <a:latin typeface="Questrial"/>
              <a:ea typeface="Questrial"/>
              <a:cs typeface="Questrial"/>
              <a:sym typeface="Questrial"/>
            </a:endParaRPr>
          </a:p>
        </p:txBody>
      </p:sp>
      <p:sp>
        <p:nvSpPr>
          <p:cNvPr id="126" name="Shape 126"/>
          <p:cNvSpPr txBox="1"/>
          <p:nvPr/>
        </p:nvSpPr>
        <p:spPr>
          <a:xfrm>
            <a:off x="7848600" y="5451605"/>
            <a:ext cx="1295400" cy="523219"/>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0" i="0" lang="en-US" sz="1400" u="none" cap="none" strike="noStrike">
                <a:solidFill>
                  <a:schemeClr val="lt1"/>
                </a:solidFill>
                <a:latin typeface="Questrial"/>
                <a:ea typeface="Questrial"/>
                <a:cs typeface="Questrial"/>
                <a:sym typeface="Questrial"/>
              </a:rPr>
              <a:t>Brett Conley</a:t>
            </a:r>
          </a:p>
          <a:p>
            <a:pPr indent="0" lvl="0" marL="0" marR="0" rtl="0" algn="l">
              <a:spcBef>
                <a:spcPts val="0"/>
              </a:spcBef>
              <a:spcAft>
                <a:spcPts val="0"/>
              </a:spcAft>
              <a:buSzPct val="25000"/>
              <a:buNone/>
            </a:pPr>
            <a:r>
              <a:rPr lang="en-US" sz="1400">
                <a:solidFill>
                  <a:schemeClr val="lt1"/>
                </a:solidFill>
                <a:latin typeface="Questrial"/>
                <a:ea typeface="Questrial"/>
                <a:cs typeface="Questrial"/>
                <a:sym typeface="Questrial"/>
              </a:rPr>
              <a:t>11/30/2016</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0"/>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000" u="none" cap="none" strike="noStrike">
                <a:solidFill>
                  <a:schemeClr val="dk2"/>
                </a:solidFill>
                <a:latin typeface="Questrial"/>
                <a:ea typeface="Questrial"/>
                <a:cs typeface="Questrial"/>
                <a:sym typeface="Questrial"/>
              </a:rPr>
              <a:t>Introduction</a:t>
            </a:r>
          </a:p>
        </p:txBody>
      </p:sp>
      <p:sp>
        <p:nvSpPr>
          <p:cNvPr id="132" name="Shape 132"/>
          <p:cNvSpPr txBox="1"/>
          <p:nvPr>
            <p:ph idx="1" type="body"/>
          </p:nvPr>
        </p:nvSpPr>
        <p:spPr>
          <a:xfrm>
            <a:off x="612775" y="1600200"/>
            <a:ext cx="8153399"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Walmart Data from Kaggle</a:t>
            </a: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Goal:</a:t>
            </a:r>
          </a:p>
          <a:p>
            <a:pPr indent="-284163" lvl="1" marL="639763" marR="0" rtl="0" algn="l">
              <a:spcBef>
                <a:spcPts val="550"/>
              </a:spcBef>
              <a:spcAft>
                <a:spcPts val="0"/>
              </a:spcAft>
              <a:buClr>
                <a:schemeClr val="accent1"/>
              </a:buClr>
              <a:buSzPct val="70000"/>
              <a:buFont typeface="Noto Sans Symbols"/>
              <a:buChar char="⬜"/>
            </a:pPr>
            <a:r>
              <a:rPr b="0" i="0" lang="en-US" sz="1700" u="none" cap="none" strike="noStrike">
                <a:solidFill>
                  <a:schemeClr val="dk1"/>
                </a:solidFill>
                <a:latin typeface="Questrial"/>
                <a:ea typeface="Questrial"/>
                <a:cs typeface="Questrial"/>
                <a:sym typeface="Questrial"/>
              </a:rPr>
              <a:t>Predict Weekly Sales at the Store-Department level for 3 years into the future.</a:t>
            </a: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Data</a:t>
            </a:r>
          </a:p>
          <a:p>
            <a:pPr indent="-284163" lvl="1" marL="639763" marR="0" rtl="0" algn="l">
              <a:spcBef>
                <a:spcPts val="550"/>
              </a:spcBef>
              <a:spcAft>
                <a:spcPts val="0"/>
              </a:spcAft>
              <a:buClr>
                <a:schemeClr val="accent1"/>
              </a:buClr>
              <a:buSzPct val="70000"/>
              <a:buFont typeface="Noto Sans Symbols"/>
              <a:buChar char="⬜"/>
            </a:pPr>
            <a:r>
              <a:rPr b="0" i="0" lang="en-US" sz="1700" u="none" cap="none" strike="noStrike">
                <a:solidFill>
                  <a:schemeClr val="dk1"/>
                </a:solidFill>
                <a:latin typeface="Questrial"/>
                <a:ea typeface="Questrial"/>
                <a:cs typeface="Questrial"/>
                <a:sym typeface="Questrial"/>
              </a:rPr>
              <a:t>~420K rows by 16 variables</a:t>
            </a:r>
          </a:p>
          <a:p>
            <a:pPr indent="-284163" lvl="1" marL="639763" marR="0" rtl="0" algn="l">
              <a:spcBef>
                <a:spcPts val="550"/>
              </a:spcBef>
              <a:spcAft>
                <a:spcPts val="0"/>
              </a:spcAft>
              <a:buClr>
                <a:schemeClr val="accent1"/>
              </a:buClr>
              <a:buSzPct val="70000"/>
              <a:buFont typeface="Noto Sans Symbols"/>
              <a:buChar char="⬜"/>
            </a:pPr>
            <a:r>
              <a:rPr b="0" i="0" lang="en-US" sz="1700" u="none" cap="none" strike="noStrike">
                <a:solidFill>
                  <a:schemeClr val="dk1"/>
                </a:solidFill>
                <a:latin typeface="Questrial"/>
                <a:ea typeface="Questrial"/>
                <a:cs typeface="Questrial"/>
                <a:sym typeface="Questrial"/>
              </a:rPr>
              <a:t>Week-Store-Department level of granularity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0"/>
            <a:ext cx="8229600" cy="1143000"/>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800" u="none" cap="none" strike="noStrike">
                <a:solidFill>
                  <a:schemeClr val="dk2"/>
                </a:solidFill>
                <a:latin typeface="Questrial"/>
                <a:ea typeface="Questrial"/>
                <a:cs typeface="Questrial"/>
                <a:sym typeface="Questrial"/>
              </a:rPr>
              <a:t>Final Model</a:t>
            </a:r>
          </a:p>
        </p:txBody>
      </p:sp>
      <p:sp>
        <p:nvSpPr>
          <p:cNvPr id="138" name="Shape 138"/>
          <p:cNvSpPr txBox="1"/>
          <p:nvPr>
            <p:ph idx="1" type="body"/>
          </p:nvPr>
        </p:nvSpPr>
        <p:spPr>
          <a:xfrm>
            <a:off x="612775" y="1600200"/>
            <a:ext cx="8153399"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59999"/>
              <a:buFont typeface="Noto Sans Symbols"/>
              <a:buChar char="◻"/>
            </a:pPr>
            <a:r>
              <a:rPr b="0" i="0" lang="en-US" sz="2900" u="none" cap="none" strike="noStrike">
                <a:solidFill>
                  <a:schemeClr val="dk1"/>
                </a:solidFill>
                <a:latin typeface="Questrial"/>
                <a:ea typeface="Questrial"/>
                <a:cs typeface="Questrial"/>
                <a:sym typeface="Questrial"/>
              </a:rPr>
              <a:t>Coefficients</a:t>
            </a:r>
          </a:p>
          <a:p>
            <a:pPr indent="-319088" lvl="0" marL="319088" marR="0" rtl="0" algn="l">
              <a:spcBef>
                <a:spcPts val="700"/>
              </a:spcBef>
              <a:spcAft>
                <a:spcPts val="0"/>
              </a:spcAft>
              <a:buClr>
                <a:schemeClr val="accent2"/>
              </a:buClr>
              <a:buSzPct val="59999"/>
              <a:buFont typeface="Noto Sans Symbols"/>
              <a:buChar char="◻"/>
            </a:pPr>
            <a:r>
              <a:rPr b="0" i="0" lang="en-US" sz="2800" u="none" cap="none" strike="noStrike">
                <a:solidFill>
                  <a:schemeClr val="dk1"/>
                </a:solidFill>
                <a:latin typeface="Questrial"/>
                <a:ea typeface="Questrial"/>
                <a:cs typeface="Questrial"/>
                <a:sym typeface="Questrial"/>
              </a:rPr>
              <a:t>Model Overview</a:t>
            </a:r>
          </a:p>
          <a:p>
            <a:pPr indent="-284163" lvl="1" marL="639763" marR="0" rtl="0" algn="l">
              <a:spcBef>
                <a:spcPts val="550"/>
              </a:spcBef>
              <a:spcAft>
                <a:spcPts val="0"/>
              </a:spcAft>
              <a:buClr>
                <a:schemeClr val="accent1"/>
              </a:buClr>
              <a:buSzPct val="70000"/>
              <a:buFont typeface="Noto Sans Symbols"/>
              <a:buChar char="⬜"/>
            </a:pPr>
            <a:r>
              <a:rPr b="0" i="0" lang="en-US" sz="1700" u="none" cap="none" strike="noStrike">
                <a:solidFill>
                  <a:schemeClr val="dk1"/>
                </a:solidFill>
                <a:latin typeface="Questrial"/>
                <a:ea typeface="Questrial"/>
                <a:cs typeface="Questrial"/>
                <a:sym typeface="Questrial"/>
              </a:rPr>
              <a:t>R-squared, multicollinearity, LM assumptions</a:t>
            </a: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Line Chart of total sales predictions?</a:t>
            </a: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612647" y="228600"/>
            <a:ext cx="8153399" cy="9905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400" u="none" cap="none" strike="noStrike">
                <a:solidFill>
                  <a:schemeClr val="dk2"/>
                </a:solidFill>
                <a:latin typeface="Questrial"/>
                <a:ea typeface="Questrial"/>
                <a:cs typeface="Questrial"/>
                <a:sym typeface="Questrial"/>
              </a:rPr>
              <a:t>Variable Selection</a:t>
            </a:r>
          </a:p>
        </p:txBody>
      </p:sp>
      <p:sp>
        <p:nvSpPr>
          <p:cNvPr id="144" name="Shape 144"/>
          <p:cNvSpPr txBox="1"/>
          <p:nvPr>
            <p:ph idx="1" type="body"/>
          </p:nvPr>
        </p:nvSpPr>
        <p:spPr>
          <a:xfrm>
            <a:off x="612647" y="1600200"/>
            <a:ext cx="8153399"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59999"/>
              <a:buFont typeface="Noto Sans Symbols"/>
              <a:buChar char="◻"/>
            </a:pPr>
            <a:r>
              <a:rPr b="0" i="0" lang="en-US" sz="2900" u="none" cap="none" strike="noStrike">
                <a:solidFill>
                  <a:schemeClr val="dk1"/>
                </a:solidFill>
                <a:latin typeface="Questrial"/>
                <a:ea typeface="Questrial"/>
                <a:cs typeface="Questrial"/>
                <a:sym typeface="Questrial"/>
              </a:rPr>
              <a:t>Stepwise results comparing Raw vs Agg</a:t>
            </a: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Discuss metric selections for aggregate data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612775" y="228600"/>
            <a:ext cx="8153399" cy="9905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400" u="none" cap="none" strike="noStrike">
                <a:solidFill>
                  <a:schemeClr val="dk2"/>
                </a:solidFill>
                <a:latin typeface="Questrial"/>
                <a:ea typeface="Questrial"/>
                <a:cs typeface="Questrial"/>
                <a:sym typeface="Questrial"/>
              </a:rPr>
              <a:t>Model Selection</a:t>
            </a:r>
          </a:p>
        </p:txBody>
      </p:sp>
      <p:sp>
        <p:nvSpPr>
          <p:cNvPr id="150" name="Shape 150"/>
          <p:cNvSpPr txBox="1"/>
          <p:nvPr>
            <p:ph idx="1" type="body"/>
          </p:nvPr>
        </p:nvSpPr>
        <p:spPr>
          <a:xfrm>
            <a:off x="612775" y="1600200"/>
            <a:ext cx="8153399"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Pure Error</a:t>
            </a: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How to use Temperature, Fuel Price and Unemployment? </a:t>
            </a: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p:txBody>
      </p:sp>
      <p:pic>
        <p:nvPicPr>
          <p:cNvPr id="151" name="Shape 151"/>
          <p:cNvPicPr preferRelativeResize="0"/>
          <p:nvPr/>
        </p:nvPicPr>
        <p:blipFill/>
        <p:spPr>
          <a:xfrm>
            <a:off x="1295400" y="2057400"/>
            <a:ext cx="5410200" cy="1856755"/>
          </a:xfrm>
          <a:prstGeom prst="rect">
            <a:avLst/>
          </a:prstGeom>
          <a:solidFill>
            <a:srgbClr val="FFFFFF"/>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12775" y="228600"/>
            <a:ext cx="8153399" cy="9905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400" u="none" cap="none" strike="noStrike">
                <a:solidFill>
                  <a:schemeClr val="dk2"/>
                </a:solidFill>
                <a:latin typeface="Questrial"/>
                <a:ea typeface="Questrial"/>
                <a:cs typeface="Questrial"/>
                <a:sym typeface="Questrial"/>
              </a:rPr>
              <a:t>Model Selection</a:t>
            </a:r>
          </a:p>
        </p:txBody>
      </p:sp>
      <p:sp>
        <p:nvSpPr>
          <p:cNvPr id="157" name="Shape 157"/>
          <p:cNvSpPr txBox="1"/>
          <p:nvPr>
            <p:ph idx="1" type="body"/>
          </p:nvPr>
        </p:nvSpPr>
        <p:spPr>
          <a:xfrm>
            <a:off x="612775" y="1600200"/>
            <a:ext cx="8153399"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20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Char char="◻"/>
            </a:pPr>
            <a:r>
              <a:rPr b="0" i="0" lang="en-US" sz="2000" u="none" cap="none" strike="noStrike">
                <a:solidFill>
                  <a:schemeClr val="dk1"/>
                </a:solidFill>
                <a:latin typeface="Questrial"/>
                <a:ea typeface="Questrial"/>
                <a:cs typeface="Questrial"/>
                <a:sym typeface="Questrial"/>
              </a:rPr>
              <a:t>Multivariate Time Series or separate time series?</a:t>
            </a:r>
          </a:p>
        </p:txBody>
      </p:sp>
      <p:graphicFrame>
        <p:nvGraphicFramePr>
          <p:cNvPr id="158" name="Shape 158"/>
          <p:cNvGraphicFramePr/>
          <p:nvPr/>
        </p:nvGraphicFramePr>
        <p:xfrm>
          <a:off x="1371600" y="1828800"/>
          <a:ext cx="3000000" cy="3000000"/>
        </p:xfrm>
        <a:graphic>
          <a:graphicData uri="http://schemas.openxmlformats.org/drawingml/2006/table">
            <a:tbl>
              <a:tblPr bandRow="1" firstCol="1" firstRow="1">
                <a:noFill/>
                <a:tableStyleId>{8A56089B-25F9-418F-A6A0-2306ECE41A94}</a:tableStyleId>
              </a:tblPr>
              <a:tblGrid>
                <a:gridCol w="1045200"/>
                <a:gridCol w="789300"/>
                <a:gridCol w="2448550"/>
                <a:gridCol w="857250"/>
                <a:gridCol w="796925"/>
              </a:tblGrid>
              <a:tr h="179400">
                <a:tc>
                  <a:txBody>
                    <a:bodyPr>
                      <a:noAutofit/>
                    </a:bodyPr>
                    <a:lstStyle/>
                    <a:p>
                      <a:pPr indent="0" lvl="0" marL="0" marR="0" rtl="0" algn="l">
                        <a:lnSpc>
                          <a:spcPct val="107000"/>
                        </a:lnSpc>
                        <a:spcBef>
                          <a:spcPts val="0"/>
                        </a:spcBef>
                        <a:spcAft>
                          <a:spcPts val="0"/>
                        </a:spcAft>
                        <a:buSzPct val="25000"/>
                        <a:buNone/>
                      </a:pPr>
                      <a:r>
                        <a:rPr lang="en-US" sz="1100" u="none" cap="none" strike="noStrike"/>
                        <a:t>Model</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Confidence</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Reasoning</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Pessimistic</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Optimistic</a:t>
                      </a:r>
                    </a:p>
                  </a:txBody>
                  <a:tcPr marT="0" marB="0" marR="68575" marL="68575"/>
                </a:tc>
              </a:tr>
              <a:tr h="538175">
                <a:tc>
                  <a:txBody>
                    <a:bodyPr>
                      <a:noAutofit/>
                    </a:bodyPr>
                    <a:lstStyle/>
                    <a:p>
                      <a:pPr indent="0" lvl="0" marL="0" marR="0" rtl="0" algn="l">
                        <a:lnSpc>
                          <a:spcPct val="107000"/>
                        </a:lnSpc>
                        <a:spcBef>
                          <a:spcPts val="0"/>
                        </a:spcBef>
                        <a:spcAft>
                          <a:spcPts val="0"/>
                        </a:spcAft>
                        <a:buSzPct val="25000"/>
                        <a:buNone/>
                      </a:pPr>
                      <a:r>
                        <a:rPr lang="en-US" sz="1100" u="none" cap="none" strike="noStrike"/>
                        <a:t>Min Fuel Price</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75%</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Higher fuel prices act as a barrier to many people for going out and shopping in store.</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Upper bound</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Lower bound</a:t>
                      </a:r>
                    </a:p>
                  </a:txBody>
                  <a:tcPr marT="0" marB="0" marR="68575" marL="68575"/>
                </a:tc>
              </a:tr>
              <a:tr h="1255725">
                <a:tc>
                  <a:txBody>
                    <a:bodyPr>
                      <a:noAutofit/>
                    </a:bodyPr>
                    <a:lstStyle/>
                    <a:p>
                      <a:pPr indent="0" lvl="0" marL="0" marR="0" rtl="0" algn="l">
                        <a:lnSpc>
                          <a:spcPct val="107000"/>
                        </a:lnSpc>
                        <a:spcBef>
                          <a:spcPts val="0"/>
                        </a:spcBef>
                        <a:spcAft>
                          <a:spcPts val="0"/>
                        </a:spcAft>
                        <a:buSzPct val="25000"/>
                        <a:buNone/>
                      </a:pPr>
                      <a:r>
                        <a:rPr lang="en-US" sz="1100" u="none" cap="none" strike="noStrike"/>
                        <a:t>Max Temperature</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75%</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In the US, lower temperatures are generally believed to have a negative effect on overall consumer spending but since our metric is the Max temperature, we reverse this knowing that the max temperature will likely have the same effect in the hotter regions of the country.</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Upper bound</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Lower bound</a:t>
                      </a:r>
                    </a:p>
                  </a:txBody>
                  <a:tcPr marT="0" marB="0" marR="68575" marL="68575"/>
                </a:tc>
              </a:tr>
              <a:tr h="538175">
                <a:tc>
                  <a:txBody>
                    <a:bodyPr>
                      <a:noAutofit/>
                    </a:bodyPr>
                    <a:lstStyle/>
                    <a:p>
                      <a:pPr indent="0" lvl="0" marL="0" marR="0" rtl="0" algn="l">
                        <a:lnSpc>
                          <a:spcPct val="107000"/>
                        </a:lnSpc>
                        <a:spcBef>
                          <a:spcPts val="0"/>
                        </a:spcBef>
                        <a:spcAft>
                          <a:spcPts val="0"/>
                        </a:spcAft>
                        <a:buSzPct val="25000"/>
                        <a:buNone/>
                      </a:pPr>
                      <a:r>
                        <a:rPr lang="en-US" sz="1100" u="none" cap="none" strike="noStrike"/>
                        <a:t>Average Unemployment Rate</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90%</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Unemployment is known to have negative correlation with overall spending in the US.</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Upper bound</a:t>
                      </a:r>
                    </a:p>
                  </a:txBody>
                  <a:tcPr marT="0" marB="0" marR="68575" marL="68575"/>
                </a:tc>
                <a:tc>
                  <a:txBody>
                    <a:bodyPr>
                      <a:noAutofit/>
                    </a:bodyPr>
                    <a:lstStyle/>
                    <a:p>
                      <a:pPr indent="0" lvl="0" marL="0" marR="0" rtl="0" algn="l">
                        <a:lnSpc>
                          <a:spcPct val="107000"/>
                        </a:lnSpc>
                        <a:spcBef>
                          <a:spcPts val="0"/>
                        </a:spcBef>
                        <a:spcAft>
                          <a:spcPts val="0"/>
                        </a:spcAft>
                        <a:buSzPct val="25000"/>
                        <a:buNone/>
                      </a:pPr>
                      <a:r>
                        <a:rPr lang="en-US" sz="1100" u="none" cap="none" strike="noStrike"/>
                        <a:t>Lower bound</a:t>
                      </a: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612647" y="228600"/>
            <a:ext cx="8153399" cy="9905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400" u="none" cap="none" strike="noStrike">
                <a:solidFill>
                  <a:schemeClr val="dk2"/>
                </a:solidFill>
                <a:latin typeface="Questrial"/>
                <a:ea typeface="Questrial"/>
                <a:cs typeface="Questrial"/>
                <a:sym typeface="Questrial"/>
              </a:rPr>
              <a:t>Model Selection</a:t>
            </a:r>
          </a:p>
        </p:txBody>
      </p:sp>
      <p:sp>
        <p:nvSpPr>
          <p:cNvPr id="164" name="Shape 164"/>
          <p:cNvSpPr txBox="1"/>
          <p:nvPr>
            <p:ph idx="1" type="body"/>
          </p:nvPr>
        </p:nvSpPr>
        <p:spPr>
          <a:xfrm>
            <a:off x="612647" y="1600200"/>
            <a:ext cx="2282952" cy="44958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60000"/>
              <a:buFont typeface="Noto Sans Symbols"/>
              <a:buChar char="◻"/>
            </a:pPr>
            <a:r>
              <a:rPr b="0" i="0" lang="en-US" sz="1600" u="none" cap="none" strike="noStrike">
                <a:solidFill>
                  <a:schemeClr val="dk1"/>
                </a:solidFill>
                <a:latin typeface="Questrial"/>
                <a:ea typeface="Questrial"/>
                <a:cs typeface="Questrial"/>
                <a:sym typeface="Questrial"/>
              </a:rPr>
              <a:t>Confidence Intervals selected to prevent extreme prediction ranges</a:t>
            </a: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Char char="◻"/>
            </a:pPr>
            <a:r>
              <a:rPr b="0" i="0" lang="en-US" sz="1600" u="none" cap="none" strike="noStrike">
                <a:solidFill>
                  <a:schemeClr val="dk1"/>
                </a:solidFill>
                <a:latin typeface="Questrial"/>
                <a:ea typeface="Questrial"/>
                <a:cs typeface="Questrial"/>
                <a:sym typeface="Questrial"/>
              </a:rPr>
              <a:t>Predictions from 3 time series models</a:t>
            </a: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Char char="◻"/>
            </a:pPr>
            <a:r>
              <a:rPr b="0" i="0" lang="en-US" sz="1600" u="none" cap="none" strike="noStrike">
                <a:solidFill>
                  <a:schemeClr val="dk1"/>
                </a:solidFill>
                <a:latin typeface="Questrial"/>
                <a:ea typeface="Questrial"/>
                <a:cs typeface="Questrial"/>
                <a:sym typeface="Questrial"/>
              </a:rPr>
              <a:t>Input into Final Model</a:t>
            </a: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a:p>
            <a:pPr indent="-319088" lvl="0" marL="319088" marR="0" rtl="0" algn="l">
              <a:spcBef>
                <a:spcPts val="700"/>
              </a:spcBef>
              <a:spcAft>
                <a:spcPts val="0"/>
              </a:spcAft>
              <a:buClr>
                <a:schemeClr val="accent2"/>
              </a:buClr>
              <a:buSzPct val="60000"/>
              <a:buFont typeface="Noto Sans Symbols"/>
              <a:buNone/>
            </a:pPr>
            <a:r>
              <a:t/>
            </a:r>
            <a:endParaRPr b="0" i="0" sz="1600" u="none" cap="none" strike="noStrike">
              <a:solidFill>
                <a:schemeClr val="dk1"/>
              </a:solidFill>
              <a:latin typeface="Questrial"/>
              <a:ea typeface="Questrial"/>
              <a:cs typeface="Questrial"/>
              <a:sym typeface="Questrial"/>
            </a:endParaRPr>
          </a:p>
        </p:txBody>
      </p:sp>
      <p:pic>
        <p:nvPicPr>
          <p:cNvPr id="165" name="Shape 165"/>
          <p:cNvPicPr preferRelativeResize="0"/>
          <p:nvPr/>
        </p:nvPicPr>
        <p:blipFill/>
        <p:spPr>
          <a:xfrm>
            <a:off x="2895600" y="1524000"/>
            <a:ext cx="5943599" cy="5200649"/>
          </a:xfrm>
          <a:prstGeom prst="rect">
            <a:avLst/>
          </a:prstGeom>
          <a:solidFill>
            <a:srgbClr val="FFFFFF"/>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12647" y="228600"/>
            <a:ext cx="8153399" cy="990599"/>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b="0" i="0" lang="en-US" sz="4400" u="none" cap="none" strike="noStrike">
                <a:solidFill>
                  <a:schemeClr val="dk2"/>
                </a:solidFill>
                <a:latin typeface="Questrial"/>
                <a:ea typeface="Questrial"/>
                <a:cs typeface="Questrial"/>
                <a:sym typeface="Questrial"/>
              </a:rPr>
              <a:t>Conclusions</a:t>
            </a:r>
          </a:p>
        </p:txBody>
      </p:sp>
      <p:sp>
        <p:nvSpPr>
          <p:cNvPr id="171" name="Shape 171"/>
          <p:cNvSpPr txBox="1"/>
          <p:nvPr>
            <p:ph idx="1" type="body"/>
          </p:nvPr>
        </p:nvSpPr>
        <p:spPr>
          <a:xfrm>
            <a:off x="612647" y="1600200"/>
            <a:ext cx="8153399" cy="4800600"/>
          </a:xfrm>
          <a:prstGeom prst="rect">
            <a:avLst/>
          </a:prstGeom>
          <a:noFill/>
          <a:ln>
            <a:noFill/>
          </a:ln>
        </p:spPr>
        <p:txBody>
          <a:bodyPr anchorCtr="0" anchor="t" bIns="45700" lIns="91425" rIns="91425" wrap="square" tIns="45700">
            <a:noAutofit/>
          </a:bodyPr>
          <a:lstStyle/>
          <a:p>
            <a:pPr indent="-319088" lvl="0" marL="319088" marR="0" rtl="0" algn="l">
              <a:spcBef>
                <a:spcPts val="0"/>
              </a:spcBef>
              <a:spcAft>
                <a:spcPts val="0"/>
              </a:spcAft>
              <a:buClr>
                <a:schemeClr val="accent2"/>
              </a:buClr>
              <a:buSzPct val="59999"/>
              <a:buFont typeface="Noto Sans Symbols"/>
              <a:buChar char="◻"/>
            </a:pPr>
            <a:r>
              <a:rPr b="0" i="0" lang="en-US" sz="2400" u="none" cap="none" strike="noStrike">
                <a:solidFill>
                  <a:schemeClr val="dk1"/>
                </a:solidFill>
                <a:latin typeface="Questrial"/>
                <a:ea typeface="Questrial"/>
                <a:cs typeface="Questrial"/>
                <a:sym typeface="Questrial"/>
              </a:rPr>
              <a:t>Viability of model</a:t>
            </a:r>
          </a:p>
          <a:p>
            <a:pPr indent="-319088" lvl="0" marL="319088" marR="0" rtl="0" algn="l">
              <a:spcBef>
                <a:spcPts val="700"/>
              </a:spcBef>
              <a:spcAft>
                <a:spcPts val="0"/>
              </a:spcAft>
              <a:buClr>
                <a:schemeClr val="accent2"/>
              </a:buClr>
              <a:buSzPct val="59999"/>
              <a:buFont typeface="Noto Sans Symbols"/>
              <a:buChar char="◻"/>
            </a:pPr>
            <a:r>
              <a:rPr b="0" i="0" lang="en-US" sz="2400" u="none" cap="none" strike="noStrike">
                <a:solidFill>
                  <a:schemeClr val="dk1"/>
                </a:solidFill>
                <a:latin typeface="Questrial"/>
                <a:ea typeface="Questrial"/>
                <a:cs typeface="Questrial"/>
                <a:sym typeface="Questrial"/>
              </a:rPr>
              <a:t>Difficulties encountered</a:t>
            </a:r>
          </a:p>
          <a:p>
            <a:pPr indent="-284163" lvl="1" marL="639763" marR="0" rtl="0" algn="l">
              <a:spcBef>
                <a:spcPts val="550"/>
              </a:spcBef>
              <a:spcAft>
                <a:spcPts val="0"/>
              </a:spcAft>
              <a:buClr>
                <a:schemeClr val="accent1"/>
              </a:buClr>
              <a:buSzPct val="70000"/>
              <a:buFont typeface="Noto Sans Symbols"/>
              <a:buChar char="⬜"/>
            </a:pPr>
            <a:r>
              <a:rPr b="0" i="0" lang="en-US" sz="2100" u="none" cap="none" strike="noStrike">
                <a:solidFill>
                  <a:schemeClr val="dk1"/>
                </a:solidFill>
                <a:latin typeface="Questrial"/>
                <a:ea typeface="Questrial"/>
                <a:cs typeface="Questrial"/>
                <a:sym typeface="Questrial"/>
              </a:rPr>
              <a:t>Multi-variate Time Series</a:t>
            </a:r>
          </a:p>
          <a:p>
            <a:pPr indent="-284163" lvl="1" marL="639763" marR="0" rtl="0" algn="l">
              <a:spcBef>
                <a:spcPts val="550"/>
              </a:spcBef>
              <a:spcAft>
                <a:spcPts val="0"/>
              </a:spcAft>
              <a:buClr>
                <a:schemeClr val="accent1"/>
              </a:buClr>
              <a:buSzPct val="70000"/>
              <a:buFont typeface="Noto Sans Symbols"/>
              <a:buChar char="⬜"/>
            </a:pPr>
            <a:r>
              <a:rPr b="0" i="0" lang="en-US" sz="2100" u="none" cap="none" strike="noStrike">
                <a:solidFill>
                  <a:schemeClr val="dk1"/>
                </a:solidFill>
                <a:latin typeface="Questrial"/>
                <a:ea typeface="Questrial"/>
                <a:cs typeface="Questrial"/>
                <a:sym typeface="Questrial"/>
              </a:rPr>
              <a:t>Multiple model cohesion</a:t>
            </a:r>
          </a:p>
          <a:p>
            <a:pPr indent="-284163" lvl="1" marL="639763" marR="0" rtl="0" algn="l">
              <a:spcBef>
                <a:spcPts val="550"/>
              </a:spcBef>
              <a:spcAft>
                <a:spcPts val="0"/>
              </a:spcAft>
              <a:buClr>
                <a:schemeClr val="accent1"/>
              </a:buClr>
              <a:buSzPct val="70000"/>
              <a:buFont typeface="Noto Sans Symbols"/>
              <a:buChar char="⬜"/>
            </a:pPr>
            <a:r>
              <a:rPr b="0" i="0" lang="en-US" sz="2100" u="none" cap="none" strike="noStrike">
                <a:solidFill>
                  <a:schemeClr val="dk1"/>
                </a:solidFill>
                <a:latin typeface="Questrial"/>
                <a:ea typeface="Questrial"/>
                <a:cs typeface="Questrial"/>
                <a:sym typeface="Questrial"/>
              </a:rPr>
              <a:t>Working with Levels in R data frames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