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21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2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9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20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1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0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9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5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9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C882-56FA-0728-228C-CD4CE25D5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CRIME DATA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3EE55-BFB2-065D-3100-8C2B580E1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200" y="3898232"/>
            <a:ext cx="8207873" cy="2779168"/>
          </a:xfrm>
        </p:spPr>
        <p:txBody>
          <a:bodyPr>
            <a:normAutofit fontScale="92500"/>
          </a:bodyPr>
          <a:lstStyle/>
          <a:p>
            <a:pPr algn="l"/>
            <a:r>
              <a:rPr lang="en-IN" sz="2800" b="1" dirty="0"/>
              <a:t>SOUTH EASTERN COALFIELD LIMITED (Korba)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NAME -  KARISHMA RATHORE </a:t>
            </a:r>
          </a:p>
          <a:p>
            <a:pPr algn="l"/>
            <a:r>
              <a:rPr lang="en-IN" dirty="0"/>
              <a:t>UNIVERSITY ROLL NO- 301402222203</a:t>
            </a:r>
          </a:p>
        </p:txBody>
      </p:sp>
    </p:spTree>
    <p:extLst>
      <p:ext uri="{BB962C8B-B14F-4D97-AF65-F5344CB8AC3E}">
        <p14:creationId xmlns:p14="http://schemas.microsoft.com/office/powerpoint/2010/main" val="1403478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634C-3D1D-6713-7D2F-336D41CF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1022-B0CB-3A0E-607C-60C9E433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Dataset preview table</a:t>
            </a:r>
          </a:p>
          <a:p>
            <a:r>
              <a:rPr lang="en-US" dirty="0"/>
              <a:t>• Trend line chart (actual + predicted)</a:t>
            </a:r>
          </a:p>
          <a:p>
            <a:r>
              <a:rPr lang="en-US" dirty="0"/>
              <a:t>• Crime type distribution (pie chart)</a:t>
            </a:r>
          </a:p>
          <a:p>
            <a:r>
              <a:rPr lang="en-US" dirty="0"/>
              <a:t>• Hotspot map (crime locations)</a:t>
            </a:r>
          </a:p>
          <a:p>
            <a:r>
              <a:rPr lang="en-US" dirty="0"/>
              <a:t>• Sidebar filters (crime type, year range)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06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93FC-A614-51EC-3F07-E71378B8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398" y="409822"/>
            <a:ext cx="10213200" cy="722062"/>
          </a:xfrm>
        </p:spPr>
        <p:txBody>
          <a:bodyPr/>
          <a:lstStyle/>
          <a:p>
            <a:r>
              <a:rPr lang="en-IN" dirty="0"/>
              <a:t>TREND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BF2CA-DCEC-7199-EA53-C9E712DE7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98" y="1131884"/>
            <a:ext cx="10213200" cy="40401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Shows crime increase/decrease over years.</a:t>
            </a:r>
          </a:p>
          <a:p>
            <a:pPr marL="0" indent="0">
              <a:buNone/>
            </a:pPr>
            <a:r>
              <a:rPr lang="en-US" dirty="0"/>
              <a:t>• Helps understand long-term trends.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FD986-D8E4-A9F1-FD0F-4A5D1DAF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99" y="2470484"/>
            <a:ext cx="10213199" cy="43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6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FA3BC-F6A1-52CA-6146-12379C76B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2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1DEA50-9374-A917-82D8-64759ED5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45685B-9FDD-B60E-7B27-829E9F0A4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Predicted future crimes (2024–2026).</a:t>
            </a:r>
          </a:p>
          <a:p>
            <a:pPr marL="0" indent="0">
              <a:buNone/>
            </a:pPr>
            <a:r>
              <a:rPr lang="en-US" dirty="0"/>
              <a:t>• Useful for law enforcement resource planning.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22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7443-A296-2D1D-360F-D03FDFF2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F30A82-8DA9-456C-EBFF-24DE93AB1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74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4A8F-0578-6015-3BC7-9792D803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HOTSPOT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0A3DE-2C62-05BE-8EAD-3261ACC5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Crime plotted on OpenStreetMap.</a:t>
            </a:r>
          </a:p>
          <a:p>
            <a:r>
              <a:rPr lang="en-US" dirty="0"/>
              <a:t>• Different colors for each crime type.</a:t>
            </a:r>
          </a:p>
          <a:p>
            <a:r>
              <a:rPr lang="en-US" dirty="0"/>
              <a:t>• Helps identify high-risk areas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72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8F09-3D73-4FF8-F33F-2FA7029A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53DC2-5CA2-0CCE-F009-5A6E3EC2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C885B-D185-215E-0E21-D33166C2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5CE4-C9B4-6F1E-C17B-3E3AF965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BAA3-6176-74D1-AFD9-EBDE7570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Crime trends clearly visualized.</a:t>
            </a:r>
          </a:p>
          <a:p>
            <a:pPr marL="0" indent="0">
              <a:buNone/>
            </a:pPr>
            <a:r>
              <a:rPr lang="en-US" dirty="0"/>
              <a:t>• Predictions provide insight into future risks.</a:t>
            </a:r>
          </a:p>
          <a:p>
            <a:pPr marL="0" indent="0">
              <a:buNone/>
            </a:pPr>
            <a:r>
              <a:rPr lang="en-US" dirty="0"/>
              <a:t>• Dashboard is easy to use &amp; interactive.</a:t>
            </a:r>
          </a:p>
          <a:p>
            <a:pPr marL="0" indent="0">
              <a:buNone/>
            </a:pPr>
            <a:r>
              <a:rPr lang="en-US" dirty="0"/>
              <a:t>• Can be extended with advanced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30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56A8-C6F1-7934-9B54-C332AE5D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8FC72-CED0-626B-A7E6-C347CAFA0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• Integrate ARIMA/Prophet for time series forecasting.</a:t>
            </a:r>
          </a:p>
          <a:p>
            <a:r>
              <a:rPr lang="en-IN" dirty="0"/>
              <a:t>• Add real-time data streaming from police databases.</a:t>
            </a:r>
          </a:p>
          <a:p>
            <a:r>
              <a:rPr lang="en-IN" dirty="0"/>
              <a:t>• Deploy on web (Heroku/AWS) for public use.</a:t>
            </a:r>
          </a:p>
          <a:p>
            <a:r>
              <a:rPr lang="en-IN" dirty="0"/>
              <a:t>• Extend to include cybercrime &amp; fraud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687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412F-A19B-8883-2775-A154F0DA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6158E-5A1B-9D10-A4CB-0ABD69F9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Successfully built a Crime Data Dashboard with Prediction.</a:t>
            </a:r>
          </a:p>
          <a:p>
            <a:r>
              <a:rPr lang="en-US" dirty="0"/>
              <a:t>• Combines Python, AI/ML &amp; Visualization.</a:t>
            </a:r>
          </a:p>
          <a:p>
            <a:r>
              <a:rPr lang="en-US" dirty="0"/>
              <a:t>• Provides valuable insights for crime analysis &amp; planning.</a:t>
            </a:r>
          </a:p>
          <a:p>
            <a:r>
              <a:rPr lang="en-US" dirty="0"/>
              <a:t>• Excellent application of training knowledge in real-world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05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B930-91D0-3925-A2B4-D4CA8745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58" y="363204"/>
            <a:ext cx="10213200" cy="1112836"/>
          </a:xfrm>
        </p:spPr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0F5D-FC0A-2D0F-6D01-7CEA78AF5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58" y="2151146"/>
            <a:ext cx="10213200" cy="404019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TECHNOLOGY  STACK AND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SYSTEM ARCHITECTURE  AND PREPROCESSING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ML MODEL AND DASHBOARD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TREND , PREDICTION , AND HOTSPOT EXAMPLE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FUTURE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161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F2C1F1-990B-5AA1-533F-4244B9B0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1122947"/>
            <a:ext cx="10213200" cy="3304674"/>
          </a:xfrm>
        </p:spPr>
        <p:txBody>
          <a:bodyPr>
            <a:normAutofit/>
          </a:bodyPr>
          <a:lstStyle/>
          <a:p>
            <a:r>
              <a:rPr lang="en-IN" sz="9600" dirty="0"/>
              <a:t>     THANKYOU</a:t>
            </a:r>
          </a:p>
        </p:txBody>
      </p:sp>
    </p:spTree>
    <p:extLst>
      <p:ext uri="{BB962C8B-B14F-4D97-AF65-F5344CB8AC3E}">
        <p14:creationId xmlns:p14="http://schemas.microsoft.com/office/powerpoint/2010/main" val="6523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44B6-2BFB-13D6-1BB3-F70E004F7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737" y="1079499"/>
            <a:ext cx="9042063" cy="1081145"/>
          </a:xfrm>
        </p:spPr>
        <p:txBody>
          <a:bodyPr/>
          <a:lstStyle/>
          <a:p>
            <a:pPr algn="l"/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6DB4-D9E0-E20D-4CCF-E3066342D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737" y="2775284"/>
            <a:ext cx="9930063" cy="30032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Crime is a major challenge for urban safety.</a:t>
            </a:r>
          </a:p>
          <a:p>
            <a:pPr algn="l"/>
            <a:r>
              <a:rPr lang="en-US" dirty="0"/>
              <a:t>• Data-driven approaches can help analyze patterns &amp; predict crime trends.</a:t>
            </a:r>
          </a:p>
          <a:p>
            <a:pPr algn="l"/>
            <a:r>
              <a:rPr lang="en-US" dirty="0"/>
              <a:t>• This project builds an AI-powered dashboard for analysis &amp; prediction.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36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8B12-7404-CB83-38EF-594E7CB84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451" y="441158"/>
            <a:ext cx="8657053" cy="988509"/>
          </a:xfrm>
        </p:spPr>
        <p:txBody>
          <a:bodyPr/>
          <a:lstStyle/>
          <a:p>
            <a:pPr algn="l"/>
            <a:r>
              <a:rPr lang="en-IN" dirty="0"/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7C67F-0384-9A79-D631-4ABABC9E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451" y="2294022"/>
            <a:ext cx="9432758" cy="388218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Build a dashboard to analyze crime data.</a:t>
            </a:r>
          </a:p>
          <a:p>
            <a:pPr algn="l"/>
            <a:r>
              <a:rPr lang="en-US" dirty="0"/>
              <a:t>• Enable interactive visualizations (charts, maps, filters).</a:t>
            </a:r>
          </a:p>
          <a:p>
            <a:pPr algn="l"/>
            <a:r>
              <a:rPr lang="en-US" dirty="0"/>
              <a:t>• Apply Machine Learning to predict future crime trends.</a:t>
            </a:r>
          </a:p>
          <a:p>
            <a:pPr algn="l"/>
            <a:r>
              <a:rPr lang="en-US" dirty="0"/>
              <a:t>• Support decision-making with data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04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79A5-4BB3-E25F-D244-A4D20986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4BC7-31AD-19F0-412E-B80862BF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4137359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• Python (data handling + ML)</a:t>
            </a:r>
          </a:p>
          <a:p>
            <a:pPr marL="0" indent="0">
              <a:buNone/>
            </a:pPr>
            <a:r>
              <a:rPr lang="en-IN" sz="2400" dirty="0"/>
              <a:t>• Libraries: Pandas, NumPy, Scikit-learn, </a:t>
            </a:r>
            <a:r>
              <a:rPr lang="en-IN" sz="2400" dirty="0" err="1"/>
              <a:t>Plotly</a:t>
            </a:r>
            <a:r>
              <a:rPr lang="en-IN" sz="2400" dirty="0"/>
              <a:t>, </a:t>
            </a:r>
            <a:r>
              <a:rPr lang="en-IN" sz="2400" dirty="0" err="1"/>
              <a:t>Streamlit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• Dashboard: </a:t>
            </a:r>
            <a:r>
              <a:rPr lang="en-IN" sz="2400" dirty="0" err="1"/>
              <a:t>Streamlit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• ML Model: Linear Regression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97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6FDF-DF75-3399-5B3E-5780342D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2F23-4391-2DF5-E64F-CEDE761B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• Source: Open crime datasets (e.g., Kaggle, Chicago Crime Data).</a:t>
            </a:r>
          </a:p>
          <a:p>
            <a:pPr marL="0" indent="0">
              <a:buNone/>
            </a:pPr>
            <a:r>
              <a:rPr lang="en-US" sz="2200" dirty="0"/>
              <a:t>• Attributes:</a:t>
            </a:r>
          </a:p>
          <a:p>
            <a:pPr marL="0" indent="0">
              <a:buNone/>
            </a:pPr>
            <a:r>
              <a:rPr lang="en-US" sz="2200" dirty="0"/>
              <a:t>   - Date, Year</a:t>
            </a:r>
          </a:p>
          <a:p>
            <a:pPr marL="0" indent="0">
              <a:buNone/>
            </a:pPr>
            <a:r>
              <a:rPr lang="en-US" sz="2200" dirty="0"/>
              <a:t>   - Crime Type</a:t>
            </a:r>
          </a:p>
          <a:p>
            <a:pPr marL="0" indent="0">
              <a:buNone/>
            </a:pPr>
            <a:r>
              <a:rPr lang="en-US" sz="2200" dirty="0"/>
              <a:t>   - Location (City, Lat, Long)</a:t>
            </a:r>
          </a:p>
          <a:p>
            <a:pPr marL="0" indent="0">
              <a:buNone/>
            </a:pPr>
            <a:r>
              <a:rPr lang="en-US" sz="2200" dirty="0"/>
              <a:t>• Example: 2022-02-22, Burglary, New York, 40.7128, -74.0060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17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CDD6-521D-BD8D-38C1-77734F46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8BAF-0124-08D0-7888-4506C7E27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Input: Crime dataset (CSV)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Processing: Preprocessing &amp; ML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Dashboard: Interactive filters &amp; 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Output: Visualizations + Predictions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80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6E28-DEB2-C4F2-A2FD-1575DF37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6371-9644-F45B-F267-9C07CF9B6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Handle missing values.</a:t>
            </a:r>
          </a:p>
          <a:p>
            <a:r>
              <a:rPr lang="en-US" dirty="0"/>
              <a:t>• Extract year from date.</a:t>
            </a:r>
          </a:p>
          <a:p>
            <a:r>
              <a:rPr lang="en-US" dirty="0"/>
              <a:t>• Encode crime types.</a:t>
            </a:r>
          </a:p>
          <a:p>
            <a:r>
              <a:rPr lang="en-US" dirty="0"/>
              <a:t>• Group data for trend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02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5139-D82C-D8BD-7B4D-FDCEA8B1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DF4A-7DCE-6328-C99B-11F058FA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Model: Linear Regression</a:t>
            </a:r>
          </a:p>
          <a:p>
            <a:pPr marL="0" indent="0">
              <a:buNone/>
            </a:pPr>
            <a:r>
              <a:rPr lang="en-US" dirty="0"/>
              <a:t>• Input: Year</a:t>
            </a:r>
          </a:p>
          <a:p>
            <a:pPr marL="0" indent="0">
              <a:buNone/>
            </a:pPr>
            <a:r>
              <a:rPr lang="en-US" dirty="0"/>
              <a:t>• Output: Predicted number of crimes</a:t>
            </a:r>
          </a:p>
          <a:p>
            <a:pPr marL="0" indent="0">
              <a:buNone/>
            </a:pPr>
            <a:r>
              <a:rPr lang="en-US" dirty="0"/>
              <a:t>• Trained on historical data</a:t>
            </a:r>
          </a:p>
          <a:p>
            <a:pPr marL="0" indent="0">
              <a:buNone/>
            </a:pPr>
            <a:r>
              <a:rPr lang="en-US" dirty="0"/>
              <a:t>]][• Predicts for future years (e.g., 2024–2026)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556131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Frosty</Template>
  <TotalTime>58</TotalTime>
  <Words>505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Goudy Old Style</vt:lpstr>
      <vt:lpstr>Wingdings</vt:lpstr>
      <vt:lpstr>FrostyVTI</vt:lpstr>
      <vt:lpstr>CRIME DATA DASHBOARD</vt:lpstr>
      <vt:lpstr>CONTENT</vt:lpstr>
      <vt:lpstr>INTRODUCTION</vt:lpstr>
      <vt:lpstr>OBJECTIVES</vt:lpstr>
      <vt:lpstr>TECHNOLOGY STACK</vt:lpstr>
      <vt:lpstr>DATASET</vt:lpstr>
      <vt:lpstr>SYSTEM ARCHITECTURE</vt:lpstr>
      <vt:lpstr>DATA PREPROCESSING</vt:lpstr>
      <vt:lpstr>MACHINE LEARNING MODEL</vt:lpstr>
      <vt:lpstr>DASHBOARD FEATURES</vt:lpstr>
      <vt:lpstr>TREND ANALYSIS </vt:lpstr>
      <vt:lpstr>PowerPoint Presentation</vt:lpstr>
      <vt:lpstr>PREDICTION </vt:lpstr>
      <vt:lpstr>PowerPoint Presentation</vt:lpstr>
      <vt:lpstr>HOTSPOT MAP</vt:lpstr>
      <vt:lpstr>PowerPoint Presentation</vt:lpstr>
      <vt:lpstr>RESULTS</vt:lpstr>
      <vt:lpstr>FUTURE SCOPE</vt:lpstr>
      <vt:lpstr>CONCLUSION</vt:lpstr>
      <vt:lpstr>     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Karishma Rathore</dc:creator>
  <cp:lastModifiedBy>Karishma Rathore</cp:lastModifiedBy>
  <cp:revision>1</cp:revision>
  <dcterms:created xsi:type="dcterms:W3CDTF">2025-09-16T18:58:27Z</dcterms:created>
  <dcterms:modified xsi:type="dcterms:W3CDTF">2025-09-16T19:57:06Z</dcterms:modified>
</cp:coreProperties>
</file>