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9B15E66-2C91-4A1B-9364-33AEBE36291A}" type="datetimeFigureOut">
              <a:rPr lang="en-GB" smtClean="0"/>
              <a:t>11/10/2021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360654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15E66-2C91-4A1B-9364-33AEBE36291A}" type="datetimeFigureOut">
              <a:rPr lang="en-GB" smtClean="0"/>
              <a:t>11/10/2021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400504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15E66-2C91-4A1B-9364-33AEBE36291A}" type="datetimeFigureOut">
              <a:rPr lang="en-GB" smtClean="0"/>
              <a:t>11/10/2021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183298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15E66-2C91-4A1B-9364-33AEBE36291A}" type="datetimeFigureOut">
              <a:rPr lang="en-GB" smtClean="0"/>
              <a:t>11/10/2021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250347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15E66-2C91-4A1B-9364-33AEBE36291A}" type="datetimeFigureOut">
              <a:rPr lang="en-GB" smtClean="0"/>
              <a:t>11/10/2021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256878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9B15E66-2C91-4A1B-9364-33AEBE36291A}" type="datetimeFigureOut">
              <a:rPr lang="en-GB" smtClean="0"/>
              <a:t>11/10/2021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382357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9B15E66-2C91-4A1B-9364-33AEBE36291A}" type="datetimeFigureOut">
              <a:rPr lang="en-GB" smtClean="0"/>
              <a:t>11/10/2021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57517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9B15E66-2C91-4A1B-9364-33AEBE36291A}" type="datetimeFigureOut">
              <a:rPr lang="en-GB" smtClean="0"/>
              <a:t>11/10/2021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38918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15E66-2C91-4A1B-9364-33AEBE36291A}" type="datetimeFigureOut">
              <a:rPr lang="en-GB" smtClean="0"/>
              <a:t>11/10/2021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426097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15E66-2C91-4A1B-9364-33AEBE36291A}" type="datetimeFigureOut">
              <a:rPr lang="en-GB" smtClean="0"/>
              <a:t>11/10/2021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13751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15E66-2C91-4A1B-9364-33AEBE36291A}" type="datetimeFigureOut">
              <a:rPr lang="en-GB" smtClean="0"/>
              <a:t>11/10/2021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F9BB59-8E81-4D3E-A8E9-D3DCB68D3BBF}" type="slidenum">
              <a:rPr lang="en-GB" smtClean="0"/>
              <a:t>‹#›</a:t>
            </a:fld>
            <a:endParaRPr lang="en-GB"/>
          </a:p>
        </p:txBody>
      </p:sp>
    </p:spTree>
    <p:extLst>
      <p:ext uri="{BB962C8B-B14F-4D97-AF65-F5344CB8AC3E}">
        <p14:creationId xmlns:p14="http://schemas.microsoft.com/office/powerpoint/2010/main" val="65621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15E66-2C91-4A1B-9364-33AEBE36291A}" type="datetimeFigureOut">
              <a:rPr lang="en-GB" smtClean="0"/>
              <a:t>11/10/2021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9BB59-8E81-4D3E-A8E9-D3DCB68D3BBF}" type="slidenum">
              <a:rPr lang="en-GB" smtClean="0"/>
              <a:t>‹#›</a:t>
            </a:fld>
            <a:endParaRPr lang="en-GB"/>
          </a:p>
        </p:txBody>
      </p:sp>
    </p:spTree>
    <p:extLst>
      <p:ext uri="{BB962C8B-B14F-4D97-AF65-F5344CB8AC3E}">
        <p14:creationId xmlns:p14="http://schemas.microsoft.com/office/powerpoint/2010/main" val="3321043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62505"/>
          </a:xfrm>
        </p:spPr>
        <p:txBody>
          <a:bodyPr>
            <a:normAutofit/>
          </a:bodyPr>
          <a:lstStyle/>
          <a:p>
            <a:endParaRPr lang="en-GB" sz="800" dirty="0"/>
          </a:p>
        </p:txBody>
      </p:sp>
      <p:sp>
        <p:nvSpPr>
          <p:cNvPr id="3" name="Subtitle 2"/>
          <p:cNvSpPr>
            <a:spLocks noGrp="1"/>
          </p:cNvSpPr>
          <p:nvPr>
            <p:ph type="subTitle" idx="1"/>
          </p:nvPr>
        </p:nvSpPr>
        <p:spPr/>
        <p:txBody>
          <a:bodyPr>
            <a:normAutofit/>
          </a:bodyPr>
          <a:lstStyle/>
          <a:p>
            <a:r>
              <a:rPr lang="en-GB" sz="4400" b="1" dirty="0" smtClean="0"/>
              <a:t>CAR PRICE PREDICTION</a:t>
            </a:r>
            <a:endParaRPr lang="en-GB" sz="4400" b="1"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752045" y="815773"/>
            <a:ext cx="4687909" cy="2442581"/>
          </a:xfrm>
          <a:prstGeom prst="rect">
            <a:avLst/>
          </a:prstGeom>
          <a:noFill/>
          <a:ln>
            <a:noFill/>
          </a:ln>
        </p:spPr>
      </p:pic>
    </p:spTree>
    <p:extLst>
      <p:ext uri="{BB962C8B-B14F-4D97-AF65-F5344CB8AC3E}">
        <p14:creationId xmlns:p14="http://schemas.microsoft.com/office/powerpoint/2010/main" val="1068746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05" y="240595"/>
            <a:ext cx="6096000" cy="2101024"/>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Visualizations</a:t>
            </a:r>
            <a:endParaRPr lang="en-GB"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57225">
              <a:lnSpc>
                <a:spcPct val="107000"/>
              </a:lnSpc>
              <a:spcAft>
                <a:spcPts val="0"/>
              </a:spcAft>
            </a:pPr>
            <a:r>
              <a:rPr lang="en-IN" sz="14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Count plot</a:t>
            </a:r>
            <a:endParaRPr lang="en-GB"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Boxplot </a:t>
            </a:r>
            <a:endParaRPr lang="en-GB"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Distplot</a:t>
            </a:r>
            <a:endParaRPr lang="en-GB"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Scatterplot</a:t>
            </a:r>
            <a:endParaRPr lang="en-GB"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Heatmap</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74010" y="2667982"/>
            <a:ext cx="1468159" cy="388696"/>
          </a:xfrm>
          <a:prstGeom prst="rect">
            <a:avLst/>
          </a:prstGeom>
        </p:spPr>
        <p:txBody>
          <a:bodyPr wrap="none">
            <a:spAutoFit/>
          </a:bodyPr>
          <a:lstStyle/>
          <a:p>
            <a:pPr marL="342900" lvl="0" indent="-342900">
              <a:lnSpc>
                <a:spcPct val="107000"/>
              </a:lnSpc>
              <a:spcAft>
                <a:spcPts val="800"/>
              </a:spcAft>
              <a:buFont typeface="+mj-lt"/>
              <a:buAutoNum type="arabicParenR"/>
            </a:pPr>
            <a:r>
              <a:rPr lang="en-IN" dirty="0" smtClean="0">
                <a:effectLst/>
                <a:latin typeface="Calibri" panose="020F0502020204030204" pitchFamily="34" charset="0"/>
                <a:ea typeface="Calibri" panose="020F0502020204030204" pitchFamily="34" charset="0"/>
                <a:cs typeface="Calibri" panose="020F0502020204030204" pitchFamily="34" charset="0"/>
              </a:rPr>
              <a:t>Countplot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790163" y="3383041"/>
            <a:ext cx="5035640" cy="3474959"/>
          </a:xfrm>
          <a:prstGeom prst="rect">
            <a:avLst/>
          </a:prstGeom>
        </p:spPr>
      </p:pic>
    </p:spTree>
    <p:extLst>
      <p:ext uri="{BB962C8B-B14F-4D97-AF65-F5344CB8AC3E}">
        <p14:creationId xmlns:p14="http://schemas.microsoft.com/office/powerpoint/2010/main" val="127106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757" y="311148"/>
            <a:ext cx="1193275" cy="388696"/>
          </a:xfrm>
          <a:prstGeom prst="rect">
            <a:avLst/>
          </a:prstGeom>
        </p:spPr>
        <p:txBody>
          <a:bodyPr wrap="none">
            <a:spAutoFit/>
          </a:bodyPr>
          <a:lstStyle/>
          <a:p>
            <a:pPr lvl="0">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2)  Boxplot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991673" y="1017431"/>
            <a:ext cx="7688688" cy="4893971"/>
          </a:xfrm>
          <a:prstGeom prst="rect">
            <a:avLst/>
          </a:prstGeom>
        </p:spPr>
      </p:pic>
    </p:spTree>
    <p:extLst>
      <p:ext uri="{BB962C8B-B14F-4D97-AF65-F5344CB8AC3E}">
        <p14:creationId xmlns:p14="http://schemas.microsoft.com/office/powerpoint/2010/main" val="403971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537" y="414178"/>
            <a:ext cx="1211229" cy="388696"/>
          </a:xfrm>
          <a:prstGeom prst="rect">
            <a:avLst/>
          </a:prstGeom>
        </p:spPr>
        <p:txBody>
          <a:bodyPr wrap="none">
            <a:spAutoFit/>
          </a:bodyPr>
          <a:lstStyle/>
          <a:p>
            <a:pPr lvl="0">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3)  Distplot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506827" y="1107583"/>
            <a:ext cx="7881871" cy="5331854"/>
          </a:xfrm>
          <a:prstGeom prst="rect">
            <a:avLst/>
          </a:prstGeom>
        </p:spPr>
      </p:pic>
    </p:spTree>
    <p:extLst>
      <p:ext uri="{BB962C8B-B14F-4D97-AF65-F5344CB8AC3E}">
        <p14:creationId xmlns:p14="http://schemas.microsoft.com/office/powerpoint/2010/main" val="1315592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241" y="410982"/>
            <a:ext cx="1505348" cy="369332"/>
          </a:xfrm>
          <a:prstGeom prst="rect">
            <a:avLst/>
          </a:prstGeom>
        </p:spPr>
        <p:txBody>
          <a:bodyPr wrap="none">
            <a:spAutoFit/>
          </a:bodyPr>
          <a:lstStyle/>
          <a:p>
            <a:r>
              <a:rPr lang="en-GB" dirty="0" smtClean="0">
                <a:effectLst/>
                <a:latin typeface="Calibri" panose="020F0502020204030204" pitchFamily="34" charset="0"/>
                <a:ea typeface="Calibri" panose="020F0502020204030204" pitchFamily="34" charset="0"/>
              </a:rPr>
              <a:t>4)  Scatterplot</a:t>
            </a:r>
            <a:endParaRPr lang="en-GB" dirty="0"/>
          </a:p>
        </p:txBody>
      </p:sp>
      <p:pic>
        <p:nvPicPr>
          <p:cNvPr id="3" name="Picture 2"/>
          <p:cNvPicPr/>
          <p:nvPr/>
        </p:nvPicPr>
        <p:blipFill>
          <a:blip r:embed="rId2"/>
          <a:stretch>
            <a:fillRect/>
          </a:stretch>
        </p:blipFill>
        <p:spPr>
          <a:xfrm>
            <a:off x="1094704" y="1313645"/>
            <a:ext cx="8474299" cy="4971245"/>
          </a:xfrm>
          <a:prstGeom prst="rect">
            <a:avLst/>
          </a:prstGeom>
        </p:spPr>
      </p:pic>
    </p:spTree>
    <p:extLst>
      <p:ext uri="{BB962C8B-B14F-4D97-AF65-F5344CB8AC3E}">
        <p14:creationId xmlns:p14="http://schemas.microsoft.com/office/powerpoint/2010/main" val="268924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017" y="491452"/>
            <a:ext cx="1445717" cy="388696"/>
          </a:xfrm>
          <a:prstGeom prst="rect">
            <a:avLst/>
          </a:prstGeom>
        </p:spPr>
        <p:txBody>
          <a:bodyPr wrap="none">
            <a:spAutoFit/>
          </a:bodyPr>
          <a:lstStyle/>
          <a:p>
            <a:pPr lvl="0">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5)   Heatmap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648496" y="1159099"/>
            <a:ext cx="8577329" cy="5698901"/>
          </a:xfrm>
          <a:prstGeom prst="rect">
            <a:avLst/>
          </a:prstGeom>
        </p:spPr>
      </p:pic>
    </p:spTree>
    <p:extLst>
      <p:ext uri="{BB962C8B-B14F-4D97-AF65-F5344CB8AC3E}">
        <p14:creationId xmlns:p14="http://schemas.microsoft.com/office/powerpoint/2010/main" val="48190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037" y="502100"/>
            <a:ext cx="9852338" cy="2672270"/>
          </a:xfrm>
          <a:prstGeom prst="rect">
            <a:avLst/>
          </a:prstGeom>
        </p:spPr>
        <p:txBody>
          <a:bodyPr wrap="square">
            <a:spAutoFit/>
          </a:bodyPr>
          <a:lstStyle/>
          <a:p>
            <a:pPr marL="657225">
              <a:lnSpc>
                <a:spcPct val="107000"/>
              </a:lnSpc>
              <a:spcAft>
                <a:spcPts val="0"/>
              </a:spcAft>
            </a:pPr>
            <a:r>
              <a:rPr lang="en-IN" sz="2400" b="1" dirty="0" smtClean="0">
                <a:effectLst/>
                <a:latin typeface="Arial" panose="020B0604020202020204" pitchFamily="34" charset="0"/>
                <a:ea typeface="Calibri" panose="020F0502020204030204" pitchFamily="34" charset="0"/>
                <a:cs typeface="Times New Roman" panose="02020603050405020304" pitchFamily="18" charset="0"/>
              </a:rPr>
              <a:t>                                    CONCLUSION</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57225">
              <a:lnSpc>
                <a:spcPct val="107000"/>
              </a:lnSpc>
              <a:spcAft>
                <a:spcPts val="800"/>
              </a:spcAft>
            </a:pPr>
            <a:r>
              <a:rPr lang="en-IN" sz="2400" b="1"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In these project, Decision Tree Regressor, Random Forest Regressor, K-</a:t>
            </a:r>
            <a:r>
              <a:rPr lang="en-GB" dirty="0" err="1" smtClean="0">
                <a:effectLst/>
                <a:latin typeface="Calibri" panose="020F0502020204030204" pitchFamily="34" charset="0"/>
                <a:ea typeface="Calibri" panose="020F0502020204030204" pitchFamily="34" charset="0"/>
                <a:cs typeface="Calibri" panose="020F0502020204030204" pitchFamily="34" charset="0"/>
              </a:rPr>
              <a:t>Neighbors</a:t>
            </a:r>
            <a:r>
              <a:rPr lang="en-GB" dirty="0" smtClean="0">
                <a:effectLst/>
                <a:latin typeface="Calibri" panose="020F0502020204030204" pitchFamily="34" charset="0"/>
                <a:ea typeface="Calibri" panose="020F0502020204030204" pitchFamily="34" charset="0"/>
                <a:cs typeface="Calibri" panose="020F0502020204030204" pitchFamily="34" charset="0"/>
              </a:rPr>
              <a:t> Regressor, Ridge, Lasso these models are used.</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Decision Tree  Regressor is r2 score ,Mean absolute error, Mean_squared_error and R-squared is good than other models, Hence Decision Tree  Regressor is performing is good.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Decision Tree Regressor is best model for this dataset.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953037" y="3644721"/>
            <a:ext cx="10097036" cy="2627290"/>
          </a:xfrm>
          <a:prstGeom prst="rect">
            <a:avLst/>
          </a:prstGeom>
        </p:spPr>
      </p:pic>
    </p:spTree>
    <p:extLst>
      <p:ext uri="{BB962C8B-B14F-4D97-AF65-F5344CB8AC3E}">
        <p14:creationId xmlns:p14="http://schemas.microsoft.com/office/powerpoint/2010/main" val="287917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7118" y="2552072"/>
            <a:ext cx="4980851" cy="1032655"/>
          </a:xfrm>
          <a:prstGeom prst="rect">
            <a:avLst/>
          </a:prstGeom>
        </p:spPr>
        <p:txBody>
          <a:bodyPr wrap="none">
            <a:spAutoFit/>
          </a:bodyPr>
          <a:lstStyle/>
          <a:p>
            <a:pPr marL="657225">
              <a:lnSpc>
                <a:spcPct val="107000"/>
              </a:lnSpc>
              <a:spcAft>
                <a:spcPts val="800"/>
              </a:spcAft>
            </a:pPr>
            <a:r>
              <a:rPr lang="en-IN" sz="6000" b="1" i="1" dirty="0" smtClean="0">
                <a:solidFill>
                  <a:srgbClr val="C00000"/>
                </a:solidFill>
                <a:effectLst/>
                <a:latin typeface="Algerian" panose="04020705040A02060702" pitchFamily="82" charset="0"/>
                <a:ea typeface="Calibri" panose="020F0502020204030204" pitchFamily="34" charset="0"/>
                <a:cs typeface="Arial" panose="020B0604020202020204" pitchFamily="34" charset="0"/>
              </a:rPr>
              <a:t>THANK YOU</a:t>
            </a:r>
            <a:endParaRPr lang="en-GB" sz="6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421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157" y="1368404"/>
            <a:ext cx="10200067" cy="4351897"/>
          </a:xfrm>
          <a:prstGeom prst="rect">
            <a:avLst/>
          </a:prstGeom>
        </p:spPr>
        <p:txBody>
          <a:bodyPr wrap="square">
            <a:spAutoFit/>
          </a:bodyPr>
          <a:lstStyle/>
          <a:p>
            <a:pPr marL="457200">
              <a:lnSpc>
                <a:spcPct val="107000"/>
              </a:lnSpc>
              <a:spcAft>
                <a:spcPts val="800"/>
              </a:spcAft>
            </a:pPr>
            <a:r>
              <a:rPr lang="en-GB" sz="24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GB" sz="3200" b="1" dirty="0" smtClean="0">
                <a:effectLst/>
                <a:latin typeface="Calibri" panose="020F0502020204030204" pitchFamily="34" charset="0"/>
                <a:ea typeface="Calibri" panose="020F0502020204030204" pitchFamily="34" charset="0"/>
                <a:cs typeface="Times New Roman" panose="02020603050405020304" pitchFamily="18" charset="0"/>
              </a:rPr>
              <a:t>INTRODUCTION</a:t>
            </a:r>
            <a:endParaRPr lang="en-GB"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20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20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GB" sz="2400" dirty="0"/>
          </a:p>
        </p:txBody>
      </p:sp>
    </p:spTree>
    <p:extLst>
      <p:ext uri="{BB962C8B-B14F-4D97-AF65-F5344CB8AC3E}">
        <p14:creationId xmlns:p14="http://schemas.microsoft.com/office/powerpoint/2010/main" val="344630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519" y="380575"/>
            <a:ext cx="11062952" cy="6579493"/>
          </a:xfrm>
          <a:prstGeom prst="rect">
            <a:avLst/>
          </a:prstGeom>
        </p:spPr>
        <p:txBody>
          <a:bodyPr wrap="square">
            <a:spAutoFit/>
          </a:bodyPr>
          <a:lstStyle/>
          <a:p>
            <a:pPr marL="180340">
              <a:lnSpc>
                <a:spcPct val="107000"/>
              </a:lnSpc>
              <a:spcAft>
                <a:spcPts val="800"/>
              </a:spcAft>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RAM: 8GB</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ROM: I3 processor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SOFTWARE: Python 3.9.6</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LIBRARIES: Numpy,  Pandas, Seaborn,  Sklearn, Scipy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Tools: Jupiter notebook, Matplotlib, Scikit-learn, Excel.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spcAft>
                <a:spcPts val="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K-</a:t>
            </a:r>
            <a:r>
              <a:rPr lang="en-IN" sz="1600" dirty="0" err="1" smtClean="0">
                <a:effectLst/>
                <a:latin typeface="Arial" panose="020B0604020202020204" pitchFamily="34" charset="0"/>
                <a:ea typeface="Calibri" panose="020F0502020204030204" pitchFamily="34" charset="0"/>
                <a:cs typeface="Times New Roman" panose="02020603050405020304" pitchFamily="18" charset="0"/>
              </a:rPr>
              <a:t>Neighbors</a:t>
            </a: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  Regressor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Decision Tree Regressor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Random Forest Regressor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Ridge</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Lasso</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Logistic Regressor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555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558" y="305287"/>
            <a:ext cx="6096000" cy="772263"/>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en-IN" sz="1400" dirty="0">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GB"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spcAft>
                <a:spcPts val="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endParaRPr lang="en-GB"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dirty="0" smtClean="0">
                <a:effectLst/>
                <a:latin typeface="Arial" panose="020B0604020202020204" pitchFamily="34" charset="0"/>
                <a:ea typeface="Calibri" panose="020F0502020204030204" pitchFamily="34" charset="0"/>
                <a:cs typeface="Times New Roman" panose="02020603050405020304" pitchFamily="18" charset="0"/>
              </a:rPr>
              <a:t>MODELS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184856" y="1378039"/>
            <a:ext cx="7622352" cy="5280338"/>
          </a:xfrm>
          <a:prstGeom prst="rect">
            <a:avLst/>
          </a:prstGeom>
        </p:spPr>
      </p:pic>
    </p:spTree>
    <p:extLst>
      <p:ext uri="{BB962C8B-B14F-4D97-AF65-F5344CB8AC3E}">
        <p14:creationId xmlns:p14="http://schemas.microsoft.com/office/powerpoint/2010/main" val="212819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49251" y="618186"/>
            <a:ext cx="9298546" cy="5718219"/>
          </a:xfrm>
          <a:prstGeom prst="rect">
            <a:avLst/>
          </a:prstGeom>
        </p:spPr>
      </p:pic>
    </p:spTree>
    <p:extLst>
      <p:ext uri="{BB962C8B-B14F-4D97-AF65-F5344CB8AC3E}">
        <p14:creationId xmlns:p14="http://schemas.microsoft.com/office/powerpoint/2010/main" val="164043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20462" y="566670"/>
            <a:ext cx="9144000" cy="5692462"/>
          </a:xfrm>
          <a:prstGeom prst="rect">
            <a:avLst/>
          </a:prstGeom>
        </p:spPr>
      </p:pic>
    </p:spTree>
    <p:extLst>
      <p:ext uri="{BB962C8B-B14F-4D97-AF65-F5344CB8AC3E}">
        <p14:creationId xmlns:p14="http://schemas.microsoft.com/office/powerpoint/2010/main" val="178780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65915" y="425003"/>
            <a:ext cx="10058400" cy="5718220"/>
          </a:xfrm>
          <a:prstGeom prst="rect">
            <a:avLst/>
          </a:prstGeom>
        </p:spPr>
      </p:pic>
    </p:spTree>
    <p:extLst>
      <p:ext uri="{BB962C8B-B14F-4D97-AF65-F5344CB8AC3E}">
        <p14:creationId xmlns:p14="http://schemas.microsoft.com/office/powerpoint/2010/main" val="292723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10614" y="566669"/>
            <a:ext cx="9105363" cy="5576553"/>
          </a:xfrm>
          <a:prstGeom prst="rect">
            <a:avLst/>
          </a:prstGeom>
        </p:spPr>
      </p:pic>
    </p:spTree>
    <p:extLst>
      <p:ext uri="{BB962C8B-B14F-4D97-AF65-F5344CB8AC3E}">
        <p14:creationId xmlns:p14="http://schemas.microsoft.com/office/powerpoint/2010/main" val="340899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27279" y="463639"/>
            <a:ext cx="9311425" cy="5924282"/>
          </a:xfrm>
          <a:prstGeom prst="rect">
            <a:avLst/>
          </a:prstGeom>
        </p:spPr>
      </p:pic>
    </p:spTree>
    <p:extLst>
      <p:ext uri="{BB962C8B-B14F-4D97-AF65-F5344CB8AC3E}">
        <p14:creationId xmlns:p14="http://schemas.microsoft.com/office/powerpoint/2010/main" val="3055822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33</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cp:revision>
  <dcterms:created xsi:type="dcterms:W3CDTF">2021-10-11T16:47:24Z</dcterms:created>
  <dcterms:modified xsi:type="dcterms:W3CDTF">2021-10-11T17:04:44Z</dcterms:modified>
</cp:coreProperties>
</file>