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21" r:id="rId6"/>
    <p:sldId id="323" r:id="rId7"/>
    <p:sldId id="324" r:id="rId8"/>
    <p:sldId id="325" r:id="rId9"/>
    <p:sldId id="322" r:id="rId10"/>
    <p:sldId id="326" r:id="rId11"/>
    <p:sldId id="328" r:id="rId12"/>
    <p:sldId id="329" r:id="rId13"/>
    <p:sldId id="330" r:id="rId14"/>
    <p:sldId id="331" r:id="rId15"/>
    <p:sldId id="33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104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6000" dirty="0" err="1"/>
              <a:t>mySql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finance analytics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71FF-A642-071B-17B0-C5E8595B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-810490"/>
            <a:ext cx="10511627" cy="1163782"/>
          </a:xfrm>
        </p:spPr>
        <p:txBody>
          <a:bodyPr/>
          <a:lstStyle/>
          <a:p>
            <a:pPr algn="l"/>
            <a:r>
              <a:rPr lang="en-IN" sz="1600" dirty="0"/>
              <a:t>GROSS MONTHLY TOTAL SALES FOR CROMA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17E9-8BD1-91A0-0AFC-7DDFBF2B9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90BE2-F0F4-A586-AEE6-41181BE5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" y="353292"/>
            <a:ext cx="11959938" cy="65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C51A-55D8-3100-F529-F7188CF9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36" y="-997527"/>
            <a:ext cx="10511627" cy="1361209"/>
          </a:xfrm>
        </p:spPr>
        <p:txBody>
          <a:bodyPr/>
          <a:lstStyle/>
          <a:p>
            <a:pPr algn="l"/>
            <a:r>
              <a:rPr lang="en-IN" sz="1600" dirty="0"/>
              <a:t>YEARLY GROSS SALES REPORT FOR CROMA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7706-30B9-564A-0093-D210F63D2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76B5E-FC20-E362-4AED-F295053D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363682"/>
            <a:ext cx="11828318" cy="64943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991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9F63-C7B8-978B-CD75-328E095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84" y="-1111826"/>
            <a:ext cx="7043617" cy="1927843"/>
          </a:xfrm>
        </p:spPr>
        <p:txBody>
          <a:bodyPr/>
          <a:lstStyle/>
          <a:p>
            <a:r>
              <a:rPr lang="en-IN" sz="1600" dirty="0"/>
              <a:t>YEARLY GROSS SALES REPOTY FOR CROMA INDIA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26C2E-5F23-39CB-7E6B-6646F698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18" y="928689"/>
            <a:ext cx="7865918" cy="53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859773"/>
          </a:xfrm>
        </p:spPr>
        <p:txBody>
          <a:bodyPr/>
          <a:lstStyle/>
          <a:p>
            <a:pPr algn="ctr"/>
            <a:r>
              <a:rPr lang="en-US" sz="4000" cap="non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cap="none" dirty="0"/>
              <a:t>Problem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C4350-6B08-52E9-779A-31A3BB10E235}"/>
              </a:ext>
            </a:extLst>
          </p:cNvPr>
          <p:cNvSpPr txBox="1"/>
          <p:nvPr/>
        </p:nvSpPr>
        <p:spPr>
          <a:xfrm>
            <a:off x="1471111" y="2372212"/>
            <a:ext cx="90908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➢ </a:t>
            </a:r>
            <a:r>
              <a:rPr lang="en-US" sz="2400" dirty="0" err="1"/>
              <a:t>AtliQ</a:t>
            </a:r>
            <a:r>
              <a:rPr lang="en-US" sz="2400" dirty="0"/>
              <a:t> </a:t>
            </a:r>
            <a:r>
              <a:rPr lang="en-US" sz="2400" dirty="0" err="1"/>
              <a:t>Hardwares</a:t>
            </a:r>
            <a:r>
              <a:rPr lang="en-US" sz="2400" dirty="0"/>
              <a:t>, a leading hardware company specializing in PCs, printers, mice, and computers with a global reach. </a:t>
            </a:r>
          </a:p>
          <a:p>
            <a:endParaRPr lang="en-US" sz="2400" dirty="0"/>
          </a:p>
          <a:p>
            <a:r>
              <a:rPr lang="en-US" sz="2400" dirty="0"/>
              <a:t>➢ The expanding size of Excel files has led to performance problems, resulting in unresponsiveness and inefficiency. </a:t>
            </a:r>
            <a:r>
              <a:rPr lang="en-US" sz="2400" dirty="0" err="1"/>
              <a:t>AtliQ</a:t>
            </a:r>
            <a:r>
              <a:rPr lang="en-US" sz="2400" dirty="0"/>
              <a:t> Hardware has launched a project to tackle this issue by assembling a team of data analysts. They will utilize MySQL as their database management system to extract meaningful insights from the data. These insights will empower the company to enhance decision-making and optimize operations, ultimately boosting overall performance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EA0B-6034-D6A9-E2C5-F9B8A70A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Project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F1ED-34A1-741A-5508-F925F7FB7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5CD3-C451-A4E3-B0DF-E78A7B74764F}"/>
              </a:ext>
            </a:extLst>
          </p:cNvPr>
          <p:cNvSpPr txBox="1"/>
          <p:nvPr/>
        </p:nvSpPr>
        <p:spPr>
          <a:xfrm>
            <a:off x="1364974" y="2555150"/>
            <a:ext cx="97270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➢ This project is designed to analyze and extract valuable insights from the provided database. The database contains information about sales, products, customers, and regions for </a:t>
            </a:r>
            <a:r>
              <a:rPr lang="en-US" sz="2800" dirty="0" err="1"/>
              <a:t>Atliq</a:t>
            </a:r>
            <a:r>
              <a:rPr lang="en-US" sz="2800" dirty="0"/>
              <a:t> Hardware. I aim to address specific questions related to sales reports, market analysis, customer behavior, and supply chain forecasting.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395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0FBB-A203-7C1A-F661-146D88F6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622853"/>
          </a:xfrm>
        </p:spPr>
        <p:txBody>
          <a:bodyPr/>
          <a:lstStyle/>
          <a:p>
            <a:r>
              <a:rPr lang="en-IN" cap="none" dirty="0"/>
              <a:t>Business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F53D-F589-189A-40E4-20A820DF1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10149C-C043-3209-0DB5-FED20CE93055}"/>
              </a:ext>
            </a:extLst>
          </p:cNvPr>
          <p:cNvSpPr/>
          <p:nvPr/>
        </p:nvSpPr>
        <p:spPr>
          <a:xfrm>
            <a:off x="640602" y="2303028"/>
            <a:ext cx="1544206" cy="6626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DD33C7-59D3-C4C0-B62A-25D1AFADFE8D}"/>
              </a:ext>
            </a:extLst>
          </p:cNvPr>
          <p:cNvSpPr/>
          <p:nvPr/>
        </p:nvSpPr>
        <p:spPr>
          <a:xfrm>
            <a:off x="914401" y="3103004"/>
            <a:ext cx="1093416" cy="6626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Croma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1792DC-3137-4A1F-584E-738F44847A7C}"/>
              </a:ext>
            </a:extLst>
          </p:cNvPr>
          <p:cNvSpPr/>
          <p:nvPr/>
        </p:nvSpPr>
        <p:spPr>
          <a:xfrm>
            <a:off x="958650" y="3902980"/>
            <a:ext cx="1093417" cy="6626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Best Buy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467AA-5237-30C3-C976-8A0FB274937F}"/>
              </a:ext>
            </a:extLst>
          </p:cNvPr>
          <p:cNvSpPr/>
          <p:nvPr/>
        </p:nvSpPr>
        <p:spPr>
          <a:xfrm>
            <a:off x="958650" y="4715660"/>
            <a:ext cx="1049167" cy="6626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Staples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94F1E9-AACA-AA79-7A6C-815693B99794}"/>
              </a:ext>
            </a:extLst>
          </p:cNvPr>
          <p:cNvSpPr/>
          <p:nvPr/>
        </p:nvSpPr>
        <p:spPr>
          <a:xfrm>
            <a:off x="958650" y="5528341"/>
            <a:ext cx="1049167" cy="7390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Flipkart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9FD87-27BC-2440-AB46-F6CD3CBC21E8}"/>
              </a:ext>
            </a:extLst>
          </p:cNvPr>
          <p:cNvCxnSpPr>
            <a:cxnSpLocks/>
          </p:cNvCxnSpPr>
          <p:nvPr/>
        </p:nvCxnSpPr>
        <p:spPr>
          <a:xfrm>
            <a:off x="689113" y="2965632"/>
            <a:ext cx="44249" cy="33017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694C55-A73A-6AA9-3142-CC3A4F18401D}"/>
              </a:ext>
            </a:extLst>
          </p:cNvPr>
          <p:cNvCxnSpPr>
            <a:endCxn id="12" idx="1"/>
          </p:cNvCxnSpPr>
          <p:nvPr/>
        </p:nvCxnSpPr>
        <p:spPr>
          <a:xfrm>
            <a:off x="689113" y="3429000"/>
            <a:ext cx="225288" cy="5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6CDE3B-A82B-5F90-2FE5-5E986C3B61E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3362" y="4234282"/>
            <a:ext cx="225288" cy="15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54F7E6-C4F7-B853-7629-3DBC00AFED21}"/>
              </a:ext>
            </a:extLst>
          </p:cNvPr>
          <p:cNvCxnSpPr>
            <a:cxnSpLocks/>
          </p:cNvCxnSpPr>
          <p:nvPr/>
        </p:nvCxnSpPr>
        <p:spPr>
          <a:xfrm>
            <a:off x="689113" y="5125762"/>
            <a:ext cx="269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C25424-E12D-E8EF-B58A-79F8E0B9DFB1}"/>
              </a:ext>
            </a:extLst>
          </p:cNvPr>
          <p:cNvCxnSpPr>
            <a:stCxn id="15" idx="1"/>
          </p:cNvCxnSpPr>
          <p:nvPr/>
        </p:nvCxnSpPr>
        <p:spPr>
          <a:xfrm flipH="1">
            <a:off x="711237" y="5897881"/>
            <a:ext cx="247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5FFDEBD-19C2-5E7E-06D6-979C9A316BD0}"/>
              </a:ext>
            </a:extLst>
          </p:cNvPr>
          <p:cNvSpPr/>
          <p:nvPr/>
        </p:nvSpPr>
        <p:spPr>
          <a:xfrm>
            <a:off x="5433391" y="2107096"/>
            <a:ext cx="3260035" cy="6228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Platforms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E58FABC-CCCB-2EFA-9DB0-4F039A9B5A3F}"/>
              </a:ext>
            </a:extLst>
          </p:cNvPr>
          <p:cNvSpPr/>
          <p:nvPr/>
        </p:nvSpPr>
        <p:spPr>
          <a:xfrm>
            <a:off x="4774207" y="3214324"/>
            <a:ext cx="1321779" cy="479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Brick and Mortar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BB449E-AADE-8681-0EBF-4ECA5CC3BDFC}"/>
              </a:ext>
            </a:extLst>
          </p:cNvPr>
          <p:cNvSpPr/>
          <p:nvPr/>
        </p:nvSpPr>
        <p:spPr>
          <a:xfrm rot="10800000" flipH="1" flipV="1">
            <a:off x="3790344" y="4234282"/>
            <a:ext cx="1179108" cy="4813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Croma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5899EDD-2B5F-4D33-D174-E4DCD32D47D7}"/>
              </a:ext>
            </a:extLst>
          </p:cNvPr>
          <p:cNvSpPr/>
          <p:nvPr/>
        </p:nvSpPr>
        <p:spPr>
          <a:xfrm rot="10800000" flipH="1" flipV="1">
            <a:off x="5320916" y="4241796"/>
            <a:ext cx="1179108" cy="4813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BestBuy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775C91-0560-445B-26F2-620671003BCD}"/>
              </a:ext>
            </a:extLst>
          </p:cNvPr>
          <p:cNvSpPr/>
          <p:nvPr/>
        </p:nvSpPr>
        <p:spPr>
          <a:xfrm>
            <a:off x="7845176" y="3207576"/>
            <a:ext cx="1715818" cy="479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E-Commerce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119CC65-4133-DC2C-B035-570416F18C90}"/>
              </a:ext>
            </a:extLst>
          </p:cNvPr>
          <p:cNvSpPr/>
          <p:nvPr/>
        </p:nvSpPr>
        <p:spPr>
          <a:xfrm>
            <a:off x="7189135" y="4250305"/>
            <a:ext cx="1093416" cy="479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Amazon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B26B28A-851D-3D8B-7663-376CF7CA44EA}"/>
              </a:ext>
            </a:extLst>
          </p:cNvPr>
          <p:cNvSpPr/>
          <p:nvPr/>
        </p:nvSpPr>
        <p:spPr>
          <a:xfrm>
            <a:off x="8938592" y="4250305"/>
            <a:ext cx="1093416" cy="479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Flipkart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33E23D-5738-62A9-438A-03423676767D}"/>
              </a:ext>
            </a:extLst>
          </p:cNvPr>
          <p:cNvCxnSpPr>
            <a:stCxn id="53" idx="2"/>
          </p:cNvCxnSpPr>
          <p:nvPr/>
        </p:nvCxnSpPr>
        <p:spPr>
          <a:xfrm>
            <a:off x="7063409" y="2729949"/>
            <a:ext cx="0" cy="373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616AA1-03CA-7F8D-9711-ACF304C79FA8}"/>
              </a:ext>
            </a:extLst>
          </p:cNvPr>
          <p:cNvCxnSpPr>
            <a:cxnSpLocks/>
          </p:cNvCxnSpPr>
          <p:nvPr/>
        </p:nvCxnSpPr>
        <p:spPr>
          <a:xfrm>
            <a:off x="5320916" y="3103004"/>
            <a:ext cx="32251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AD58B8-7932-D086-2476-58AB9C0BFE93}"/>
              </a:ext>
            </a:extLst>
          </p:cNvPr>
          <p:cNvCxnSpPr>
            <a:cxnSpLocks/>
          </p:cNvCxnSpPr>
          <p:nvPr/>
        </p:nvCxnSpPr>
        <p:spPr>
          <a:xfrm>
            <a:off x="4280623" y="3918007"/>
            <a:ext cx="1626676" cy="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21EA68-FE23-EFC2-95B3-B7B86C5AA573}"/>
              </a:ext>
            </a:extLst>
          </p:cNvPr>
          <p:cNvCxnSpPr>
            <a:cxnSpLocks/>
          </p:cNvCxnSpPr>
          <p:nvPr/>
        </p:nvCxnSpPr>
        <p:spPr>
          <a:xfrm>
            <a:off x="7533974" y="3846114"/>
            <a:ext cx="1715819" cy="3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39052C-1006-224D-7D50-EB770E0BBC0E}"/>
              </a:ext>
            </a:extLst>
          </p:cNvPr>
          <p:cNvCxnSpPr/>
          <p:nvPr/>
        </p:nvCxnSpPr>
        <p:spPr>
          <a:xfrm>
            <a:off x="4280623" y="3877250"/>
            <a:ext cx="0" cy="373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8CBA63-99FD-CE5D-8508-9951449CFB8B}"/>
              </a:ext>
            </a:extLst>
          </p:cNvPr>
          <p:cNvCxnSpPr/>
          <p:nvPr/>
        </p:nvCxnSpPr>
        <p:spPr>
          <a:xfrm>
            <a:off x="5900506" y="3884864"/>
            <a:ext cx="0" cy="373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DB0BE5-3461-DAA0-57E5-CDD13FB12F3C}"/>
              </a:ext>
            </a:extLst>
          </p:cNvPr>
          <p:cNvCxnSpPr/>
          <p:nvPr/>
        </p:nvCxnSpPr>
        <p:spPr>
          <a:xfrm>
            <a:off x="4280623" y="0"/>
            <a:ext cx="0" cy="3730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D6535EC-1476-5AD1-63FF-83B21E0B520D}"/>
              </a:ext>
            </a:extLst>
          </p:cNvPr>
          <p:cNvCxnSpPr>
            <a:cxnSpLocks/>
          </p:cNvCxnSpPr>
          <p:nvPr/>
        </p:nvCxnSpPr>
        <p:spPr>
          <a:xfrm>
            <a:off x="9274527" y="3877249"/>
            <a:ext cx="0" cy="36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38F7BF-5080-33BD-582E-4A412A8BCCA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320916" y="3103004"/>
            <a:ext cx="114181" cy="111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EC57E7-036D-EF0A-78D5-E426783A9CAD}"/>
              </a:ext>
            </a:extLst>
          </p:cNvPr>
          <p:cNvCxnSpPr>
            <a:cxnSpLocks/>
            <a:stCxn id="58" idx="0"/>
            <a:endCxn id="58" idx="0"/>
          </p:cNvCxnSpPr>
          <p:nvPr/>
        </p:nvCxnSpPr>
        <p:spPr>
          <a:xfrm>
            <a:off x="8703085" y="32075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D074DB-E420-FC13-D309-2CCFAF711736}"/>
              </a:ext>
            </a:extLst>
          </p:cNvPr>
          <p:cNvCxnSpPr/>
          <p:nvPr/>
        </p:nvCxnSpPr>
        <p:spPr>
          <a:xfrm>
            <a:off x="8546109" y="3103004"/>
            <a:ext cx="0" cy="111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CECF57D-647D-D998-D40C-F276B1433767}"/>
              </a:ext>
            </a:extLst>
          </p:cNvPr>
          <p:cNvCxnSpPr/>
          <p:nvPr/>
        </p:nvCxnSpPr>
        <p:spPr>
          <a:xfrm>
            <a:off x="5093961" y="3693393"/>
            <a:ext cx="0" cy="22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3612CD-5EA8-BDB0-085C-16770C3BF3E5}"/>
              </a:ext>
            </a:extLst>
          </p:cNvPr>
          <p:cNvCxnSpPr>
            <a:cxnSpLocks/>
          </p:cNvCxnSpPr>
          <p:nvPr/>
        </p:nvCxnSpPr>
        <p:spPr>
          <a:xfrm>
            <a:off x="8546109" y="3693393"/>
            <a:ext cx="0" cy="152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6759D2-BD83-FC66-9E65-62274651BF36}"/>
              </a:ext>
            </a:extLst>
          </p:cNvPr>
          <p:cNvCxnSpPr/>
          <p:nvPr/>
        </p:nvCxnSpPr>
        <p:spPr>
          <a:xfrm>
            <a:off x="7533974" y="3846114"/>
            <a:ext cx="0" cy="388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1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2BB-F536-C111-B1F1-19F89EF7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6" y="457200"/>
            <a:ext cx="7684811" cy="1159566"/>
          </a:xfrm>
        </p:spPr>
        <p:txBody>
          <a:bodyPr/>
          <a:lstStyle/>
          <a:p>
            <a:r>
              <a:rPr lang="en-IN" cap="none" dirty="0"/>
              <a:t>Customers channels:-</a:t>
            </a:r>
            <a:br>
              <a:rPr lang="en-IN" cap="none" dirty="0"/>
            </a:br>
            <a:endParaRPr lang="en-IN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E9D3-6C2E-EF85-6D0D-C985E80D5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E5EB4-021A-DD77-3701-57DE29A04450}"/>
              </a:ext>
            </a:extLst>
          </p:cNvPr>
          <p:cNvSpPr/>
          <p:nvPr/>
        </p:nvSpPr>
        <p:spPr>
          <a:xfrm>
            <a:off x="1510748" y="2093843"/>
            <a:ext cx="1351722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Retailer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A8F25-EB81-F2CD-7B5F-B41714B789C1}"/>
              </a:ext>
            </a:extLst>
          </p:cNvPr>
          <p:cNvSpPr/>
          <p:nvPr/>
        </p:nvSpPr>
        <p:spPr>
          <a:xfrm>
            <a:off x="5797826" y="2120347"/>
            <a:ext cx="1351722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Direct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2B3CA7-4F5E-2032-0946-0940B362A878}"/>
              </a:ext>
            </a:extLst>
          </p:cNvPr>
          <p:cNvSpPr/>
          <p:nvPr/>
        </p:nvSpPr>
        <p:spPr>
          <a:xfrm>
            <a:off x="9580529" y="2107095"/>
            <a:ext cx="1351722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Distibutor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F806C-5E3A-83FB-9877-F946E8404324}"/>
              </a:ext>
            </a:extLst>
          </p:cNvPr>
          <p:cNvSpPr/>
          <p:nvPr/>
        </p:nvSpPr>
        <p:spPr>
          <a:xfrm>
            <a:off x="887896" y="3544956"/>
            <a:ext cx="1298713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5A87F-6DEC-B936-5B69-43D53A153A41}"/>
              </a:ext>
            </a:extLst>
          </p:cNvPr>
          <p:cNvSpPr/>
          <p:nvPr/>
        </p:nvSpPr>
        <p:spPr>
          <a:xfrm>
            <a:off x="2418522" y="3544956"/>
            <a:ext cx="1152939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Amazon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539FF-A477-9662-D156-9FA695933840}"/>
              </a:ext>
            </a:extLst>
          </p:cNvPr>
          <p:cNvSpPr/>
          <p:nvPr/>
        </p:nvSpPr>
        <p:spPr>
          <a:xfrm>
            <a:off x="4982025" y="3544956"/>
            <a:ext cx="131275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endParaRPr lang="en-IN" dirty="0"/>
          </a:p>
          <a:p>
            <a:pPr algn="ctr"/>
            <a:r>
              <a:rPr lang="en-IN" dirty="0"/>
              <a:t>e-store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C6E980-DA36-837D-760F-7E7DF7B7982D}"/>
              </a:ext>
            </a:extLst>
          </p:cNvPr>
          <p:cNvSpPr/>
          <p:nvPr/>
        </p:nvSpPr>
        <p:spPr>
          <a:xfrm>
            <a:off x="6711435" y="3544956"/>
            <a:ext cx="1200114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endParaRPr lang="en-IN" dirty="0"/>
          </a:p>
          <a:p>
            <a:pPr algn="ctr"/>
            <a:r>
              <a:rPr lang="en-IN" dirty="0"/>
              <a:t>exclusive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45468-7DB7-79E8-B6AA-C866B64F3191}"/>
              </a:ext>
            </a:extLst>
          </p:cNvPr>
          <p:cNvSpPr/>
          <p:nvPr/>
        </p:nvSpPr>
        <p:spPr>
          <a:xfrm>
            <a:off x="9475305" y="3544956"/>
            <a:ext cx="182880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NEPTUNE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4048DEA-F1A2-5132-9283-1C407A314B4F}"/>
              </a:ext>
            </a:extLst>
          </p:cNvPr>
          <p:cNvSpPr/>
          <p:nvPr/>
        </p:nvSpPr>
        <p:spPr>
          <a:xfrm>
            <a:off x="2040835" y="2729947"/>
            <a:ext cx="377687" cy="699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82329E3-2507-53CA-FFF2-DF43DA8A1ED8}"/>
              </a:ext>
            </a:extLst>
          </p:cNvPr>
          <p:cNvSpPr/>
          <p:nvPr/>
        </p:nvSpPr>
        <p:spPr>
          <a:xfrm>
            <a:off x="6089374" y="2729947"/>
            <a:ext cx="735496" cy="6990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ADFF9B-87B9-FA46-E9C4-EBC493A3C6B2}"/>
              </a:ext>
            </a:extLst>
          </p:cNvPr>
          <p:cNvSpPr/>
          <p:nvPr/>
        </p:nvSpPr>
        <p:spPr>
          <a:xfrm>
            <a:off x="10124661" y="2729947"/>
            <a:ext cx="313814" cy="6990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2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EBBC8-DADE-ECA8-2893-8F1EA5BD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2" y="0"/>
            <a:ext cx="115860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BB8C-48F1-CE6B-935E-28E870EF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95" y="135082"/>
            <a:ext cx="10511627" cy="197427"/>
          </a:xfrm>
        </p:spPr>
        <p:txBody>
          <a:bodyPr/>
          <a:lstStyle/>
          <a:p>
            <a:pPr algn="l"/>
            <a:r>
              <a:rPr lang="en-IN" sz="2000" cap="none" dirty="0"/>
              <a:t>Data set:-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D0831-5408-3D72-B18A-54C0AC95E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8138E-565D-1155-C992-E89A9CB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" y="332509"/>
            <a:ext cx="11880610" cy="65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9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7AA7-D563-46F2-C432-3BF28C5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0"/>
            <a:ext cx="10511627" cy="311727"/>
          </a:xfrm>
        </p:spPr>
        <p:txBody>
          <a:bodyPr/>
          <a:lstStyle/>
          <a:p>
            <a:pPr algn="l"/>
            <a:r>
              <a:rPr lang="en-IN" sz="1600" dirty="0"/>
              <a:t>DATABASE OVERVIEW:-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68E23-D21B-3F0A-3CBC-7ECCC9AC5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07D65-08C1-1282-97E1-CA973398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311727"/>
            <a:ext cx="12001500" cy="65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7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5C86-4ACD-1F2D-D5EB-5B899729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0"/>
            <a:ext cx="11020782" cy="353291"/>
          </a:xfrm>
        </p:spPr>
        <p:txBody>
          <a:bodyPr/>
          <a:lstStyle/>
          <a:p>
            <a:pPr algn="l"/>
            <a:r>
              <a:rPr lang="en-IN" sz="1600" cap="none" dirty="0"/>
              <a:t>Croma India Product wise sales report for fiscal year-2021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F9A78-CBE6-7060-1835-799E1F606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C083C-DC31-18C4-7CE4-54662EF0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" y="353291"/>
            <a:ext cx="11959936" cy="65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7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{430FE481-79D5-43C3-A1BE-C7EFC987914B}tf78438558_win32</Template>
  <TotalTime>131</TotalTime>
  <Words>236</Words>
  <Application>Microsoft Office PowerPoint</Application>
  <PresentationFormat>Widescreen</PresentationFormat>
  <Paragraphs>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mySql  finance analytics </vt:lpstr>
      <vt:lpstr>Problem statement</vt:lpstr>
      <vt:lpstr>Project overview</vt:lpstr>
      <vt:lpstr>Business Model</vt:lpstr>
      <vt:lpstr>Customers channels:- </vt:lpstr>
      <vt:lpstr>PowerPoint Presentation</vt:lpstr>
      <vt:lpstr>Data set:-</vt:lpstr>
      <vt:lpstr>DATABASE OVERVIEW:-</vt:lpstr>
      <vt:lpstr>Croma India Product wise sales report for fiscal year-2021</vt:lpstr>
      <vt:lpstr>GROSS MONTHLY TOTAL SALES FOR CROMA</vt:lpstr>
      <vt:lpstr>YEARLY GROSS SALES REPORT FOR CROMA</vt:lpstr>
      <vt:lpstr>YEARLY GROSS SALES REPOTY FOR CROMA INDIA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karishma anamalamuri</dc:creator>
  <cp:lastModifiedBy>karishma anamalamuri</cp:lastModifiedBy>
  <cp:revision>1</cp:revision>
  <dcterms:created xsi:type="dcterms:W3CDTF">2024-08-24T16:18:04Z</dcterms:created>
  <dcterms:modified xsi:type="dcterms:W3CDTF">2024-08-24T18:29:32Z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