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/IM8spxaAeiCU87P+xIHi909p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1501E1-23F9-4982-ADF3-AFD151D538DA}">
  <a:tblStyle styleId="{B41501E1-23F9-4982-ADF3-AFD151D538D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3517641" y="811391"/>
            <a:ext cx="753913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Texas-US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522514" y="4643314"/>
            <a:ext cx="74085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Submited by:-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47869" y="5104979"/>
            <a:ext cx="74085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Karishma Varshney (pd13_128)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Anand Kumhar (pd13_059)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765110" y="550506"/>
            <a:ext cx="74085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cites/state name:-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65110" y="2080727"/>
            <a:ext cx="61675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⮚"/>
            </a:pPr>
            <a:r>
              <a:rPr lang="en-I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⮚"/>
            </a:pPr>
            <a:r>
              <a:rPr lang="en-I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available property_type in year:-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586205" y="1632019"/>
            <a:ext cx="752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1586205" y="4433987"/>
            <a:ext cx="752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2023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2799184" y="2125663"/>
            <a:ext cx="1025434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Entire residential home (91445)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Entire rental unit (11268)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2267339" y="4618653"/>
            <a:ext cx="1025434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Entire residential home (20799)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Entire rental unit (75773)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Avg rating for RoomTypes:-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1222310" y="1639182"/>
            <a:ext cx="1025434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222310" y="3926157"/>
            <a:ext cx="102543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72" name="Google Shape;172;p4"/>
          <p:cNvGraphicFramePr/>
          <p:nvPr/>
        </p:nvGraphicFramePr>
        <p:xfrm>
          <a:off x="2831840" y="193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390250"/>
                <a:gridCol w="2127375"/>
              </a:tblGrid>
              <a:tr h="19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4.80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4.60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5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graphicFrame>
        <p:nvGraphicFramePr>
          <p:cNvPr id="173" name="Google Shape;173;p4"/>
          <p:cNvGraphicFramePr/>
          <p:nvPr/>
        </p:nvGraphicFramePr>
        <p:xfrm>
          <a:off x="2831840" y="4640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366925"/>
                <a:gridCol w="2150700"/>
              </a:tblGrid>
              <a:tr h="23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4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4.55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44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4.69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Avg night available by RoomTypes:-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222310" y="1699722"/>
            <a:ext cx="1025434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222310" y="3926157"/>
            <a:ext cx="102543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81" name="Google Shape;181;p5"/>
          <p:cNvGraphicFramePr/>
          <p:nvPr/>
        </p:nvGraphicFramePr>
        <p:xfrm>
          <a:off x="3501312" y="2101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257300"/>
                <a:gridCol w="1670175"/>
                <a:gridCol w="1720725"/>
              </a:tblGrid>
              <a:tr h="22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room_type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avg_max_nights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avg_min_nights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02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750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graphicFrame>
        <p:nvGraphicFramePr>
          <p:cNvPr id="182" name="Google Shape;182;p5"/>
          <p:cNvGraphicFramePr/>
          <p:nvPr/>
        </p:nvGraphicFramePr>
        <p:xfrm>
          <a:off x="3501312" y="4656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322625"/>
                <a:gridCol w="1548875"/>
                <a:gridCol w="1776700"/>
              </a:tblGrid>
              <a:tr h="23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room_type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avg_max_nights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avg_min_nights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365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3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439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765109" y="550506"/>
            <a:ext cx="808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beds &amp; bedroom</a:t>
            </a:r>
            <a:r>
              <a:rPr lang="en-IN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RoomTypes:-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222310" y="1699722"/>
            <a:ext cx="1025434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1222310" y="3926157"/>
            <a:ext cx="102543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0" name="Google Shape;190;p6"/>
          <p:cNvGraphicFramePr/>
          <p:nvPr/>
        </p:nvGraphicFramePr>
        <p:xfrm>
          <a:off x="3451936" y="2127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194700"/>
                <a:gridCol w="1450775"/>
                <a:gridCol w="1227125"/>
              </a:tblGrid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room_type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sum_of_bedroom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sum_of_beds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17508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24333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1987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2206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graphicFrame>
        <p:nvGraphicFramePr>
          <p:cNvPr id="191" name="Google Shape;191;p6"/>
          <p:cNvGraphicFramePr/>
          <p:nvPr/>
        </p:nvGraphicFramePr>
        <p:xfrm>
          <a:off x="3451935" y="49130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{B41501E1-23F9-4982-ADF3-AFD151D538DA}</a:tableStyleId>
              </a:tblPr>
              <a:tblGrid>
                <a:gridCol w="1213375"/>
                <a:gridCol w="1432100"/>
                <a:gridCol w="1227125"/>
              </a:tblGrid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room_type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sum_of_bedroom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sum_of_beds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Entire home/apt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8383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11945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Hotel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Private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742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854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Shared room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118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258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1623526" y="970384"/>
            <a:ext cx="8677470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endParaRPr sz="16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2022-05-19T05:59:30Z</dcterms:created>
  <dc:creator>akak akak</dc:creator>
</cp:coreProperties>
</file>