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09AC-549F-AE49-8980-C1974A89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664" y="1446609"/>
            <a:ext cx="5982891" cy="3330770"/>
          </a:xfrm>
        </p:spPr>
        <p:txBody>
          <a:bodyPr/>
          <a:lstStyle/>
          <a:p>
            <a:r>
              <a:rPr lang="en-IN"/>
              <a:t>“NO POVERTY”</a:t>
            </a:r>
            <a:br>
              <a:rPr lang="en-IN"/>
            </a:br>
            <a:r>
              <a:rPr lang="en-IN"/>
              <a:t>       AND</a:t>
            </a:r>
            <a:br>
              <a:rPr lang="en-IN"/>
            </a:br>
            <a:r>
              <a:rPr lang="en-IN"/>
              <a:t>“INDUSTRY, INNOVATION”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989CD-1FC6-4242-BCD7-82024A5E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664" y="4777379"/>
            <a:ext cx="9938741" cy="2677649"/>
          </a:xfrm>
        </p:spPr>
        <p:txBody>
          <a:bodyPr/>
          <a:lstStyle/>
          <a:p>
            <a:r>
              <a:rPr lang="en-IN"/>
              <a:t>Idea – Providing Employment for labour’s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51484F-4E19-7F44-88F1-963EC1D0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22" y="4100138"/>
            <a:ext cx="2870199" cy="214272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648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DA86-BDA2-7145-AF94-3956B6C7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6AC4-9786-1446-93FA-FE405FBE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51" y="2694449"/>
            <a:ext cx="10221468" cy="6628145"/>
          </a:xfrm>
        </p:spPr>
        <p:txBody>
          <a:bodyPr/>
          <a:lstStyle/>
          <a:p>
            <a:r>
              <a:rPr lang="en-IN"/>
              <a:t>Poverty and Illiteracy are the two key factors for hindrance in development of India. Illiteracy leads to instability of Job’s.</a:t>
            </a:r>
          </a:p>
          <a:p>
            <a:r>
              <a:rPr lang="en-IN"/>
              <a:t>Covid-19 is a globe-spanning health and socio-economic crisis’. It’s impact can be  seen directly at the local level, where it amplifies the pre-existing socio-economic condition in our cities.</a:t>
            </a:r>
          </a:p>
          <a:p>
            <a:r>
              <a:rPr lang="en-IN"/>
              <a:t>In this pandemic, daily wage workers have high risk of                                                                  Losing their jobs and this will drastically increase the                                                                   Poverty percentage in up coming days.</a:t>
            </a:r>
          </a:p>
          <a:p>
            <a:r>
              <a:rPr lang="en-IN"/>
              <a:t>This was the main reason and inspiration to create this app.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BE0F25-A55D-5842-864B-EC627447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89" y="4165956"/>
            <a:ext cx="4076206" cy="23456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667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D745-1D4B-F34B-851E-1BBA2DA3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Unemployment Rate: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538406-00CE-1B4C-AAE1-1DC55703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248" y="2332167"/>
            <a:ext cx="6957362" cy="4365099"/>
          </a:xfrm>
        </p:spPr>
      </p:pic>
    </p:spTree>
    <p:extLst>
      <p:ext uri="{BB962C8B-B14F-4D97-AF65-F5344CB8AC3E}">
        <p14:creationId xmlns:p14="http://schemas.microsoft.com/office/powerpoint/2010/main" val="36763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2044-B91C-DE4E-BC60-99A43722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Idea of the project: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8A5C-9C46-6741-A599-33FB4254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9242"/>
            <a:ext cx="12680156" cy="3991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/>
              <a:t>~*~This app provides employment to the workers in construction sites , it works out on daily wage workers to contract      </a:t>
            </a:r>
          </a:p>
          <a:p>
            <a:pPr marL="0" indent="0">
              <a:buNone/>
            </a:pPr>
            <a:r>
              <a:rPr lang="en-IN"/>
              <a:t>    based system. The system provides:</a:t>
            </a:r>
          </a:p>
          <a:p>
            <a:pPr marL="0" indent="0">
              <a:buNone/>
            </a:pPr>
            <a:r>
              <a:rPr lang="en-IN"/>
              <a:t> 1) Contact work wages:-</a:t>
            </a:r>
          </a:p>
          <a:p>
            <a:pPr marL="0" indent="0">
              <a:buNone/>
            </a:pPr>
            <a:r>
              <a:rPr lang="en-IN"/>
              <a:t>     • This provides the worker a fixed income, based on the no.of days worked.</a:t>
            </a:r>
          </a:p>
          <a:p>
            <a:pPr marL="0" indent="0">
              <a:buNone/>
            </a:pPr>
            <a:r>
              <a:rPr lang="en-IN"/>
              <a:t> 2) Convenient work schedule:- </a:t>
            </a:r>
          </a:p>
          <a:p>
            <a:pPr marL="0" indent="0">
              <a:buNone/>
            </a:pPr>
            <a:r>
              <a:rPr lang="en-IN"/>
              <a:t>     • This ensures that the workers work for a fixed period in a day as per his/her convenience</a:t>
            </a:r>
          </a:p>
          <a:p>
            <a:pPr marL="0" indent="0">
              <a:buNone/>
            </a:pPr>
            <a:r>
              <a:rPr lang="en-IN"/>
              <a:t> 3) Easy job rotation:-</a:t>
            </a:r>
          </a:p>
          <a:p>
            <a:pPr marL="0" indent="0">
              <a:buNone/>
            </a:pPr>
            <a:r>
              <a:rPr lang="en-IN"/>
              <a:t>     • After the completion of the given job the worker can move to an another job without any time </a:t>
            </a:r>
          </a:p>
          <a:p>
            <a:pPr marL="0" indent="0">
              <a:buNone/>
            </a:pPr>
            <a:r>
              <a:rPr lang="en-IN"/>
              <a:t>      delay and restrictions.</a:t>
            </a:r>
          </a:p>
          <a:p>
            <a:pPr marL="0" indent="0">
              <a:buNone/>
            </a:pPr>
            <a:r>
              <a:rPr lang="en-IN"/>
              <a:t> 4) Point system:-</a:t>
            </a:r>
          </a:p>
          <a:p>
            <a:pPr marL="0" indent="0">
              <a:buNone/>
            </a:pPr>
            <a:r>
              <a:rPr lang="en-IN"/>
              <a:t>.    • As a form of gratitude the workers who have used the app over a period will be entered into the reward </a:t>
            </a:r>
          </a:p>
          <a:p>
            <a:pPr marL="0" indent="0">
              <a:buNone/>
            </a:pPr>
            <a:r>
              <a:rPr lang="en-IN"/>
              <a:t>      system, which allows them to earn points and receive bonuses at the end.</a:t>
            </a:r>
          </a:p>
        </p:txBody>
      </p:sp>
    </p:spTree>
    <p:extLst>
      <p:ext uri="{BB962C8B-B14F-4D97-AF65-F5344CB8AC3E}">
        <p14:creationId xmlns:p14="http://schemas.microsoft.com/office/powerpoint/2010/main" val="227354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36C4-1A16-3346-B526-246184A8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70" y="589359"/>
            <a:ext cx="5732859" cy="5679281"/>
          </a:xfrm>
        </p:spPr>
        <p:txBody>
          <a:bodyPr/>
          <a:lstStyle/>
          <a:p>
            <a:r>
              <a:rPr lang="en-IN"/>
              <a:t>Team: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475E-DA1E-D449-94E0-D7789459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9593" y="732234"/>
            <a:ext cx="6423422" cy="5875734"/>
          </a:xfrm>
        </p:spPr>
        <p:txBody>
          <a:bodyPr vert="horz"/>
          <a:lstStyle/>
          <a:p>
            <a:r>
              <a:rPr lang="en-IN" b="1" i="1"/>
              <a:t>MIHIR</a:t>
            </a:r>
          </a:p>
          <a:p>
            <a:endParaRPr lang="en-IN" b="1" i="1"/>
          </a:p>
          <a:p>
            <a:r>
              <a:rPr lang="en-IN" b="1" i="1"/>
              <a:t>LALITHA</a:t>
            </a:r>
          </a:p>
          <a:p>
            <a:endParaRPr lang="en-IN" b="1" i="1"/>
          </a:p>
          <a:p>
            <a:r>
              <a:rPr lang="en-IN" b="1" i="1"/>
              <a:t>VYSHNAVI</a:t>
            </a:r>
          </a:p>
          <a:p>
            <a:endParaRPr lang="en-IN" b="1" i="1"/>
          </a:p>
          <a:p>
            <a:r>
              <a:rPr lang="en-IN" b="1" i="1"/>
              <a:t>KARISHMA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6312B-2792-484F-9474-F2FE9BA79647}"/>
              </a:ext>
            </a:extLst>
          </p:cNvPr>
          <p:cNvSpPr txBox="1"/>
          <p:nvPr/>
        </p:nvSpPr>
        <p:spPr>
          <a:xfrm>
            <a:off x="6390084" y="2505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F3E1E-F3B6-C64A-A33D-A426ADF534BF}"/>
              </a:ext>
            </a:extLst>
          </p:cNvPr>
          <p:cNvSpPr txBox="1"/>
          <p:nvPr/>
        </p:nvSpPr>
        <p:spPr>
          <a:xfrm>
            <a:off x="7768829" y="5692009"/>
            <a:ext cx="573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1"/>
              <a:t>CSE, SRM AMARAVATI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0132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9724-7410-C34F-B694-2FB502CD7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580" y="-418438"/>
            <a:ext cx="10757248" cy="2677648"/>
          </a:xfrm>
        </p:spPr>
        <p:txBody>
          <a:bodyPr/>
          <a:lstStyle/>
          <a:p>
            <a:r>
              <a:rPr lang="en-IN"/>
              <a:t>Thank you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9062FC-1A98-8445-B510-3171127F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98" y="719665"/>
            <a:ext cx="4959360" cy="5418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F9384-2A08-CA49-BFEF-528434E83BA0}"/>
              </a:ext>
            </a:extLst>
          </p:cNvPr>
          <p:cNvSpPr txBox="1"/>
          <p:nvPr/>
        </p:nvSpPr>
        <p:spPr>
          <a:xfrm>
            <a:off x="5441673" y="3428367"/>
            <a:ext cx="148776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IN" b="1" i="1" u="sng"/>
              <a:t>THANK YOU</a:t>
            </a:r>
            <a:endParaRPr lang="en-US" b="1" i="1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61E47-34F9-5B43-9BCF-BD911A8A21D4}"/>
              </a:ext>
            </a:extLst>
          </p:cNvPr>
          <p:cNvSpPr txBox="1"/>
          <p:nvPr/>
        </p:nvSpPr>
        <p:spPr>
          <a:xfrm>
            <a:off x="5613201" y="23699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7DFFE-4327-7041-919B-9C1AD70E8939}"/>
              </a:ext>
            </a:extLst>
          </p:cNvPr>
          <p:cNvSpPr txBox="1"/>
          <p:nvPr/>
        </p:nvSpPr>
        <p:spPr>
          <a:xfrm>
            <a:off x="6399014" y="23047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“NO POVERTY”        AND “INDUSTRY, INNOVATION”</vt:lpstr>
      <vt:lpstr>INTRODUCTION:</vt:lpstr>
      <vt:lpstr>Unemployment Rate:</vt:lpstr>
      <vt:lpstr>Idea of the project:</vt:lpstr>
      <vt:lpstr>Team: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Industry, Innovation and Infrastructure</dc:title>
  <dc:creator>karishma shaik</dc:creator>
  <cp:lastModifiedBy>karishma shaik</cp:lastModifiedBy>
  <cp:revision>3</cp:revision>
  <dcterms:created xsi:type="dcterms:W3CDTF">2020-10-29T17:50:14Z</dcterms:created>
  <dcterms:modified xsi:type="dcterms:W3CDTF">2020-10-31T11:02:39Z</dcterms:modified>
</cp:coreProperties>
</file>