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altLang="en-IN" dirty="0" sz="2400" lang="en-US"/>
              <a:t>j</a:t>
            </a:r>
            <a:r>
              <a:rPr altLang="en-IN" dirty="0" sz="2400" lang="en-US"/>
              <a:t>.</a:t>
            </a:r>
            <a:r>
              <a:rPr altLang="en-IN" dirty="0" sz="2400" lang="en-US"/>
              <a:t>k</a:t>
            </a:r>
            <a:r>
              <a:rPr altLang="en-IN" dirty="0" sz="2400" lang="en-US"/>
              <a:t>a</a:t>
            </a:r>
            <a:r>
              <a:rPr altLang="en-IN" dirty="0" sz="2400" lang="en-US"/>
              <a:t>r</a:t>
            </a:r>
            <a:r>
              <a:rPr altLang="en-IN" dirty="0" sz="2400" lang="en-US"/>
              <a:t>i</a:t>
            </a:r>
            <a:r>
              <a:rPr altLang="en-IN" dirty="0" sz="2400" lang="en-US"/>
              <a:t>s</a:t>
            </a:r>
            <a:r>
              <a:rPr altLang="en-IN" dirty="0" sz="2400" lang="en-US"/>
              <a:t>h</a:t>
            </a:r>
            <a:r>
              <a:rPr altLang="en-IN" dirty="0" sz="2400" lang="en-US"/>
              <a:t>m</a:t>
            </a:r>
            <a:r>
              <a:rPr altLang="en-IN" dirty="0" sz="2400" lang="en-US"/>
              <a:t>a</a:t>
            </a:r>
            <a:r>
              <a:rPr dirty="0" sz="2400" lang="en-US"/>
              <a:t> </a:t>
            </a:r>
            <a:endParaRPr altLang="en-US" lang="zh-CN"/>
          </a:p>
          <a:p>
            <a:r>
              <a:rPr dirty="0" sz="2400" lang="en-US"/>
              <a:t>REGISTER NO AND NMID: </a:t>
            </a:r>
            <a:r>
              <a:rPr altLang="en-IN" dirty="0" sz="2400" lang="en-US"/>
              <a:t>2</a:t>
            </a:r>
            <a:r>
              <a:rPr altLang="en-IN" dirty="0" sz="2400" lang="en-US"/>
              <a:t>4</a:t>
            </a:r>
            <a:r>
              <a:rPr altLang="en-IN" dirty="0" sz="2400" lang="en-US"/>
              <a:t>1</a:t>
            </a:r>
            <a:r>
              <a:rPr altLang="en-IN" dirty="0" sz="2400" lang="en-US"/>
              <a:t>3</a:t>
            </a:r>
            <a:r>
              <a:rPr altLang="en-IN" dirty="0" sz="2400" lang="en-US"/>
              <a:t>4</a:t>
            </a:r>
            <a:r>
              <a:rPr altLang="en-IN" dirty="0" sz="2400" lang="en-US"/>
              <a:t>1</a:t>
            </a:r>
            <a:r>
              <a:rPr altLang="en-IN" dirty="0" sz="2400" lang="en-US"/>
              <a:t>2</a:t>
            </a:r>
            <a:r>
              <a:rPr altLang="en-IN" dirty="0" sz="2400" lang="en-US"/>
              <a:t>0</a:t>
            </a:r>
            <a:r>
              <a:rPr altLang="en-IN" dirty="0" sz="2400" lang="en-US"/>
              <a:t>5</a:t>
            </a:r>
            <a:r>
              <a:rPr altLang="en-IN" dirty="0" sz="2400" lang="en-US"/>
              <a:t>0</a:t>
            </a:r>
            <a:r>
              <a:rPr altLang="en-IN" dirty="0" sz="2400" lang="en-US"/>
              <a:t>0</a:t>
            </a:r>
            <a:r>
              <a:rPr altLang="en-IN" dirty="0" sz="2400" lang="en-US"/>
              <a:t>1</a:t>
            </a:r>
            <a:r>
              <a:rPr altLang="en-IN" dirty="0" sz="2400" lang="en-US"/>
              <a:t>2</a:t>
            </a:r>
            <a:r>
              <a:rPr altLang="en-IN" dirty="0" sz="2400" lang="en-US"/>
              <a:t>2</a:t>
            </a:r>
            <a:r>
              <a:rPr altLang="en-IN" dirty="0" sz="2400" lang="en-US"/>
              <a:t>0</a:t>
            </a:r>
            <a:r>
              <a:rPr altLang="en-IN" dirty="0" sz="2400" lang="en-US"/>
              <a:t>1</a:t>
            </a:r>
            <a:r>
              <a:rPr altLang="en-IN" dirty="0" sz="2400" lang="en-US"/>
              <a:t>1</a:t>
            </a:r>
            <a:r>
              <a:rPr altLang="en-IN" dirty="0" sz="2400" lang="en-US"/>
              <a:t>,</a:t>
            </a:r>
            <a:r>
              <a:rPr altLang="en-IN" dirty="0" sz="2400" lang="en-US"/>
              <a:t>autanm41241224ubca016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k</a:t>
            </a:r>
            <a:r>
              <a:rPr altLang="en-IN" dirty="0" sz="2400" lang="en-US"/>
              <a:t>a</a:t>
            </a:r>
            <a:r>
              <a:rPr altLang="en-IN" dirty="0" sz="2400" lang="en-US"/>
              <a:t>l</a:t>
            </a:r>
            <a:r>
              <a:rPr altLang="en-IN" dirty="0" sz="2400" lang="en-US"/>
              <a:t>a</a:t>
            </a:r>
            <a:r>
              <a:rPr altLang="en-IN" dirty="0" sz="2400" lang="en-US"/>
              <a:t>i</a:t>
            </a:r>
            <a:r>
              <a:rPr altLang="en-IN" dirty="0" sz="2400" lang="en-US"/>
              <a:t>m</a:t>
            </a:r>
            <a:r>
              <a:rPr altLang="en-IN" dirty="0" sz="2400" lang="en-US"/>
              <a:t>a</a:t>
            </a:r>
            <a:r>
              <a:rPr altLang="en-IN" dirty="0" sz="2400" lang="en-US"/>
              <a:t>h</a:t>
            </a:r>
            <a:r>
              <a:rPr altLang="en-IN" dirty="0" sz="2400" lang="en-US"/>
              <a:t>a</a:t>
            </a:r>
            <a:r>
              <a:rPr altLang="en-IN" dirty="0" sz="2400" lang="en-US"/>
              <a:t>l</a:t>
            </a:r>
            <a:r>
              <a:rPr altLang="en-IN" dirty="0" sz="2400" lang="en-US"/>
              <a:t> </a:t>
            </a:r>
            <a:r>
              <a:rPr altLang="en-IN" dirty="0" sz="2400" lang="en-US"/>
              <a:t>c</a:t>
            </a:r>
            <a:r>
              <a:rPr altLang="en-IN" dirty="0" sz="2400" lang="en-US"/>
              <a:t>o</a:t>
            </a:r>
            <a:r>
              <a:rPr altLang="en-IN" dirty="0" sz="2400" lang="en-US"/>
              <a:t>l</a:t>
            </a:r>
            <a:r>
              <a:rPr altLang="en-IN" dirty="0" sz="2400" lang="en-US"/>
              <a:t>lege </a:t>
            </a:r>
            <a:r>
              <a:rPr altLang="en-IN" dirty="0" sz="2400" lang="en-US"/>
              <a:t>of </a:t>
            </a:r>
            <a:r>
              <a:rPr altLang="en-IN" dirty="0" sz="2400" lang="en-US"/>
              <a:t>arts </a:t>
            </a:r>
            <a:r>
              <a:rPr altLang="en-IN" dirty="0" sz="2400" lang="en-US"/>
              <a:t>and </a:t>
            </a:r>
            <a:r>
              <a:rPr altLang="en-IN" dirty="0" sz="2400" lang="en-US"/>
              <a:t>science</a:t>
            </a:r>
            <a:r>
              <a:rPr altLang="en-IN" dirty="0" sz="2400" lang="en-US"/>
              <a:t>/</a:t>
            </a:r>
            <a:r>
              <a:rPr altLang="en-IN" dirty="0" sz="2400" lang="en-US"/>
              <a:t> </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lai </a:t>
            </a:r>
            <a:r>
              <a:rPr altLang="en-IN"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2514600" y="1293747"/>
            <a:ext cx="4572000" cy="41163240"/>
          </a:xfrm>
          <a:prstGeom prst="rect"/>
        </p:spPr>
        <p:txBody>
          <a:bodyPr rtlCol="0" wrap="square">
            <a:spAutoFit/>
          </a:bodyPr>
          <a:p>
            <a:r>
              <a:rPr sz="2800" lang="en-IN">
                <a:solidFill>
                  <a:srgbClr val="000000"/>
                </a:solidFill>
              </a:rPr>
              <a:t>Great! The “Result and Screenshot” section of your project portfolio showcases the final output of your work and provides visual proof of the implementation. Here's a template you can use:
---
🔹 Results and Screenshots
✅ Results
The project achieved the following outcomes:
[✔] Core functionalities implemented successfully (e.g., login system, dashboard, data visualization).
[✔] All key features tested and verified by end users.
[✔] Responsive design compatible with multiple devices (desktop, mobile, tablet).
[✔] Project goals and objectives were met within the given timeline.
[✔] Positive feedback received from initial user testing (if applicable).
These results confirm that the system/application is operational, user-friendly, and aligned with the initial project requirements.
🖼 Screenshots
(Include 3–6 screenshots, depending on the complexity of your project.)
Below are screenshots highlighting different parts of the system:
1. Homepage / Dashboard
(Include a screenshot showing the welcome screen or dashboard with key data or options visible.)
2. User Login / Registration Page
(Showcase secure and user-friendly authentication interface.)
3. Main Feature Interface
(E.g., booking system, chat interface, data chart, etc., depending on your project.)
4. Admin Panel / Backend View (if applicable)
(Show admin access to manage content, users, or reports.)
5. Mobile/Responsive View (optional)
(Show how your project looks on a mobile device or tablet.)
---
If you share screenshots or details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755332" y="1137572"/>
            <a:ext cx="7587455" cy="6377939"/>
          </a:xfrm>
          <a:prstGeom prst="rect"/>
        </p:spPr>
        <p:txBody>
          <a:bodyPr rtlCol="0" wrap="square">
            <a:spAutoFit/>
          </a:bodyPr>
          <a:p>
            <a:r>
              <a:rPr sz="2800" lang="en-IN">
                <a:solidFill>
                  <a:srgbClr val="000000"/>
                </a:solidFill>
              </a:rPr>
              <a:t>Here’s a general Conclusion section you can adapt for your project portfolio. If you give me details about your specific project, I can tailor it further.
---
🔹 Conclusion
In conclusion, this project successfully addressed the primary goals outlined in the initial planning phase. Through the application of appropriate tools and techniques, we designed and developed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1706908" y="3015391"/>
            <a:ext cx="10485092" cy="384260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IN" dirty="0" lang="en-US">
                <a:latin typeface="Times New Roman" panose="02020603050405020304" pitchFamily="18" charset="0"/>
                <a:cs typeface="Times New Roman" panose="02020603050405020304" pitchFamily="18" charset="0"/>
              </a:rPr>
              <a:t>S</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U</a:t>
            </a:r>
            <a:r>
              <a:rPr altLang="en-IN" dirty="0" lang="en-US">
                <a:latin typeface="Times New Roman" panose="02020603050405020304" pitchFamily="18" charset="0"/>
                <a:cs typeface="Times New Roman" panose="02020603050405020304" pitchFamily="18" charset="0"/>
              </a:rPr>
              <a:t>D</a:t>
            </a:r>
            <a:r>
              <a:rPr altLang="en-IN" dirty="0" lang="en-US">
                <a:latin typeface="Times New Roman" panose="02020603050405020304" pitchFamily="18" charset="0"/>
                <a:cs typeface="Times New Roman" panose="02020603050405020304" pitchFamily="18" charset="0"/>
              </a:rPr>
              <a:t>ENT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P</a:t>
            </a:r>
            <a:r>
              <a:rPr altLang="en-IN" dirty="0" lang="en-US">
                <a:latin typeface="Times New Roman" panose="02020603050405020304" pitchFamily="18" charset="0"/>
                <a:cs typeface="Times New Roman" panose="02020603050405020304" pitchFamily="18" charset="0"/>
              </a:rPr>
              <a:t>O</a:t>
            </a:r>
            <a:r>
              <a:rPr altLang="en-IN" dirty="0" lang="en-US">
                <a:latin typeface="Times New Roman" panose="02020603050405020304" pitchFamily="18" charset="0"/>
                <a:cs typeface="Times New Roman" panose="02020603050405020304" pitchFamily="18" charset="0"/>
              </a:rPr>
              <a:t>R</a:t>
            </a:r>
            <a:r>
              <a:rPr altLang="en-IN" dirty="0" lang="en-US">
                <a:latin typeface="Times New Roman" panose="02020603050405020304" pitchFamily="18" charset="0"/>
                <a:cs typeface="Times New Roman" panose="02020603050405020304" pitchFamily="18" charset="0"/>
              </a:rPr>
              <a:t>T</a:t>
            </a:r>
            <a:r>
              <a:rPr altLang="en-IN" dirty="0" lang="en-US">
                <a:latin typeface="Times New Roman" panose="02020603050405020304" pitchFamily="18" charset="0"/>
                <a:cs typeface="Times New Roman" panose="02020603050405020304" pitchFamily="18" charset="0"/>
              </a:rPr>
              <a:t>F</a:t>
            </a:r>
            <a:r>
              <a:rPr altLang="en-IN" dirty="0" lang="en-US">
                <a:latin typeface="Times New Roman" panose="02020603050405020304" pitchFamily="18" charset="0"/>
                <a:cs typeface="Times New Roman" panose="02020603050405020304" pitchFamily="18" charset="0"/>
              </a:rPr>
              <a:t>OLIO </a:t>
            </a:r>
            <a:r>
              <a:rPr altLang="en-IN" dirty="0" lang="en-US">
                <a:latin typeface="Times New Roman" panose="02020603050405020304" pitchFamily="18" charset="0"/>
                <a:cs typeface="Times New Roman" panose="02020603050405020304" pitchFamily="18" charset="0"/>
              </a:rPr>
              <a:t>W</a:t>
            </a:r>
            <a:r>
              <a:rPr altLang="en-IN" dirty="0" lang="en-US">
                <a:latin typeface="Times New Roman" panose="02020603050405020304" pitchFamily="18" charset="0"/>
                <a:cs typeface="Times New Roman" panose="02020603050405020304" pitchFamily="18" charset="0"/>
              </a:rPr>
              <a:t>E</a:t>
            </a:r>
            <a:r>
              <a:rPr altLang="en-IN" dirty="0" lang="en-US">
                <a:latin typeface="Times New Roman" panose="02020603050405020304" pitchFamily="18" charset="0"/>
                <a:cs typeface="Times New Roman" panose="02020603050405020304" pitchFamily="18" charset="0"/>
              </a:rPr>
              <a:t>BSITE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834071" y="1325879"/>
            <a:ext cx="4572000" cy="9730740"/>
          </a:xfrm>
          <a:prstGeom prst="rect"/>
        </p:spPr>
        <p:txBody>
          <a:bodyPr rtlCol="0" wrap="square">
            <a:spAutoFit/>
          </a:bodyPr>
          <a:p>
            <a:r>
              <a:rPr sz="2800" lang="en-IN">
                <a:solidFill>
                  <a:srgbClr val="000000"/>
                </a:solidFill>
              </a:rPr>
              <a:t>Sure, could you please clarify what kind of problem statement you're referring to? For example:
A math or programming problem?
A research problem statement?
A business problem you're trying to define?
A school assignment or project brief?
Let me know what you need, and I’ll help you draft or solve it.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739774" y="1749742"/>
            <a:ext cx="4572000" cy="8473440"/>
          </a:xfrm>
          <a:prstGeom prst="rect"/>
        </p:spPr>
        <p:txBody>
          <a:bodyPr rtlCol="0" wrap="square">
            <a:spAutoFit/>
          </a:bodyPr>
          <a:p>
            <a:r>
              <a:rPr sz="2800" lang="en-IN">
                <a:solidFill>
                  <a:srgbClr val="000000"/>
                </a:solidFill>
              </a:rPr>
              <a:t>Sure! A project overview is a concise summary that outlines the key aspects of a project, including its purpose, goals, scope, stakeholders, and expected outcomes. To help you better, could you let me know:
1. What kind of project is it? (e.g., software development, research, marketing, construction, etc.)
2. Who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723900" y="1695450"/>
            <a:ext cx="4572000" cy="17693640"/>
          </a:xfrm>
          <a:prstGeom prst="rect"/>
        </p:spPr>
        <p:txBody>
          <a:bodyPr rtlCol="0" wrap="square">
            <a:spAutoFit/>
          </a:bodyPr>
          <a:p>
            <a:r>
              <a:rPr sz="2800" lang="en-IN">
                <a:solidFill>
                  <a:srgbClr val="000000"/>
                </a:solidFill>
              </a:rPr>
              <a:t>To give you the best answer, I need a bit more context about your project. But in general terms:
---
🔹 Project Overview (Template)
A project overview is a brief summary that outlines the main objectives, scope, and purpose of a project.
Example:
&gt; Project Title: Smart Waste Management System
Overview:
This project aims to develop an IoT-based smart waste management system that optimizes waste collection in urban areas. By using smart bins equipped with sensors, the system tracks waste levels and notifies collection teams when bins are full. The system also includes a mobile app for users to report issues and track collection schedules.
---
🔹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2695574" y="1476374"/>
            <a:ext cx="4572000" cy="8473440"/>
          </a:xfrm>
          <a:prstGeom prst="rect"/>
        </p:spPr>
        <p:txBody>
          <a:bodyPr rtlCol="0" wrap="square">
            <a:spAutoFit/>
          </a:bodyPr>
          <a:p>
            <a:r>
              <a:rPr sz="2800" lang="en-IN">
                <a:solidFill>
                  <a:srgbClr val="000000"/>
                </a:solidFill>
              </a:rPr>
              <a:t>Great! You're building out core sections of a project report or proposal.
🔹 Tools and Techniques
This section outlines the technologies, software, methodologies, and approaches you'll use to develop and implement your project.
I'll give you both a general template and an example. If you tell me your specific project topic, I’ll tailor this precisely.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739775" y="982340"/>
            <a:ext cx="4572000" cy="6377940"/>
          </a:xfrm>
          <a:prstGeom prst="rect"/>
        </p:spPr>
        <p:txBody>
          <a:bodyPr rtlCol="0" wrap="square">
            <a:spAutoFit/>
          </a:bodyPr>
          <a:p>
            <a:r>
              <a:rPr sz="2800" lang="en-IN">
                <a:solidFill>
                  <a:srgbClr val="000000"/>
                </a:solidFill>
              </a:rPr>
              <a:t>Thanks — it sounds like you're working on a project portfolio (possibly for school, a job application, or a professional showcase). Here's how we can structure answers to each of your prompts so far:
---
🔷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755331" y="1109344"/>
            <a:ext cx="4572000" cy="10149840"/>
          </a:xfrm>
          <a:prstGeom prst="rect"/>
        </p:spPr>
        <p:txBody>
          <a:bodyPr rtlCol="0" wrap="square">
            <a:spAutoFit/>
          </a:bodyPr>
          <a:p>
            <a:r>
              <a:rPr sz="2800" lang="en-IN">
                <a:solidFill>
                  <a:srgbClr val="000000"/>
                </a:solidFill>
              </a:rPr>
              <a:t>Thanks! It looks like you're working on documenting a project—possibly for a portfolio, report, or presentation. Here's a structured response based on the sections you've mentioned. I'll use a generic project example: a portfolio website for a graphic designer. Let me know if your project is different, and I’ll tailor it.
---
🔷 Project Overview
The project involves designing and developing a personal portfolio website for a freelance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2025-08-25T08:56:39Z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bf63bdb04c8f42d1b7330d9fa6e6c79f</vt:lpwstr>
  </property>
</Properties>
</file>