
<file path=[Content_Types].xml><?xml version="1.0" encoding="utf-8"?>
<Types xmlns="http://schemas.openxmlformats.org/package/2006/content-types">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saveSubsetFonts="1">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7" r:id="rId12"/>
  </p:sldIdLst>
  <p:sldSz type="screen4x3" cy="6858000" cx="9144000"/>
  <p:notesSz cx="6858000" cy="9144000"/>
  <p:defaultTextStyle>
    <a:defPPr>
      <a:defRPr lang="zh-CN"/>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file>

<file path=ppt/tableStyles.xml><?xml version="1.0" encoding="utf-8"?>
<a:tblStyleLst xmlns:a="http://schemas.openxmlformats.org/drawingml/2006/main" def="{5C22544A-7EE6-4342-B048-85BDC9FD1C3A}"/>
</file>

<file path=ppt/viewProps.xml><?xml version="1.0" encoding="utf-8"?>
<p:viewPr xmlns:p="http://schemas.openxmlformats.org/presentationml/2006/main" xmlns:r="http://schemas.openxmlformats.org/officeDocument/2006/relationships" xmlns:a="http://schemas.openxmlformats.org/drawingml/2006/main">
  <p:normalViewPr horzBarState="maximized">
    <p:restoredLeft sz="15987" autoAdjust="0"/>
    <p:restoredTop sz="94660"/>
  </p:normalViewPr>
  <p:slideViewPr>
    <p:cSldViewPr snapToGrid="0">
      <p:cViewPr varScale="1">
        <p:scale>
          <a:sx n="116" d="100"/>
          <a:sy n="116" d="100"/>
        </p:scale>
        <p:origin x="1446" y="108"/>
      </p:cViewPr>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tableStyles" Target="tableStyles.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43" name=""/>
        <p:cNvGrpSpPr/>
        <p:nvPr/>
      </p:nvGrpSpPr>
      <p:grpSpPr>
        <a:xfrm>
          <a:off x="0" y="0"/>
          <a:ext cx="0" cy="0"/>
          <a:chOff x="0" y="0"/>
          <a:chExt cx="0" cy="0"/>
        </a:xfrm>
      </p:grpSpPr>
      <p:sp>
        <p:nvSpPr>
          <p:cNvPr id="1048657" name="Rectangle 2"/>
          <p:cNvSpPr>
            <a:spLocks noGrp="1" noChangeArrowheads="1"/>
          </p:cNvSpPr>
          <p:nvPr>
            <p:ph type="hdr" sz="quarter"/>
          </p:nvPr>
        </p:nvSpPr>
        <p:spPr bwMode="auto">
          <a:xfrm>
            <a:off x="2"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l">
              <a:defRPr sz="1100"/>
            </a:lvl1pPr>
          </a:lstStyle>
          <a:p>
            <a:endParaRPr lang="en-US"/>
          </a:p>
        </p:txBody>
      </p:sp>
      <p:sp>
        <p:nvSpPr>
          <p:cNvPr id="1048658" name="Rectangle 3"/>
          <p:cNvSpPr>
            <a:spLocks noGrp="1" noChangeArrowheads="1"/>
          </p:cNvSpPr>
          <p:nvPr>
            <p:ph type="dt" idx="1"/>
          </p:nvPr>
        </p:nvSpPr>
        <p:spPr bwMode="auto">
          <a:xfrm>
            <a:off x="4021139" y="1"/>
            <a:ext cx="3076575" cy="512763"/>
          </a:xfrm>
          <a:prstGeom prst="rect"/>
          <a:noFill/>
          <a:ln w="9525">
            <a:noFill/>
            <a:miter lim="800000"/>
            <a:headEnd/>
            <a:tailEnd/>
          </a:ln>
          <a:effectLst/>
        </p:spPr>
        <p:txBody>
          <a:bodyPr anchor="t" anchorCtr="0" bIns="45745" compatLnSpc="1" lIns="91492" numCol="1" rIns="91492" tIns="45745" vert="horz" wrap="square">
            <a:prstTxWarp prst="textNoShape"/>
          </a:bodyPr>
          <a:lstStyle>
            <a:lvl1pPr algn="r">
              <a:defRPr sz="1100"/>
            </a:lvl1pPr>
          </a:lstStyle>
          <a:p>
            <a:endParaRPr lang="en-US"/>
          </a:p>
        </p:txBody>
      </p:sp>
      <p:sp>
        <p:nvSpPr>
          <p:cNvPr id="1048659" name="Rectangle 4"/>
          <p:cNvSpPr>
            <a:spLocks noChangeAspect="1" noRot="1" noGrp="1" noChangeArrowheads="1" noTextEdit="1"/>
          </p:cNvSpPr>
          <p:nvPr>
            <p:ph type="sldImg" idx="2"/>
          </p:nvPr>
        </p:nvSpPr>
        <p:spPr bwMode="auto">
          <a:xfrm>
            <a:off x="990600" y="766763"/>
            <a:ext cx="5118100" cy="3838575"/>
          </a:xfrm>
          <a:prstGeom prst="rect"/>
          <a:noFill/>
          <a:ln w="9525">
            <a:solidFill>
              <a:srgbClr val="000000"/>
            </a:solidFill>
            <a:miter lim="800000"/>
            <a:headEnd/>
            <a:tailEnd/>
          </a:ln>
          <a:effectLst/>
        </p:spPr>
      </p:sp>
      <p:sp>
        <p:nvSpPr>
          <p:cNvPr id="1048660" name="Rectangle 5"/>
          <p:cNvSpPr>
            <a:spLocks noGrp="1" noChangeArrowheads="1"/>
          </p:cNvSpPr>
          <p:nvPr>
            <p:ph type="body" sz="quarter" idx="3"/>
          </p:nvPr>
        </p:nvSpPr>
        <p:spPr bwMode="auto">
          <a:xfrm>
            <a:off x="709614" y="4862514"/>
            <a:ext cx="5680075" cy="4605337"/>
          </a:xfrm>
          <a:prstGeom prst="rect"/>
          <a:noFill/>
          <a:ln w="9525">
            <a:noFill/>
            <a:miter lim="800000"/>
            <a:headEnd/>
            <a:tailEnd/>
          </a:ln>
          <a:effectLst/>
        </p:spPr>
        <p:txBody>
          <a:bodyPr anchor="t" anchorCtr="0" bIns="45745" compatLnSpc="1" lIns="91492" numCol="1" rIns="91492" tIns="45745" vert="horz" wrap="square">
            <a:prstTxWarp prst="textNoShape"/>
          </a:bodyPr>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p>
        </p:txBody>
      </p:sp>
      <p:sp>
        <p:nvSpPr>
          <p:cNvPr id="1048661" name="Rectangle 6"/>
          <p:cNvSpPr>
            <a:spLocks noGrp="1" noChangeArrowheads="1"/>
          </p:cNvSpPr>
          <p:nvPr>
            <p:ph type="ftr" sz="quarter" idx="4"/>
          </p:nvPr>
        </p:nvSpPr>
        <p:spPr bwMode="auto">
          <a:xfrm>
            <a:off x="2"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l">
              <a:defRPr sz="1100"/>
            </a:lvl1pPr>
          </a:lstStyle>
          <a:p>
            <a:endParaRPr lang="en-US"/>
          </a:p>
        </p:txBody>
      </p:sp>
      <p:sp>
        <p:nvSpPr>
          <p:cNvPr id="1048662" name="Rectangle 7"/>
          <p:cNvSpPr>
            <a:spLocks noGrp="1" noChangeArrowheads="1"/>
          </p:cNvSpPr>
          <p:nvPr>
            <p:ph type="sldNum" sz="quarter" idx="5"/>
          </p:nvPr>
        </p:nvSpPr>
        <p:spPr bwMode="auto">
          <a:xfrm>
            <a:off x="4021139" y="9720264"/>
            <a:ext cx="3076575" cy="512762"/>
          </a:xfrm>
          <a:prstGeom prst="rect"/>
          <a:noFill/>
          <a:ln w="9525">
            <a:noFill/>
            <a:miter lim="800000"/>
            <a:headEnd/>
            <a:tailEnd/>
          </a:ln>
          <a:effectLst/>
        </p:spPr>
        <p:txBody>
          <a:bodyPr anchor="b" anchorCtr="0" bIns="45745" compatLnSpc="1" lIns="91492" numCol="1" rIns="91492" tIns="45745" vert="horz" wrap="square">
            <a:prstTxWarp prst="textNoShape"/>
          </a:bodyPr>
          <a:lstStyle>
            <a:lvl1pPr algn="r">
              <a:defRPr sz="1100"/>
            </a:lvl1pPr>
          </a:lstStyle>
          <a:p>
            <a:fld id="{A9A0EA98-5831-4853-B862-C702E6EB345C}" type="slidenum">
              <a:rPr lang="en-US"/>
              <a:t>‹#›</a:t>
            </a:fld>
            <a:endParaRPr lang="en-US"/>
          </a:p>
        </p:txBody>
      </p:sp>
    </p:spTree>
  </p:cSld>
  <p:clrMap accent1="accent1" accent2="accent2" accent3="accent3" accent4="accent4" accent5="accent5" accent6="accent6" bg1="lt1" bg2="lt2" tx1="dk1" tx2="dk2" hlink="hlink" folHlink="folHlink"/>
  <p:notesStyle>
    <a:lvl1pPr algn="l" fontAlgn="base" rtl="0">
      <a:spcBef>
        <a:spcPct val="30000"/>
      </a:spcBef>
      <a:spcAft>
        <a:spcPct val="0"/>
      </a:spcAft>
      <a:defRPr sz="1200" kern="1200">
        <a:solidFill>
          <a:schemeClr val="tx1"/>
        </a:solidFill>
        <a:latin typeface="Arial" charset="0"/>
        <a:ea typeface="+mn-ea"/>
        <a:cs typeface="+mn-cs"/>
      </a:defRPr>
    </a:lvl1pPr>
    <a:lvl2pPr algn="l" fontAlgn="base" marL="457200" rtl="0">
      <a:spcBef>
        <a:spcPct val="30000"/>
      </a:spcBef>
      <a:spcAft>
        <a:spcPct val="0"/>
      </a:spcAft>
      <a:defRPr sz="1200" kern="1200">
        <a:solidFill>
          <a:schemeClr val="tx1"/>
        </a:solidFill>
        <a:latin typeface="Arial" charset="0"/>
        <a:ea typeface="+mn-ea"/>
        <a:cs typeface="+mn-cs"/>
      </a:defRPr>
    </a:lvl2pPr>
    <a:lvl3pPr algn="l" fontAlgn="base" marL="914400" rtl="0">
      <a:spcBef>
        <a:spcPct val="30000"/>
      </a:spcBef>
      <a:spcAft>
        <a:spcPct val="0"/>
      </a:spcAft>
      <a:defRPr sz="1200" kern="1200">
        <a:solidFill>
          <a:schemeClr val="tx1"/>
        </a:solidFill>
        <a:latin typeface="Arial" charset="0"/>
        <a:ea typeface="+mn-ea"/>
        <a:cs typeface="+mn-cs"/>
      </a:defRPr>
    </a:lvl3pPr>
    <a:lvl4pPr algn="l" fontAlgn="base" marL="1371600" rtl="0">
      <a:spcBef>
        <a:spcPct val="30000"/>
      </a:spcBef>
      <a:spcAft>
        <a:spcPct val="0"/>
      </a:spcAft>
      <a:defRPr sz="1200" kern="1200">
        <a:solidFill>
          <a:schemeClr val="tx1"/>
        </a:solidFill>
        <a:latin typeface="Arial" charset="0"/>
        <a:ea typeface="+mn-ea"/>
        <a:cs typeface="+mn-cs"/>
      </a:defRPr>
    </a:lvl4pPr>
    <a:lvl5pPr algn="l" fontAlgn="base" marL="1828800" rtl="0">
      <a:spcBef>
        <a:spcPct val="30000"/>
      </a:spcBef>
      <a:spcAft>
        <a:spcPct val="0"/>
      </a:spcAft>
      <a:defRPr sz="1200" kern="1200">
        <a:solidFill>
          <a:schemeClr val="tx1"/>
        </a:solidFill>
        <a:latin typeface="Arial" charset="0"/>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title">
  <p:cSld name="Title Slide">
    <p:spTree>
      <p:nvGrpSpPr>
        <p:cNvPr id="28" name=""/>
        <p:cNvGrpSpPr/>
        <p:nvPr/>
      </p:nvGrpSpPr>
      <p:grpSpPr>
        <a:xfrm>
          <a:off x="0" y="0"/>
          <a:ext cx="0" cy="0"/>
          <a:chOff x="0" y="0"/>
          <a:chExt cx="0" cy="0"/>
        </a:xfrm>
      </p:grpSpPr>
      <p:sp>
        <p:nvSpPr>
          <p:cNvPr id="1048594" name="Title 1"/>
          <p:cNvSpPr>
            <a:spLocks noGrp="1"/>
          </p:cNvSpPr>
          <p:nvPr>
            <p:ph type="ctrTitle"/>
          </p:nvPr>
        </p:nvSpPr>
        <p:spPr>
          <a:xfrm>
            <a:off x="685800" y="1122363"/>
            <a:ext cx="7772400" cy="2387600"/>
          </a:xfrm>
        </p:spPr>
        <p:txBody>
          <a:bodyPr anchor="b"/>
          <a:lstStyle>
            <a:lvl1pPr algn="ctr">
              <a:defRPr sz="6000"/>
            </a:lvl1pPr>
          </a:lstStyle>
          <a:p>
            <a:r>
              <a:rPr altLang="zh-CN" lang="en-US" smtClean="0"/>
              <a:t>Click to edit Master title style</a:t>
            </a:r>
            <a:endParaRPr dirty="0" lang="en-US"/>
          </a:p>
        </p:txBody>
      </p:sp>
      <p:sp>
        <p:nvSpPr>
          <p:cNvPr id="1048595" name="Subtitle 2"/>
          <p:cNvSpPr>
            <a:spLocks noGrp="1"/>
          </p:cNvSpPr>
          <p:nvPr>
            <p:ph type="subTitle" idx="1"/>
          </p:nvPr>
        </p:nvSpPr>
        <p:spPr>
          <a:xfrm>
            <a:off x="1143000" y="3602038"/>
            <a:ext cx="6858000" cy="1655762"/>
          </a:xfrm>
        </p:spPr>
        <p:txBody>
          <a:bodyPr/>
          <a:lstStyle>
            <a:lvl1pPr algn="ctr" indent="0" marL="0">
              <a:buNone/>
              <a:defRPr sz="2400"/>
            </a:lvl1pPr>
            <a:lvl2pPr algn="ctr" indent="0" marL="457200">
              <a:buNone/>
              <a:defRPr sz="2000"/>
            </a:lvl2pPr>
            <a:lvl3pPr algn="ctr" indent="0" marL="914400">
              <a:buNone/>
              <a:defRPr sz="1800"/>
            </a:lvl3pPr>
            <a:lvl4pPr algn="ctr" indent="0" marL="1371600">
              <a:buNone/>
              <a:defRPr sz="1600"/>
            </a:lvl4pPr>
            <a:lvl5pPr algn="ctr" indent="0" marL="1828800">
              <a:buNone/>
              <a:defRPr sz="1600"/>
            </a:lvl5pPr>
            <a:lvl6pPr algn="ctr" indent="0" marL="2286000">
              <a:buNone/>
              <a:defRPr sz="1600"/>
            </a:lvl6pPr>
            <a:lvl7pPr algn="ctr" indent="0" marL="2743200">
              <a:buNone/>
              <a:defRPr sz="1600"/>
            </a:lvl7pPr>
            <a:lvl8pPr algn="ctr" indent="0" marL="3200400">
              <a:buNone/>
              <a:defRPr sz="1600"/>
            </a:lvl8pPr>
            <a:lvl9pPr algn="ctr" indent="0" marL="3657600">
              <a:buNone/>
              <a:defRPr sz="1600"/>
            </a:lvl9pPr>
          </a:lstStyle>
          <a:p>
            <a:r>
              <a:rPr altLang="zh-CN" lang="en-US" smtClean="0"/>
              <a:t>Click to edit Master subtitle style</a:t>
            </a:r>
            <a:endParaRPr dirty="0" lang="en-US"/>
          </a:p>
        </p:txBody>
      </p:sp>
      <p:sp>
        <p:nvSpPr>
          <p:cNvPr id="104859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97" name="Footer Placeholder 4"/>
          <p:cNvSpPr>
            <a:spLocks noGrp="1"/>
          </p:cNvSpPr>
          <p:nvPr>
            <p:ph type="ftr" sz="quarter" idx="11"/>
          </p:nvPr>
        </p:nvSpPr>
        <p:spPr/>
        <p:txBody>
          <a:bodyPr/>
          <a:p>
            <a:endParaRPr altLang="en-US" lang="zh-CN"/>
          </a:p>
        </p:txBody>
      </p:sp>
      <p:sp>
        <p:nvSpPr>
          <p:cNvPr id="104859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type="vertTx">
  <p:cSld name="Title and Vertical Text">
    <p:spTree>
      <p:nvGrpSpPr>
        <p:cNvPr id="37" name=""/>
        <p:cNvGrpSpPr/>
        <p:nvPr/>
      </p:nvGrpSpPr>
      <p:grpSpPr>
        <a:xfrm>
          <a:off x="0" y="0"/>
          <a:ext cx="0" cy="0"/>
          <a:chOff x="0" y="0"/>
          <a:chExt cx="0" cy="0"/>
        </a:xfrm>
      </p:grpSpPr>
      <p:sp>
        <p:nvSpPr>
          <p:cNvPr id="1048624" name="Title 1"/>
          <p:cNvSpPr>
            <a:spLocks noGrp="1"/>
          </p:cNvSpPr>
          <p:nvPr>
            <p:ph type="title"/>
          </p:nvPr>
        </p:nvSpPr>
        <p:spPr/>
        <p:txBody>
          <a:bodyPr/>
          <a:p>
            <a:r>
              <a:rPr altLang="zh-CN" lang="en-US" smtClean="0"/>
              <a:t>Click to edit Master title style</a:t>
            </a:r>
            <a:endParaRPr dirty="0" lang="en-US"/>
          </a:p>
        </p:txBody>
      </p:sp>
      <p:sp>
        <p:nvSpPr>
          <p:cNvPr id="1048625" name="Vertical Text Placeholder 2"/>
          <p:cNvSpPr>
            <a:spLocks noGrp="1"/>
          </p:cNvSpPr>
          <p:nvPr>
            <p:ph type="body" orient="vert" idx="1"/>
          </p:nvPr>
        </p:nvSpPr>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26"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7" name="Footer Placeholder 4"/>
          <p:cNvSpPr>
            <a:spLocks noGrp="1"/>
          </p:cNvSpPr>
          <p:nvPr>
            <p:ph type="ftr" sz="quarter" idx="11"/>
          </p:nvPr>
        </p:nvSpPr>
        <p:spPr/>
        <p:txBody>
          <a:bodyPr/>
          <a:p>
            <a:endParaRPr altLang="en-US" lang="zh-CN"/>
          </a:p>
        </p:txBody>
      </p:sp>
      <p:sp>
        <p:nvSpPr>
          <p:cNvPr id="1048628"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type="vertTitleAndTx">
  <p:cSld name="Vertical Title and Text">
    <p:spTree>
      <p:nvGrpSpPr>
        <p:cNvPr id="35" name=""/>
        <p:cNvGrpSpPr/>
        <p:nvPr/>
      </p:nvGrpSpPr>
      <p:grpSpPr>
        <a:xfrm>
          <a:off x="0" y="0"/>
          <a:ext cx="0" cy="0"/>
          <a:chOff x="0" y="0"/>
          <a:chExt cx="0" cy="0"/>
        </a:xfrm>
      </p:grpSpPr>
      <p:sp>
        <p:nvSpPr>
          <p:cNvPr id="1048613" name="Vertical Title 1"/>
          <p:cNvSpPr>
            <a:spLocks noGrp="1"/>
          </p:cNvSpPr>
          <p:nvPr>
            <p:ph type="title" orient="vert"/>
          </p:nvPr>
        </p:nvSpPr>
        <p:spPr>
          <a:xfrm>
            <a:off x="6543675" y="365125"/>
            <a:ext cx="1971675" cy="5811838"/>
          </a:xfrm>
        </p:spPr>
        <p:txBody>
          <a:bodyPr vert="eaVert"/>
          <a:p>
            <a:r>
              <a:rPr altLang="zh-CN" lang="en-US" smtClean="0"/>
              <a:t>Click to edit Master title style</a:t>
            </a:r>
            <a:endParaRPr dirty="0" lang="en-US"/>
          </a:p>
        </p:txBody>
      </p:sp>
      <p:sp>
        <p:nvSpPr>
          <p:cNvPr id="1048614" name="Vertical Text Placeholder 2"/>
          <p:cNvSpPr>
            <a:spLocks noGrp="1"/>
          </p:cNvSpPr>
          <p:nvPr>
            <p:ph type="body" orient="vert" idx="1"/>
          </p:nvPr>
        </p:nvSpPr>
        <p:spPr>
          <a:xfrm>
            <a:off x="628650" y="365125"/>
            <a:ext cx="5800725" cy="5811838"/>
          </a:xfrm>
        </p:spPr>
        <p:txBody>
          <a:bodyPr vert="eaVert"/>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15"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6" name="Footer Placeholder 4"/>
          <p:cNvSpPr>
            <a:spLocks noGrp="1"/>
          </p:cNvSpPr>
          <p:nvPr>
            <p:ph type="ftr" sz="quarter" idx="11"/>
          </p:nvPr>
        </p:nvSpPr>
        <p:spPr/>
        <p:txBody>
          <a:bodyPr/>
          <a:p>
            <a:endParaRPr altLang="en-US" lang="zh-CN"/>
          </a:p>
        </p:txBody>
      </p:sp>
      <p:sp>
        <p:nvSpPr>
          <p:cNvPr id="1048617"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23" name=""/>
        <p:cNvGrpSpPr/>
        <p:nvPr/>
      </p:nvGrpSpPr>
      <p:grpSpPr>
        <a:xfrm>
          <a:off x="0" y="0"/>
          <a:ext cx="0" cy="0"/>
          <a:chOff x="0" y="0"/>
          <a:chExt cx="0" cy="0"/>
        </a:xfrm>
      </p:grpSpPr>
      <p:sp>
        <p:nvSpPr>
          <p:cNvPr id="1048581" name="Title 1"/>
          <p:cNvSpPr>
            <a:spLocks noGrp="1"/>
          </p:cNvSpPr>
          <p:nvPr>
            <p:ph type="title"/>
          </p:nvPr>
        </p:nvSpPr>
        <p:spPr/>
        <p:txBody>
          <a:bodyPr/>
          <a:p>
            <a:r>
              <a:rPr altLang="zh-CN" lang="en-US" smtClean="0"/>
              <a:t>Click to edit Master title style</a:t>
            </a:r>
            <a:endParaRPr dirty="0" lang="en-US"/>
          </a:p>
        </p:txBody>
      </p:sp>
      <p:sp>
        <p:nvSpPr>
          <p:cNvPr id="1048582" name="Content Placeholder 2"/>
          <p:cNvSpPr>
            <a:spLocks noGrp="1"/>
          </p:cNvSpPr>
          <p:nvPr>
            <p:ph idx="1"/>
          </p:nvPr>
        </p:nvSpPr>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83"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584" name="Footer Placeholder 4"/>
          <p:cNvSpPr>
            <a:spLocks noGrp="1"/>
          </p:cNvSpPr>
          <p:nvPr>
            <p:ph type="ftr" sz="quarter" idx="11"/>
          </p:nvPr>
        </p:nvSpPr>
        <p:spPr/>
        <p:txBody>
          <a:bodyPr/>
          <a:p>
            <a:endParaRPr altLang="en-US" lang="zh-CN"/>
          </a:p>
        </p:txBody>
      </p:sp>
      <p:sp>
        <p:nvSpPr>
          <p:cNvPr id="1048585"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secHead">
  <p:cSld name="Section Header">
    <p:spTree>
      <p:nvGrpSpPr>
        <p:cNvPr id="38" name=""/>
        <p:cNvGrpSpPr/>
        <p:nvPr/>
      </p:nvGrpSpPr>
      <p:grpSpPr>
        <a:xfrm>
          <a:off x="0" y="0"/>
          <a:ext cx="0" cy="0"/>
          <a:chOff x="0" y="0"/>
          <a:chExt cx="0" cy="0"/>
        </a:xfrm>
      </p:grpSpPr>
      <p:sp>
        <p:nvSpPr>
          <p:cNvPr id="1048629" name="Title 1"/>
          <p:cNvSpPr>
            <a:spLocks noGrp="1"/>
          </p:cNvSpPr>
          <p:nvPr>
            <p:ph type="title"/>
          </p:nvPr>
        </p:nvSpPr>
        <p:spPr>
          <a:xfrm>
            <a:off x="623888" y="1709739"/>
            <a:ext cx="7886700" cy="2852737"/>
          </a:xfrm>
        </p:spPr>
        <p:txBody>
          <a:bodyPr anchor="b"/>
          <a:lstStyle>
            <a:lvl1pPr>
              <a:defRPr sz="6000"/>
            </a:lvl1pPr>
          </a:lstStyle>
          <a:p>
            <a:r>
              <a:rPr altLang="zh-CN" lang="en-US" smtClean="0"/>
              <a:t>Click to edit Master title style</a:t>
            </a:r>
            <a:endParaRPr dirty="0" lang="en-US"/>
          </a:p>
        </p:txBody>
      </p:sp>
      <p:sp>
        <p:nvSpPr>
          <p:cNvPr id="1048630" name="Text Placeholder 2"/>
          <p:cNvSpPr>
            <a:spLocks noGrp="1"/>
          </p:cNvSpPr>
          <p:nvPr>
            <p:ph type="body" idx="1"/>
          </p:nvPr>
        </p:nvSpPr>
        <p:spPr>
          <a:xfrm>
            <a:off x="623888" y="4589464"/>
            <a:ext cx="7886700" cy="1500187"/>
          </a:xfrm>
        </p:spPr>
        <p:txBody>
          <a:bodyPr/>
          <a:lstStyle>
            <a:lvl1pPr indent="0" marL="0">
              <a:buNone/>
              <a:defRPr sz="2400">
                <a:solidFill>
                  <a:schemeClr val="tx1"/>
                </a:solidFill>
              </a:defRPr>
            </a:lvl1pPr>
            <a:lvl2pPr indent="0" marL="457200">
              <a:buNone/>
              <a:defRPr sz="2000">
                <a:solidFill>
                  <a:schemeClr val="tx1">
                    <a:tint val="75000"/>
                  </a:schemeClr>
                </a:solidFill>
              </a:defRPr>
            </a:lvl2pPr>
            <a:lvl3pPr indent="0" marL="914400">
              <a:buNone/>
              <a:defRPr sz="1800">
                <a:solidFill>
                  <a:schemeClr val="tx1">
                    <a:tint val="75000"/>
                  </a:schemeClr>
                </a:solidFill>
              </a:defRPr>
            </a:lvl3pPr>
            <a:lvl4pPr indent="0" marL="1371600">
              <a:buNone/>
              <a:defRPr sz="1600">
                <a:solidFill>
                  <a:schemeClr val="tx1">
                    <a:tint val="75000"/>
                  </a:schemeClr>
                </a:solidFill>
              </a:defRPr>
            </a:lvl4pPr>
            <a:lvl5pPr indent="0" marL="1828800">
              <a:buNone/>
              <a:defRPr sz="1600">
                <a:solidFill>
                  <a:schemeClr val="tx1">
                    <a:tint val="75000"/>
                  </a:schemeClr>
                </a:solidFill>
              </a:defRPr>
            </a:lvl5pPr>
            <a:lvl6pPr indent="0" marL="2286000">
              <a:buNone/>
              <a:defRPr sz="1600">
                <a:solidFill>
                  <a:schemeClr val="tx1">
                    <a:tint val="75000"/>
                  </a:schemeClr>
                </a:solidFill>
              </a:defRPr>
            </a:lvl6pPr>
            <a:lvl7pPr indent="0" marL="2743200">
              <a:buNone/>
              <a:defRPr sz="1600">
                <a:solidFill>
                  <a:schemeClr val="tx1">
                    <a:tint val="75000"/>
                  </a:schemeClr>
                </a:solidFill>
              </a:defRPr>
            </a:lvl7pPr>
            <a:lvl8pPr indent="0" marL="3200400">
              <a:buNone/>
              <a:defRPr sz="1600">
                <a:solidFill>
                  <a:schemeClr val="tx1">
                    <a:tint val="75000"/>
                  </a:schemeClr>
                </a:solidFill>
              </a:defRPr>
            </a:lvl8pPr>
            <a:lvl9pPr indent="0" marL="3657600">
              <a:buNone/>
              <a:defRPr sz="1600">
                <a:solidFill>
                  <a:schemeClr val="tx1">
                    <a:tint val="75000"/>
                  </a:schemeClr>
                </a:solidFill>
              </a:defRPr>
            </a:lvl9pPr>
          </a:lstStyle>
          <a:p>
            <a:pPr lvl="0"/>
            <a:r>
              <a:rPr altLang="zh-CN" lang="en-US" smtClean="0"/>
              <a:t>Click to edit Master text styles</a:t>
            </a:r>
          </a:p>
        </p:txBody>
      </p:sp>
      <p:sp>
        <p:nvSpPr>
          <p:cNvPr id="1048631" name="Date Placeholder 3"/>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2" name="Footer Placeholder 4"/>
          <p:cNvSpPr>
            <a:spLocks noGrp="1"/>
          </p:cNvSpPr>
          <p:nvPr>
            <p:ph type="ftr" sz="quarter" idx="11"/>
          </p:nvPr>
        </p:nvSpPr>
        <p:spPr/>
        <p:txBody>
          <a:bodyPr/>
          <a:p>
            <a:endParaRPr altLang="en-US" lang="zh-CN"/>
          </a:p>
        </p:txBody>
      </p:sp>
      <p:sp>
        <p:nvSpPr>
          <p:cNvPr id="1048633" name="Slide Number Placeholder 5"/>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twoObj">
  <p:cSld name="Two Content">
    <p:spTree>
      <p:nvGrpSpPr>
        <p:cNvPr id="39" name=""/>
        <p:cNvGrpSpPr/>
        <p:nvPr/>
      </p:nvGrpSpPr>
      <p:grpSpPr>
        <a:xfrm>
          <a:off x="0" y="0"/>
          <a:ext cx="0" cy="0"/>
          <a:chOff x="0" y="0"/>
          <a:chExt cx="0" cy="0"/>
        </a:xfrm>
      </p:grpSpPr>
      <p:sp>
        <p:nvSpPr>
          <p:cNvPr id="1048634" name="Title 1"/>
          <p:cNvSpPr>
            <a:spLocks noGrp="1"/>
          </p:cNvSpPr>
          <p:nvPr>
            <p:ph type="title"/>
          </p:nvPr>
        </p:nvSpPr>
        <p:spPr/>
        <p:txBody>
          <a:bodyPr/>
          <a:p>
            <a:r>
              <a:rPr altLang="zh-CN" lang="en-US" smtClean="0"/>
              <a:t>Click to edit Master title style</a:t>
            </a:r>
            <a:endParaRPr dirty="0" lang="en-US"/>
          </a:p>
        </p:txBody>
      </p:sp>
      <p:sp>
        <p:nvSpPr>
          <p:cNvPr id="1048635" name="Content Placeholder 2"/>
          <p:cNvSpPr>
            <a:spLocks noGrp="1"/>
          </p:cNvSpPr>
          <p:nvPr>
            <p:ph sz="half" idx="1"/>
          </p:nvPr>
        </p:nvSpPr>
        <p:spPr>
          <a:xfrm>
            <a:off x="6286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6" name="Content Placeholder 3"/>
          <p:cNvSpPr>
            <a:spLocks noGrp="1"/>
          </p:cNvSpPr>
          <p:nvPr>
            <p:ph sz="half" idx="2"/>
          </p:nvPr>
        </p:nvSpPr>
        <p:spPr>
          <a:xfrm>
            <a:off x="4629150" y="1825625"/>
            <a:ext cx="3886200" cy="435133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37"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38" name="Footer Placeholder 5"/>
          <p:cNvSpPr>
            <a:spLocks noGrp="1"/>
          </p:cNvSpPr>
          <p:nvPr>
            <p:ph type="ftr" sz="quarter" idx="11"/>
          </p:nvPr>
        </p:nvSpPr>
        <p:spPr/>
        <p:txBody>
          <a:bodyPr/>
          <a:p>
            <a:endParaRPr altLang="en-US" lang="zh-CN"/>
          </a:p>
        </p:txBody>
      </p:sp>
      <p:sp>
        <p:nvSpPr>
          <p:cNvPr id="1048639"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twoTxTwoObj">
  <p:cSld name="Comparison">
    <p:spTree>
      <p:nvGrpSpPr>
        <p:cNvPr id="40" name=""/>
        <p:cNvGrpSpPr/>
        <p:nvPr/>
      </p:nvGrpSpPr>
      <p:grpSpPr>
        <a:xfrm>
          <a:off x="0" y="0"/>
          <a:ext cx="0" cy="0"/>
          <a:chOff x="0" y="0"/>
          <a:chExt cx="0" cy="0"/>
        </a:xfrm>
      </p:grpSpPr>
      <p:sp>
        <p:nvSpPr>
          <p:cNvPr id="1048640" name="Title 1"/>
          <p:cNvSpPr>
            <a:spLocks noGrp="1"/>
          </p:cNvSpPr>
          <p:nvPr>
            <p:ph type="title"/>
          </p:nvPr>
        </p:nvSpPr>
        <p:spPr>
          <a:xfrm>
            <a:off x="629841" y="365126"/>
            <a:ext cx="7886700" cy="1325563"/>
          </a:xfrm>
        </p:spPr>
        <p:txBody>
          <a:bodyPr/>
          <a:p>
            <a:r>
              <a:rPr altLang="zh-CN" lang="en-US" smtClean="0"/>
              <a:t>Click to edit Master title style</a:t>
            </a:r>
            <a:endParaRPr dirty="0" lang="en-US"/>
          </a:p>
        </p:txBody>
      </p:sp>
      <p:sp>
        <p:nvSpPr>
          <p:cNvPr id="1048641" name="Text Placeholder 2"/>
          <p:cNvSpPr>
            <a:spLocks noGrp="1"/>
          </p:cNvSpPr>
          <p:nvPr>
            <p:ph type="body" idx="1"/>
          </p:nvPr>
        </p:nvSpPr>
        <p:spPr>
          <a:xfrm>
            <a:off x="629842" y="1681163"/>
            <a:ext cx="3868340"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2" name="Content Placeholder 3"/>
          <p:cNvSpPr>
            <a:spLocks noGrp="1"/>
          </p:cNvSpPr>
          <p:nvPr>
            <p:ph sz="half" idx="2"/>
          </p:nvPr>
        </p:nvSpPr>
        <p:spPr>
          <a:xfrm>
            <a:off x="629842" y="2505075"/>
            <a:ext cx="3868340"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3" name="Text Placeholder 4"/>
          <p:cNvSpPr>
            <a:spLocks noGrp="1"/>
          </p:cNvSpPr>
          <p:nvPr>
            <p:ph type="body" sz="quarter" idx="3"/>
          </p:nvPr>
        </p:nvSpPr>
        <p:spPr>
          <a:xfrm>
            <a:off x="4629150" y="1681163"/>
            <a:ext cx="3887391" cy="823912"/>
          </a:xfrm>
        </p:spPr>
        <p:txBody>
          <a:bodyPr anchor="b"/>
          <a:lstStyle>
            <a:lvl1pPr indent="0" marL="0">
              <a:buNone/>
              <a:defRPr b="1" sz="2400"/>
            </a:lvl1pPr>
            <a:lvl2pPr indent="0" marL="457200">
              <a:buNone/>
              <a:defRPr b="1" sz="2000"/>
            </a:lvl2pPr>
            <a:lvl3pPr indent="0" marL="914400">
              <a:buNone/>
              <a:defRPr b="1" sz="1800"/>
            </a:lvl3pPr>
            <a:lvl4pPr indent="0" marL="1371600">
              <a:buNone/>
              <a:defRPr b="1" sz="1600"/>
            </a:lvl4pPr>
            <a:lvl5pPr indent="0" marL="1828800">
              <a:buNone/>
              <a:defRPr b="1" sz="1600"/>
            </a:lvl5pPr>
            <a:lvl6pPr indent="0" marL="2286000">
              <a:buNone/>
              <a:defRPr b="1" sz="1600"/>
            </a:lvl6pPr>
            <a:lvl7pPr indent="0" marL="2743200">
              <a:buNone/>
              <a:defRPr b="1" sz="1600"/>
            </a:lvl7pPr>
            <a:lvl8pPr indent="0" marL="3200400">
              <a:buNone/>
              <a:defRPr b="1" sz="1600"/>
            </a:lvl8pPr>
            <a:lvl9pPr indent="0" marL="3657600">
              <a:buNone/>
              <a:defRPr b="1" sz="1600"/>
            </a:lvl9pPr>
          </a:lstStyle>
          <a:p>
            <a:pPr lvl="0"/>
            <a:r>
              <a:rPr altLang="zh-CN" lang="en-US" smtClean="0"/>
              <a:t>Click to edit Master text styles</a:t>
            </a:r>
          </a:p>
        </p:txBody>
      </p:sp>
      <p:sp>
        <p:nvSpPr>
          <p:cNvPr id="1048644" name="Content Placeholder 5"/>
          <p:cNvSpPr>
            <a:spLocks noGrp="1"/>
          </p:cNvSpPr>
          <p:nvPr>
            <p:ph sz="quarter" idx="4"/>
          </p:nvPr>
        </p:nvSpPr>
        <p:spPr>
          <a:xfrm>
            <a:off x="4629150" y="2505075"/>
            <a:ext cx="3887391" cy="3684588"/>
          </a:xfrm>
        </p:spPr>
        <p:txBody>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45" name="Date Placeholder 6"/>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6" name="Footer Placeholder 7"/>
          <p:cNvSpPr>
            <a:spLocks noGrp="1"/>
          </p:cNvSpPr>
          <p:nvPr>
            <p:ph type="ftr" sz="quarter" idx="11"/>
          </p:nvPr>
        </p:nvSpPr>
        <p:spPr/>
        <p:txBody>
          <a:bodyPr/>
          <a:p>
            <a:endParaRPr altLang="en-US" lang="zh-CN"/>
          </a:p>
        </p:txBody>
      </p:sp>
      <p:sp>
        <p:nvSpPr>
          <p:cNvPr id="1048647" name="Slide Number Placeholder 8"/>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type="titleOnly">
  <p:cSld name="Title Only">
    <p:spTree>
      <p:nvGrpSpPr>
        <p:cNvPr id="34" name=""/>
        <p:cNvGrpSpPr/>
        <p:nvPr/>
      </p:nvGrpSpPr>
      <p:grpSpPr>
        <a:xfrm>
          <a:off x="0" y="0"/>
          <a:ext cx="0" cy="0"/>
          <a:chOff x="0" y="0"/>
          <a:chExt cx="0" cy="0"/>
        </a:xfrm>
      </p:grpSpPr>
      <p:sp>
        <p:nvSpPr>
          <p:cNvPr id="1048609" name="Title 1"/>
          <p:cNvSpPr>
            <a:spLocks noGrp="1"/>
          </p:cNvSpPr>
          <p:nvPr>
            <p:ph type="title"/>
          </p:nvPr>
        </p:nvSpPr>
        <p:spPr/>
        <p:txBody>
          <a:bodyPr/>
          <a:p>
            <a:r>
              <a:rPr altLang="zh-CN" lang="en-US" smtClean="0"/>
              <a:t>Click to edit Master title style</a:t>
            </a:r>
            <a:endParaRPr dirty="0" lang="en-US"/>
          </a:p>
        </p:txBody>
      </p:sp>
      <p:sp>
        <p:nvSpPr>
          <p:cNvPr id="1048610" name="Date Placeholder 2"/>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11" name="Footer Placeholder 3"/>
          <p:cNvSpPr>
            <a:spLocks noGrp="1"/>
          </p:cNvSpPr>
          <p:nvPr>
            <p:ph type="ftr" sz="quarter" idx="11"/>
          </p:nvPr>
        </p:nvSpPr>
        <p:spPr/>
        <p:txBody>
          <a:bodyPr/>
          <a:p>
            <a:endParaRPr altLang="en-US" lang="zh-CN"/>
          </a:p>
        </p:txBody>
      </p:sp>
      <p:sp>
        <p:nvSpPr>
          <p:cNvPr id="1048612" name="Slide Number Placeholder 4"/>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type="blank">
  <p:cSld name="Blank">
    <p:spTree>
      <p:nvGrpSpPr>
        <p:cNvPr id="41" name=""/>
        <p:cNvGrpSpPr/>
        <p:nvPr/>
      </p:nvGrpSpPr>
      <p:grpSpPr>
        <a:xfrm>
          <a:off x="0" y="0"/>
          <a:ext cx="0" cy="0"/>
          <a:chOff x="0" y="0"/>
          <a:chExt cx="0" cy="0"/>
        </a:xfrm>
      </p:grpSpPr>
      <p:sp>
        <p:nvSpPr>
          <p:cNvPr id="1048648" name="Date Placeholder 1"/>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49" name="Footer Placeholder 2"/>
          <p:cNvSpPr>
            <a:spLocks noGrp="1"/>
          </p:cNvSpPr>
          <p:nvPr>
            <p:ph type="ftr" sz="quarter" idx="11"/>
          </p:nvPr>
        </p:nvSpPr>
        <p:spPr/>
        <p:txBody>
          <a:bodyPr/>
          <a:p>
            <a:endParaRPr altLang="en-US" lang="zh-CN"/>
          </a:p>
        </p:txBody>
      </p:sp>
      <p:sp>
        <p:nvSpPr>
          <p:cNvPr id="1048650" name="Slide Number Placeholder 3"/>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type="objTx">
  <p:cSld name="Content with Caption">
    <p:spTree>
      <p:nvGrpSpPr>
        <p:cNvPr id="42" name=""/>
        <p:cNvGrpSpPr/>
        <p:nvPr/>
      </p:nvGrpSpPr>
      <p:grpSpPr>
        <a:xfrm>
          <a:off x="0" y="0"/>
          <a:ext cx="0" cy="0"/>
          <a:chOff x="0" y="0"/>
          <a:chExt cx="0" cy="0"/>
        </a:xfrm>
      </p:grpSpPr>
      <p:sp>
        <p:nvSpPr>
          <p:cNvPr id="1048651"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52"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653"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54"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55" name="Footer Placeholder 5"/>
          <p:cNvSpPr>
            <a:spLocks noGrp="1"/>
          </p:cNvSpPr>
          <p:nvPr>
            <p:ph type="ftr" sz="quarter" idx="11"/>
          </p:nvPr>
        </p:nvSpPr>
        <p:spPr/>
        <p:txBody>
          <a:bodyPr/>
          <a:p>
            <a:endParaRPr altLang="en-US" lang="zh-CN"/>
          </a:p>
        </p:txBody>
      </p:sp>
      <p:sp>
        <p:nvSpPr>
          <p:cNvPr id="1048656"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type="picTx">
  <p:cSld name="Picture with Caption">
    <p:spTree>
      <p:nvGrpSpPr>
        <p:cNvPr id="36" name=""/>
        <p:cNvGrpSpPr/>
        <p:nvPr/>
      </p:nvGrpSpPr>
      <p:grpSpPr>
        <a:xfrm>
          <a:off x="0" y="0"/>
          <a:ext cx="0" cy="0"/>
          <a:chOff x="0" y="0"/>
          <a:chExt cx="0" cy="0"/>
        </a:xfrm>
      </p:grpSpPr>
      <p:sp>
        <p:nvSpPr>
          <p:cNvPr id="1048618" name="Title 1"/>
          <p:cNvSpPr>
            <a:spLocks noGrp="1"/>
          </p:cNvSpPr>
          <p:nvPr>
            <p:ph type="title"/>
          </p:nvPr>
        </p:nvSpPr>
        <p:spPr>
          <a:xfrm>
            <a:off x="629841" y="457200"/>
            <a:ext cx="2949178" cy="1600200"/>
          </a:xfrm>
        </p:spPr>
        <p:txBody>
          <a:bodyPr anchor="b"/>
          <a:lstStyle>
            <a:lvl1pPr>
              <a:defRPr sz="3200"/>
            </a:lvl1pPr>
          </a:lstStyle>
          <a:p>
            <a:r>
              <a:rPr altLang="zh-CN" lang="en-US" smtClean="0"/>
              <a:t>Click to edit Master title style</a:t>
            </a:r>
            <a:endParaRPr dirty="0" lang="en-US"/>
          </a:p>
        </p:txBody>
      </p:sp>
      <p:sp>
        <p:nvSpPr>
          <p:cNvPr id="1048619" name="Picture Placeholder 2"/>
          <p:cNvSpPr>
            <a:spLocks noChangeAspect="1" noGrp="1"/>
          </p:cNvSpPr>
          <p:nvPr>
            <p:ph type="pic" idx="1"/>
          </p:nvPr>
        </p:nvSpPr>
        <p:spPr>
          <a:xfrm>
            <a:off x="3887391" y="987426"/>
            <a:ext cx="4629150" cy="4873625"/>
          </a:xfrm>
        </p:spPr>
        <p:txBody>
          <a:bodyPr anchor="t"/>
          <a:lstStyle>
            <a:lvl1pPr indent="0" marL="0">
              <a:buNone/>
              <a:defRPr sz="3200"/>
            </a:lvl1pPr>
            <a:lvl2pPr indent="0" marL="457200">
              <a:buNone/>
              <a:defRPr sz="2800"/>
            </a:lvl2pPr>
            <a:lvl3pPr indent="0" marL="914400">
              <a:buNone/>
              <a:defRPr sz="2400"/>
            </a:lvl3pPr>
            <a:lvl4pPr indent="0" marL="1371600">
              <a:buNone/>
              <a:defRPr sz="2000"/>
            </a:lvl4pPr>
            <a:lvl5pPr indent="0" marL="1828800">
              <a:buNone/>
              <a:defRPr sz="2000"/>
            </a:lvl5pPr>
            <a:lvl6pPr indent="0" marL="2286000">
              <a:buNone/>
              <a:defRPr sz="2000"/>
            </a:lvl6pPr>
            <a:lvl7pPr indent="0" marL="2743200">
              <a:buNone/>
              <a:defRPr sz="2000"/>
            </a:lvl7pPr>
            <a:lvl8pPr indent="0" marL="3200400">
              <a:buNone/>
              <a:defRPr sz="2000"/>
            </a:lvl8pPr>
            <a:lvl9pPr indent="0" marL="3657600">
              <a:buNone/>
              <a:defRPr sz="2000"/>
            </a:lvl9pPr>
          </a:lstStyle>
          <a:p>
            <a:r>
              <a:rPr altLang="zh-CN" lang="en-US" smtClean="0"/>
              <a:t>Click icon to add picture</a:t>
            </a:r>
            <a:endParaRPr dirty="0" lang="en-US"/>
          </a:p>
        </p:txBody>
      </p:sp>
      <p:sp>
        <p:nvSpPr>
          <p:cNvPr id="1048620" name="Text Placeholder 3"/>
          <p:cNvSpPr>
            <a:spLocks noGrp="1"/>
          </p:cNvSpPr>
          <p:nvPr>
            <p:ph type="body" sz="half" idx="2"/>
          </p:nvPr>
        </p:nvSpPr>
        <p:spPr>
          <a:xfrm>
            <a:off x="629841" y="2057400"/>
            <a:ext cx="2949178" cy="3811588"/>
          </a:xfrm>
        </p:spPr>
        <p:txBody>
          <a:bodyPr/>
          <a:lstStyle>
            <a:lvl1pPr indent="0" marL="0">
              <a:buNone/>
              <a:defRPr sz="1600"/>
            </a:lvl1pPr>
            <a:lvl2pPr indent="0" marL="457200">
              <a:buNone/>
              <a:defRPr sz="1400"/>
            </a:lvl2pPr>
            <a:lvl3pPr indent="0" marL="914400">
              <a:buNone/>
              <a:defRPr sz="1200"/>
            </a:lvl3pPr>
            <a:lvl4pPr indent="0" marL="1371600">
              <a:buNone/>
              <a:defRPr sz="1000"/>
            </a:lvl4pPr>
            <a:lvl5pPr indent="0" marL="1828800">
              <a:buNone/>
              <a:defRPr sz="1000"/>
            </a:lvl5pPr>
            <a:lvl6pPr indent="0" marL="2286000">
              <a:buNone/>
              <a:defRPr sz="1000"/>
            </a:lvl6pPr>
            <a:lvl7pPr indent="0" marL="2743200">
              <a:buNone/>
              <a:defRPr sz="1000"/>
            </a:lvl7pPr>
            <a:lvl8pPr indent="0" marL="3200400">
              <a:buNone/>
              <a:defRPr sz="1000"/>
            </a:lvl8pPr>
            <a:lvl9pPr indent="0" marL="3657600">
              <a:buNone/>
              <a:defRPr sz="1000"/>
            </a:lvl9pPr>
          </a:lstStyle>
          <a:p>
            <a:pPr lvl="0"/>
            <a:r>
              <a:rPr altLang="zh-CN" lang="en-US" smtClean="0"/>
              <a:t>Click to edit Master text styles</a:t>
            </a:r>
          </a:p>
        </p:txBody>
      </p:sp>
      <p:sp>
        <p:nvSpPr>
          <p:cNvPr id="1048621" name="Date Placeholder 4"/>
          <p:cNvSpPr>
            <a:spLocks noGrp="1"/>
          </p:cNvSpPr>
          <p:nvPr>
            <p:ph type="dt" sz="half" idx="10"/>
          </p:nvPr>
        </p:nvSpPr>
        <p:spPr/>
        <p:txBody>
          <a:bodyPr/>
          <a:p>
            <a:fld id="{70BC1078-46ED-40F9-8930-935BAD7C2B02}" type="datetimeFigureOut">
              <a:rPr altLang="en-US" lang="zh-CN" smtClean="0"/>
              <a:t>2015/5/12</a:t>
            </a:fld>
            <a:endParaRPr altLang="en-US" lang="zh-CN"/>
          </a:p>
        </p:txBody>
      </p:sp>
      <p:sp>
        <p:nvSpPr>
          <p:cNvPr id="1048622" name="Footer Placeholder 5"/>
          <p:cNvSpPr>
            <a:spLocks noGrp="1"/>
          </p:cNvSpPr>
          <p:nvPr>
            <p:ph type="ftr" sz="quarter" idx="11"/>
          </p:nvPr>
        </p:nvSpPr>
        <p:spPr/>
        <p:txBody>
          <a:bodyPr/>
          <a:p>
            <a:endParaRPr altLang="en-US" lang="zh-CN"/>
          </a:p>
        </p:txBody>
      </p:sp>
      <p:sp>
        <p:nvSpPr>
          <p:cNvPr id="1048623" name="Slide Number Placeholder 6"/>
          <p:cNvSpPr>
            <a:spLocks noGrp="1"/>
          </p:cNvSpPr>
          <p:nvPr>
            <p:ph type="sldNum" sz="quarter" idx="12"/>
          </p:nvPr>
        </p:nvSpPr>
        <p:spPr/>
        <p:txBody>
          <a:bodyPr/>
          <a:p>
            <a:fld id="{D5B52ADC-5BFA-4FBD-BEE2-16096B7F4166}" type="slidenum">
              <a:rPr altLang="en-US" lang="zh-CN" smtClean="0"/>
              <a:t>‹#›</a:t>
            </a:fld>
            <a:endParaRPr altLang="en-US" lang="zh-CN"/>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1" name=""/>
        <p:cNvGrpSpPr/>
        <p:nvPr/>
      </p:nvGrpSpPr>
      <p:grpSpPr>
        <a:xfrm>
          <a:off x="0" y="0"/>
          <a:ext cx="0" cy="0"/>
          <a:chOff x="0" y="0"/>
          <a:chExt cx="0" cy="0"/>
        </a:xfrm>
      </p:grpSpPr>
      <p:sp>
        <p:nvSpPr>
          <p:cNvPr id="1048576" name="Title Placeholder 1"/>
          <p:cNvSpPr>
            <a:spLocks noGrp="1"/>
          </p:cNvSpPr>
          <p:nvPr>
            <p:ph type="title"/>
          </p:nvPr>
        </p:nvSpPr>
        <p:spPr>
          <a:xfrm>
            <a:off x="628650" y="365126"/>
            <a:ext cx="7886700" cy="1325563"/>
          </a:xfrm>
          <a:prstGeom prst="rect"/>
        </p:spPr>
        <p:txBody>
          <a:bodyPr anchor="ctr" bIns="45720" lIns="91440" rIns="91440" rtlCol="0" tIns="45720" vert="horz">
            <a:normAutofit/>
          </a:bodyPr>
          <a:p>
            <a:r>
              <a:rPr altLang="zh-CN" lang="en-US" smtClean="0"/>
              <a:t>Click to edit Master title style</a:t>
            </a:r>
            <a:endParaRPr dirty="0" lang="en-US"/>
          </a:p>
        </p:txBody>
      </p:sp>
      <p:sp>
        <p:nvSpPr>
          <p:cNvPr id="1048577" name="Text Placeholder 2"/>
          <p:cNvSpPr>
            <a:spLocks noGrp="1"/>
          </p:cNvSpPr>
          <p:nvPr>
            <p:ph type="body" idx="1"/>
          </p:nvPr>
        </p:nvSpPr>
        <p:spPr>
          <a:xfrm>
            <a:off x="628650" y="1825625"/>
            <a:ext cx="7886700" cy="4351338"/>
          </a:xfrm>
          <a:prstGeom prst="rect"/>
        </p:spPr>
        <p:txBody>
          <a:bodyPr bIns="45720" lIns="91440" rIns="91440" rtlCol="0" tIns="45720" vert="horz">
            <a:normAutofit/>
          </a:bodyPr>
          <a:p>
            <a:pPr lvl="0"/>
            <a:r>
              <a:rPr altLang="zh-CN" lang="en-US" smtClean="0"/>
              <a:t>Click to edit Master text styles</a:t>
            </a:r>
          </a:p>
          <a:p>
            <a:pPr lvl="1"/>
            <a:r>
              <a:rPr altLang="zh-CN" lang="en-US" smtClean="0"/>
              <a:t>Second level</a:t>
            </a:r>
          </a:p>
          <a:p>
            <a:pPr lvl="2"/>
            <a:r>
              <a:rPr altLang="zh-CN" lang="en-US" smtClean="0"/>
              <a:t>Third level</a:t>
            </a:r>
          </a:p>
          <a:p>
            <a:pPr lvl="3"/>
            <a:r>
              <a:rPr altLang="zh-CN" lang="en-US" smtClean="0"/>
              <a:t>Fourth level</a:t>
            </a:r>
          </a:p>
          <a:p>
            <a:pPr lvl="4"/>
            <a:r>
              <a:rPr altLang="zh-CN" lang="en-US" smtClean="0"/>
              <a:t>Fifth level</a:t>
            </a:r>
            <a:endParaRPr dirty="0" lang="en-US"/>
          </a:p>
        </p:txBody>
      </p:sp>
      <p:sp>
        <p:nvSpPr>
          <p:cNvPr id="1048578" name="Date Placeholder 3"/>
          <p:cNvSpPr>
            <a:spLocks noGrp="1"/>
          </p:cNvSpPr>
          <p:nvPr>
            <p:ph type="dt" sz="half" idx="2"/>
          </p:nvPr>
        </p:nvSpPr>
        <p:spPr>
          <a:xfrm>
            <a:off x="628650" y="6356351"/>
            <a:ext cx="2057400" cy="365125"/>
          </a:xfrm>
          <a:prstGeom prst="rect"/>
        </p:spPr>
        <p:txBody>
          <a:bodyPr anchor="ctr" bIns="45720" lIns="91440" rIns="91440" rtlCol="0" tIns="45720" vert="horz"/>
          <a:lstStyle>
            <a:lvl1pPr algn="l">
              <a:defRPr sz="1200">
                <a:solidFill>
                  <a:schemeClr val="tx1">
                    <a:tint val="75000"/>
                  </a:schemeClr>
                </a:solidFill>
              </a:defRPr>
            </a:lvl1pPr>
          </a:lstStyle>
          <a:p>
            <a:fld id="{70BC1078-46ED-40F9-8930-935BAD7C2B02}" type="datetimeFigureOut">
              <a:rPr altLang="en-US" lang="zh-CN" smtClean="0"/>
              <a:t>2015/5/12</a:t>
            </a:fld>
            <a:endParaRPr altLang="en-US" lang="zh-CN"/>
          </a:p>
        </p:txBody>
      </p:sp>
      <p:sp>
        <p:nvSpPr>
          <p:cNvPr id="1048579" name="Footer Placeholder 4"/>
          <p:cNvSpPr>
            <a:spLocks noGrp="1"/>
          </p:cNvSpPr>
          <p:nvPr>
            <p:ph type="ftr" sz="quarter" idx="3"/>
          </p:nvPr>
        </p:nvSpPr>
        <p:spPr>
          <a:xfrm>
            <a:off x="3028950" y="6356351"/>
            <a:ext cx="3086100" cy="365125"/>
          </a:xfrm>
          <a:prstGeom prst="rect"/>
        </p:spPr>
        <p:txBody>
          <a:bodyPr anchor="ctr" bIns="45720" lIns="91440" rIns="91440" rtlCol="0" tIns="45720" vert="horz"/>
          <a:lstStyle>
            <a:lvl1pPr algn="ctr">
              <a:defRPr sz="1200">
                <a:solidFill>
                  <a:schemeClr val="tx1">
                    <a:tint val="75000"/>
                  </a:schemeClr>
                </a:solidFill>
              </a:defRPr>
            </a:lvl1pPr>
          </a:lstStyle>
          <a:p>
            <a:endParaRPr altLang="en-US" lang="zh-CN"/>
          </a:p>
        </p:txBody>
      </p:sp>
      <p:sp>
        <p:nvSpPr>
          <p:cNvPr id="1048580" name="Slide Number Placeholder 5"/>
          <p:cNvSpPr>
            <a:spLocks noGrp="1"/>
          </p:cNvSpPr>
          <p:nvPr>
            <p:ph type="sldNum" sz="quarter" idx="4"/>
          </p:nvPr>
        </p:nvSpPr>
        <p:spPr>
          <a:xfrm>
            <a:off x="6457950" y="6356351"/>
            <a:ext cx="2057400" cy="365125"/>
          </a:xfrm>
          <a:prstGeom prst="rect"/>
        </p:spPr>
        <p:txBody>
          <a:bodyPr anchor="ctr" bIns="45720" lIns="91440" rIns="91440" rtlCol="0" tIns="45720" vert="horz"/>
          <a:lstStyle>
            <a:lvl1pPr algn="r">
              <a:defRPr sz="1200">
                <a:solidFill>
                  <a:schemeClr val="tx1">
                    <a:tint val="75000"/>
                  </a:schemeClr>
                </a:solidFill>
              </a:defRPr>
            </a:lvl1pPr>
          </a:lstStyle>
          <a:p>
            <a:fld id="{D5B52ADC-5BFA-4FBD-BEE2-16096B7F4166}" type="slidenum">
              <a:rPr altLang="en-US" lang="zh-CN" smtClean="0"/>
              <a:t>‹#›</a:t>
            </a:fld>
            <a:endParaRPr altLang="en-US" lang="zh-CN"/>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eaLnBrk="1" hangingPunct="1" latinLnBrk="0" rtl="0">
        <a:lnSpc>
          <a:spcPct val="90000"/>
        </a:lnSpc>
        <a:spcBef>
          <a:spcPct val="0"/>
        </a:spcBef>
        <a:buNone/>
        <a:defRPr sz="4400" kern="1200">
          <a:solidFill>
            <a:schemeClr val="tx1"/>
          </a:solidFill>
          <a:latin typeface="+mj-lt"/>
          <a:ea typeface="+mj-ea"/>
          <a:cs typeface="+mj-cs"/>
        </a:defRPr>
      </a:lvl1pPr>
    </p:titleStyle>
    <p:bodyStyle>
      <a:lvl1pPr algn="l" defTabSz="914400" eaLnBrk="1" hangingPunct="1" indent="-228600" latinLnBrk="0" marL="228600" rtl="0">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algn="l" defTabSz="914400" eaLnBrk="1" hangingPunct="1" indent="-228600" latinLnBrk="0" marL="685800" rtl="0">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algn="l" defTabSz="914400" eaLnBrk="1" hangingPunct="1" indent="-228600" latinLnBrk="0" marL="1143000" rtl="0">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algn="l" defTabSz="914400" eaLnBrk="1" hangingPunct="1" indent="-228600" latinLnBrk="0" marL="1600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algn="l" defTabSz="914400" eaLnBrk="1" hangingPunct="1" indent="-228600" latinLnBrk="0" marL="20574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algn="l" defTabSz="914400" eaLnBrk="1" hangingPunct="1" indent="-228600" latinLnBrk="0" marL="25146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algn="l" defTabSz="914400" eaLnBrk="1" hangingPunct="1" indent="-228600" latinLnBrk="0" marL="29718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algn="l" defTabSz="914400" eaLnBrk="1" hangingPunct="1" indent="-228600" latinLnBrk="0" marL="34290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algn="l" defTabSz="914400" eaLnBrk="1" hangingPunct="1" indent="-228600" latinLnBrk="0" marL="3886200" rtl="0">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29" name=""/>
        <p:cNvGrpSpPr/>
        <p:nvPr/>
      </p:nvGrpSpPr>
      <p:grpSpPr>
        <a:xfrm>
          <a:off x="0" y="0"/>
          <a:ext cx="0" cy="0"/>
          <a:chOff x="0" y="0"/>
          <a:chExt cx="0" cy="0"/>
        </a:xfrm>
      </p:grpSpPr>
      <p:sp>
        <p:nvSpPr>
          <p:cNvPr id="1048599" name="Title 1"/>
          <p:cNvSpPr>
            <a:spLocks noGrp="1"/>
          </p:cNvSpPr>
          <p:nvPr>
            <p:ph type="ctrTitle"/>
          </p:nvPr>
        </p:nvSpPr>
        <p:spPr/>
        <p:txBody>
          <a:bodyPr/>
          <a:p>
            <a:r>
              <a:rPr altLang="en-IN" lang="en-US"/>
              <a:t>H</a:t>
            </a:r>
            <a:r>
              <a:rPr altLang="en-IN" lang="en-US"/>
              <a:t>t</a:t>
            </a:r>
            <a:r>
              <a:rPr altLang="en-IN" lang="en-US"/>
              <a:t>m</a:t>
            </a:r>
            <a:r>
              <a:rPr altLang="en-IN" lang="en-US"/>
              <a:t>l</a:t>
            </a:r>
            <a:r>
              <a:rPr altLang="en-IN" lang="en-US"/>
              <a:t> </a:t>
            </a:r>
            <a:r>
              <a:rPr altLang="en-IN" lang="en-US"/>
              <a:t>i</a:t>
            </a:r>
            <a:r>
              <a:rPr altLang="en-IN" lang="en-US"/>
              <a:t>n</a:t>
            </a:r>
            <a:r>
              <a:rPr altLang="en-IN" lang="en-US"/>
              <a:t>t</a:t>
            </a:r>
            <a:r>
              <a:rPr altLang="en-IN" lang="en-US"/>
              <a:t>r</a:t>
            </a:r>
            <a:r>
              <a:rPr altLang="en-IN" lang="en-US"/>
              <a:t>oduction </a:t>
            </a:r>
            <a:endParaRPr altLang="zh-CN" lang="en-US"/>
          </a:p>
        </p:txBody>
      </p:sp>
      <p:sp>
        <p:nvSpPr>
          <p:cNvPr id="1048600" name="Subtitle 2"/>
          <p:cNvSpPr>
            <a:spLocks noGrp="1"/>
          </p:cNvSpPr>
          <p:nvPr>
            <p:ph type="subTitle" idx="1"/>
          </p:nvPr>
        </p:nvSpPr>
        <p:spPr/>
        <p:txBody>
          <a:bodyPr>
            <a:normAutofit/>
          </a:bodyPr>
          <a:p>
            <a:r>
              <a:rPr altLang="zh-CN" lang="en-US"/>
              <a:t>HTML stands for Hyper Text Markup Language</a:t>
            </a:r>
            <a:endParaRPr altLang="zh-CN" lang="en-US"/>
          </a:p>
          <a:p>
            <a:r>
              <a:rPr altLang="zh-CN" lang="en-US"/>
              <a:t>HTML is the standard markup language for creating Web pages</a:t>
            </a:r>
            <a:endParaRPr altLang="zh-CN" lang="en-US"/>
          </a:p>
          <a:p>
            <a:r>
              <a:rPr altLang="zh-CN" lang="en-US"/>
              <a:t>HTML describes the structure of a Web page</a:t>
            </a:r>
            <a:endParaRPr altLang="zh-CN" lang="en-US"/>
          </a:p>
          <a:p>
            <a:r>
              <a:rPr altLang="zh-CN" lang="en-US"/>
              <a:t>HTML consists of a series of elements</a:t>
            </a:r>
            <a:endParaRPr altLang="zh-CN" lang="en-US"/>
          </a:p>
          <a:p>
            <a:r>
              <a:rPr altLang="zh-CN" lang="en-US"/>
              <a:t>HTML elements tell the browser how to display the content</a:t>
            </a:r>
            <a:endParaRPr altLang="zh-CN" lang="en-US"/>
          </a:p>
          <a:p>
            <a:r>
              <a:rPr altLang="zh-CN" lang="en-US"/>
              <a:t>HTML elements label pieces of content such as "this is a heading", "this is a paragraph", "this is a link", etc.</a:t>
            </a:r>
            <a:endParaRPr altLang="zh-CN" lang="en-US"/>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45" name=""/>
        <p:cNvGrpSpPr/>
        <p:nvPr/>
      </p:nvGrpSpPr>
      <p:grpSpPr>
        <a:xfrm>
          <a:off x="0" y="0"/>
          <a:ext cx="0" cy="0"/>
          <a:chOff x="0" y="0"/>
          <a:chExt cx="0" cy="0"/>
        </a:xfrm>
      </p:grpSpPr>
      <p:sp>
        <p:nvSpPr>
          <p:cNvPr id="1048665" name=""/>
          <p:cNvSpPr>
            <a:spLocks noGrp="1"/>
          </p:cNvSpPr>
          <p:nvPr>
            <p:ph type="title"/>
          </p:nvPr>
        </p:nvSpPr>
        <p:spPr/>
        <p:txBody>
          <a:bodyPr/>
          <a:p>
            <a:endParaRPr lang="en-IN"/>
          </a:p>
        </p:txBody>
      </p:sp>
      <p:sp>
        <p:nvSpPr>
          <p:cNvPr id="1048666" name=""/>
          <p:cNvSpPr>
            <a:spLocks noGrp="1"/>
          </p:cNvSpPr>
          <p:nvPr>
            <p:ph idx="1"/>
          </p:nvPr>
        </p:nvSpPr>
        <p:spPr/>
        <p:txBody>
          <a:bodyPr/>
          <a:p>
            <a:r>
              <a:rPr lang="en-IN"/>
              <a:t>In a programming language, variables are used to store data values.</a:t>
            </a:r>
            <a:endParaRPr lang="en-IN"/>
          </a:p>
          <a:p>
            <a:r>
              <a:rPr lang="en-IN"/>
              <a:t>JavaScript uses the keywords var, let and const to declare variables.</a:t>
            </a:r>
            <a:endParaRPr lang="en-IN"/>
          </a:p>
          <a:p>
            <a:r>
              <a:rPr lang="en-IN"/>
              <a:t>An equal sign is used to assign values to variables.</a:t>
            </a:r>
            <a:endParaRPr lang="en-IN"/>
          </a:p>
          <a:p>
            <a:r>
              <a:rPr lang="en-IN"/>
              <a:t>In this example, x is defined as a variable. Then, x is assigned (given) the value 6:</a:t>
            </a:r>
            <a:endParaRPr lang="en-IN"/>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30" name=""/>
        <p:cNvGrpSpPr/>
        <p:nvPr/>
      </p:nvGrpSpPr>
      <p:grpSpPr>
        <a:xfrm>
          <a:off x="0" y="0"/>
          <a:ext cx="0" cy="0"/>
          <a:chOff x="0" y="0"/>
          <a:chExt cx="0" cy="0"/>
        </a:xfrm>
      </p:grpSpPr>
      <p:sp>
        <p:nvSpPr>
          <p:cNvPr id="1048601" name=""/>
          <p:cNvSpPr>
            <a:spLocks noGrp="1"/>
          </p:cNvSpPr>
          <p:nvPr>
            <p:ph type="ctrTitle"/>
          </p:nvPr>
        </p:nvSpPr>
        <p:spPr/>
        <p:txBody>
          <a:bodyPr/>
          <a:p>
            <a:r>
              <a:rPr altLang="en-IN" lang="en-US"/>
              <a:t>W</a:t>
            </a:r>
            <a:r>
              <a:rPr altLang="en-IN" lang="en-US"/>
              <a:t>h</a:t>
            </a:r>
            <a:r>
              <a:rPr altLang="en-IN" lang="en-US"/>
              <a:t>at </a:t>
            </a:r>
            <a:r>
              <a:rPr altLang="en-IN" lang="en-US"/>
              <a:t>is </a:t>
            </a:r>
            <a:r>
              <a:rPr altLang="en-IN" lang="en-US"/>
              <a:t>h</a:t>
            </a:r>
            <a:r>
              <a:rPr altLang="en-IN" lang="en-US"/>
              <a:t>t</a:t>
            </a:r>
            <a:r>
              <a:rPr altLang="en-IN" lang="en-US"/>
              <a:t>m</a:t>
            </a:r>
            <a:r>
              <a:rPr altLang="en-IN" lang="en-US"/>
              <a:t>l</a:t>
            </a:r>
            <a:endParaRPr lang="en-IN"/>
          </a:p>
        </p:txBody>
      </p:sp>
      <p:sp>
        <p:nvSpPr>
          <p:cNvPr id="1048602" name=""/>
          <p:cNvSpPr>
            <a:spLocks noGrp="1"/>
          </p:cNvSpPr>
          <p:nvPr>
            <p:ph type="subTitle" idx="1"/>
          </p:nvPr>
        </p:nvSpPr>
        <p:spPr>
          <a:xfrm>
            <a:off x="1143000" y="3602037"/>
            <a:ext cx="6791399" cy="2439759"/>
          </a:xfrm>
        </p:spPr>
        <p:txBody>
          <a:bodyPr/>
          <a:p>
            <a:r>
              <a:rPr lang="en-IN"/>
              <a:t>HTML stands for Hyper Text Markup Language</a:t>
            </a:r>
            <a:endParaRPr lang="en-IN"/>
          </a:p>
          <a:p>
            <a:r>
              <a:rPr lang="en-IN"/>
              <a:t>HTML is the standard markup language for Web pages</a:t>
            </a:r>
            <a:endParaRPr lang="en-IN"/>
          </a:p>
          <a:p>
            <a:r>
              <a:rPr lang="en-IN"/>
              <a:t>HTML elements are the building blocks of HTML pages</a:t>
            </a:r>
            <a:endParaRPr lang="en-IN"/>
          </a:p>
          <a:p>
            <a:r>
              <a:rPr lang="en-IN"/>
              <a:t>HTML elements are represented by &lt;&gt; tags</a:t>
            </a:r>
            <a:endParaRPr lang="en-IN"/>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sp>
        <p:nvSpPr>
          <p:cNvPr id="1048603" name=""/>
          <p:cNvSpPr>
            <a:spLocks noGrp="1"/>
          </p:cNvSpPr>
          <p:nvPr>
            <p:ph type="ctrTitle"/>
          </p:nvPr>
        </p:nvSpPr>
        <p:spPr/>
        <p:txBody>
          <a:bodyPr/>
          <a:p>
            <a:r>
              <a:rPr altLang="en-IN" lang="en-US"/>
              <a:t>H</a:t>
            </a:r>
            <a:r>
              <a:rPr altLang="en-IN" lang="en-US"/>
              <a:t>t</a:t>
            </a:r>
            <a:r>
              <a:rPr altLang="en-IN" lang="en-US"/>
              <a:t>m</a:t>
            </a:r>
            <a:r>
              <a:rPr altLang="en-IN" lang="en-US"/>
              <a:t>l </a:t>
            </a:r>
            <a:r>
              <a:rPr altLang="en-IN" lang="en-US"/>
              <a:t>p</a:t>
            </a:r>
            <a:r>
              <a:rPr altLang="en-IN" lang="en-US"/>
              <a:t>o</a:t>
            </a:r>
            <a:r>
              <a:rPr altLang="en-IN" lang="en-US"/>
              <a:t>i</a:t>
            </a:r>
            <a:r>
              <a:rPr altLang="en-IN" lang="en-US"/>
              <a:t>n</a:t>
            </a:r>
            <a:r>
              <a:rPr altLang="en-IN" lang="en-US"/>
              <a:t>t</a:t>
            </a:r>
            <a:r>
              <a:rPr altLang="en-IN" lang="en-US"/>
              <a:t>s </a:t>
            </a:r>
            <a:endParaRPr lang="en-IN"/>
          </a:p>
        </p:txBody>
      </p:sp>
      <p:sp>
        <p:nvSpPr>
          <p:cNvPr id="1048604" name=""/>
          <p:cNvSpPr>
            <a:spLocks noGrp="1"/>
          </p:cNvSpPr>
          <p:nvPr>
            <p:ph type="subTitle" idx="1"/>
          </p:nvPr>
        </p:nvSpPr>
        <p:spPr/>
        <p:txBody>
          <a:bodyPr/>
          <a:p>
            <a:r>
              <a:rPr lang="en-IN"/>
              <a:t> a markup language used for structuring and presenting hypertext documents on the World Wide Web</a:t>
            </a:r>
            <a:endParaRPr lang="en-IN"/>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2" name=""/>
        <p:cNvGrpSpPr/>
        <p:nvPr/>
      </p:nvGrpSpPr>
      <p:grpSpPr>
        <a:xfrm>
          <a:off x="0" y="0"/>
          <a:ext cx="0" cy="0"/>
          <a:chOff x="0" y="0"/>
          <a:chExt cx="0" cy="0"/>
        </a:xfrm>
      </p:grpSpPr>
      <p:sp>
        <p:nvSpPr>
          <p:cNvPr id="1048605" name=""/>
          <p:cNvSpPr>
            <a:spLocks noGrp="1"/>
          </p:cNvSpPr>
          <p:nvPr>
            <p:ph type="title"/>
          </p:nvPr>
        </p:nvSpPr>
        <p:spPr/>
        <p:txBody>
          <a:bodyPr/>
          <a:p>
            <a:endParaRPr lang="en-IN"/>
          </a:p>
        </p:txBody>
      </p:sp>
      <p:sp>
        <p:nvSpPr>
          <p:cNvPr id="1048606" name=""/>
          <p:cNvSpPr>
            <a:spLocks noGrp="1"/>
          </p:cNvSpPr>
          <p:nvPr>
            <p:ph idx="1"/>
          </p:nvPr>
        </p:nvSpPr>
        <p:spPr/>
        <p:txBody>
          <a:bodyPr/>
          <a:p>
            <a:r>
              <a:rPr lang="en-IN"/>
              <a:t>Hypertext Markup Language (HTML) is the standard markup language[a] for documents designed to be displayed in a web browser. It defines the content and structure of web content. It is often assisted by technologies such as Cascading Style Sheets (CSS) and scripting languages such as JavaScript.</a:t>
            </a:r>
            <a:endParaRPr lang="en-IN"/>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sp>
        <p:nvSpPr>
          <p:cNvPr id="1048607" name=""/>
          <p:cNvSpPr>
            <a:spLocks noGrp="1"/>
          </p:cNvSpPr>
          <p:nvPr>
            <p:ph type="title"/>
          </p:nvPr>
        </p:nvSpPr>
        <p:spPr/>
        <p:txBody>
          <a:bodyPr/>
          <a:p>
            <a:endParaRPr lang="en-IN"/>
          </a:p>
        </p:txBody>
      </p:sp>
      <p:sp>
        <p:nvSpPr>
          <p:cNvPr id="1048608" name=""/>
          <p:cNvSpPr>
            <a:spLocks noGrp="1"/>
          </p:cNvSpPr>
          <p:nvPr>
            <p:ph idx="1"/>
          </p:nvPr>
        </p:nvSpPr>
        <p:spPr/>
        <p:txBody>
          <a:bodyPr/>
          <a:p>
            <a:r>
              <a:rPr lang="en-IN"/>
              <a:t>All the text you read on this website, for example, whether it's the titles at the top of the page, the section headers, or this very text, is made from HTML text elements.</a:t>
            </a:r>
            <a:endParaRPr lang="en-IN"/>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27" name=""/>
        <p:cNvGrpSpPr/>
        <p:nvPr/>
      </p:nvGrpSpPr>
      <p:grpSpPr>
        <a:xfrm>
          <a:off x="0" y="0"/>
          <a:ext cx="0" cy="0"/>
          <a:chOff x="0" y="0"/>
          <a:chExt cx="0" cy="0"/>
        </a:xfrm>
      </p:grpSpPr>
      <p:sp>
        <p:nvSpPr>
          <p:cNvPr id="1048592" name=""/>
          <p:cNvSpPr>
            <a:spLocks noGrp="1"/>
          </p:cNvSpPr>
          <p:nvPr>
            <p:ph type="title"/>
          </p:nvPr>
        </p:nvSpPr>
        <p:spPr/>
        <p:txBody>
          <a:bodyPr/>
          <a:p>
            <a:endParaRPr lang="en-IN"/>
          </a:p>
        </p:txBody>
      </p:sp>
      <p:sp>
        <p:nvSpPr>
          <p:cNvPr id="1048593" name=""/>
          <p:cNvSpPr>
            <a:spLocks noGrp="1"/>
          </p:cNvSpPr>
          <p:nvPr>
            <p:ph idx="1"/>
          </p:nvPr>
        </p:nvSpPr>
        <p:spPr/>
        <p:txBody>
          <a:bodyPr/>
          <a:p>
            <a:r>
              <a:rPr lang="en-IN"/>
              <a:t>JavaScript is the programming language of the web.</a:t>
            </a:r>
            <a:endParaRPr lang="en-IN"/>
          </a:p>
          <a:p>
            <a:r>
              <a:rPr lang="en-IN"/>
              <a:t>It can update and change both HTML and CSS.</a:t>
            </a:r>
            <a:endParaRPr lang="en-IN"/>
          </a:p>
          <a:p>
            <a:r>
              <a:rPr lang="en-IN"/>
              <a:t>It can calculate, manipulate and validate data.</a:t>
            </a:r>
            <a:endParaRPr lang="en-IN"/>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26" name=""/>
        <p:cNvGrpSpPr/>
        <p:nvPr/>
      </p:nvGrpSpPr>
      <p:grpSpPr>
        <a:xfrm>
          <a:off x="0" y="0"/>
          <a:ext cx="0" cy="0"/>
          <a:chOff x="0" y="0"/>
          <a:chExt cx="0" cy="0"/>
        </a:xfrm>
      </p:grpSpPr>
      <p:sp>
        <p:nvSpPr>
          <p:cNvPr id="1048590" name=""/>
          <p:cNvSpPr>
            <a:spLocks noGrp="1"/>
          </p:cNvSpPr>
          <p:nvPr>
            <p:ph type="title"/>
          </p:nvPr>
        </p:nvSpPr>
        <p:spPr/>
        <p:txBody>
          <a:bodyPr/>
          <a:p>
            <a:endParaRPr lang="en-IN"/>
          </a:p>
        </p:txBody>
      </p:sp>
      <p:sp>
        <p:nvSpPr>
          <p:cNvPr id="1048591" name=""/>
          <p:cNvSpPr>
            <a:spLocks noGrp="1"/>
          </p:cNvSpPr>
          <p:nvPr>
            <p:ph idx="1"/>
          </p:nvPr>
        </p:nvSpPr>
        <p:spPr/>
        <p:txBody>
          <a:bodyPr/>
          <a:p>
            <a:r>
              <a:rPr lang="en-IN"/>
              <a:t>JavaScript (JS) is a high-level, interpreted or just-in-time compiled programming language primarily known for its role in making web pages interactive. It is one of the three core technologies of the World Wide Web, alongside HTML (for content structure) and CSS (for styling).</a:t>
            </a:r>
            <a:endParaRPr lang="en-IN"/>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25" name=""/>
        <p:cNvGrpSpPr/>
        <p:nvPr/>
      </p:nvGrpSpPr>
      <p:grpSpPr>
        <a:xfrm>
          <a:off x="0" y="0"/>
          <a:ext cx="0" cy="0"/>
          <a:chOff x="0" y="0"/>
          <a:chExt cx="0" cy="0"/>
        </a:xfrm>
      </p:grpSpPr>
      <p:sp>
        <p:nvSpPr>
          <p:cNvPr id="1048588" name=""/>
          <p:cNvSpPr>
            <a:spLocks noGrp="1"/>
          </p:cNvSpPr>
          <p:nvPr>
            <p:ph type="title"/>
          </p:nvPr>
        </p:nvSpPr>
        <p:spPr/>
        <p:txBody>
          <a:bodyPr/>
          <a:p>
            <a:endParaRPr lang="en-IN"/>
          </a:p>
        </p:txBody>
      </p:sp>
      <p:sp>
        <p:nvSpPr>
          <p:cNvPr id="1048589" name=""/>
          <p:cNvSpPr>
            <a:spLocks noGrp="1"/>
          </p:cNvSpPr>
          <p:nvPr>
            <p:ph idx="1"/>
          </p:nvPr>
        </p:nvSpPr>
        <p:spPr/>
        <p:txBody>
          <a:bodyPr/>
          <a:p>
            <a:r>
              <a:rPr lang="en-IN"/>
              <a:t>JavaScript is the Programming Language for the Web.</a:t>
            </a:r>
            <a:endParaRPr lang="en-IN"/>
          </a:p>
          <a:p>
            <a:r>
              <a:rPr lang="en-IN"/>
              <a:t>JavaScript can update and change both HTML and CSS.</a:t>
            </a:r>
            <a:endParaRPr lang="en-IN"/>
          </a:p>
          <a:p>
            <a:r>
              <a:rPr lang="en-IN"/>
              <a:t>JavaScript can calculate, manipulate and validate data.</a:t>
            </a:r>
            <a:endParaRPr lang="en-IN"/>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24" name=""/>
        <p:cNvGrpSpPr/>
        <p:nvPr/>
      </p:nvGrpSpPr>
      <p:grpSpPr>
        <a:xfrm>
          <a:off x="0" y="0"/>
          <a:ext cx="0" cy="0"/>
          <a:chOff x="0" y="0"/>
          <a:chExt cx="0" cy="0"/>
        </a:xfrm>
      </p:grpSpPr>
      <p:sp>
        <p:nvSpPr>
          <p:cNvPr id="1048586" name=""/>
          <p:cNvSpPr>
            <a:spLocks noGrp="1"/>
          </p:cNvSpPr>
          <p:nvPr>
            <p:ph type="title"/>
          </p:nvPr>
        </p:nvSpPr>
        <p:spPr/>
        <p:txBody>
          <a:bodyPr/>
          <a:p>
            <a:endParaRPr lang="en-IN"/>
          </a:p>
        </p:txBody>
      </p:sp>
      <p:sp>
        <p:nvSpPr>
          <p:cNvPr id="1048587" name=""/>
          <p:cNvSpPr>
            <a:spLocks noGrp="1"/>
          </p:cNvSpPr>
          <p:nvPr>
            <p:ph idx="1"/>
          </p:nvPr>
        </p:nvSpPr>
        <p:spPr/>
        <p:txBody>
          <a:bodyPr/>
          <a:p>
            <a:r>
              <a:rPr lang="en-IN"/>
              <a:t>The JavaScript syntax defines two types of values:</a:t>
            </a:r>
            <a:endParaRPr lang="en-IN"/>
          </a:p>
          <a:p>
            <a:r>
              <a:rPr lang="en-IN"/>
              <a:t>Fixed values</a:t>
            </a:r>
            <a:endParaRPr lang="en-IN"/>
          </a:p>
          <a:p>
            <a:r>
              <a:rPr lang="en-IN"/>
              <a:t>Variable values</a:t>
            </a:r>
            <a:endParaRPr lang="en-IN"/>
          </a:p>
          <a:p>
            <a:r>
              <a:rPr lang="en-IN"/>
              <a:t>Fixed values are called Literals.</a:t>
            </a:r>
            <a:endParaRPr lang="en-IN"/>
          </a:p>
          <a:p>
            <a:r>
              <a:rPr lang="en-IN"/>
              <a:t>Variable values are called Variables.</a:t>
            </a:r>
            <a:endParaRPr lang="en-IN"/>
          </a:p>
          <a:p>
            <a:r>
              <a:rPr lang="en-IN"/>
              <a:t>JavaScript Literals</a:t>
            </a:r>
            <a:endParaRPr lang="en-IN"/>
          </a:p>
          <a:p>
            <a:r>
              <a:rPr lang="en-IN"/>
              <a:t>The two most important syntax rules for fixed values are:</a:t>
            </a:r>
            <a:endParaRPr lang="en-IN"/>
          </a:p>
          <a:p>
            <a:r>
              <a:rPr lang="en-IN"/>
              <a:t>1. Numbers are written with or without decimals:</a:t>
            </a:r>
            <a:endParaRPr lang="en-IN"/>
          </a:p>
        </p:txBody>
      </p:sp>
    </p:spTree>
  </p:cSld>
  <p:clrMapOvr>
    <a:masterClrMapping/>
  </p:clrMapOvr>
</p:sld>
</file>

<file path=ppt/theme/theme1.xml><?xml version="1.0" encoding="utf-8"?>
<a:theme xmlns:a="http://schemas.openxmlformats.org/drawingml/2006/main" name="Office Theme">
  <a:themeElements>
    <a:clrScheme name="Office Them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ppt/theme/theme2.xml><?xml version="1.0" encoding="utf-8"?>
<a:theme xmlns:a="http://schemas.openxmlformats.org/drawingml/2006/main" name="Office 主题">
  <a:themeElements>
    <a:clrScheme name="Office">
      <a:dk1>
        <a:sysClr lastClr="000000" val="windowText"/>
      </a:dk1>
      <a:lt1>
        <a:sysClr lastClr="FFFFFF" val="window"/>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TH Sarabun PSK"/>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TH Sarabun PSK"/>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WPS Office</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creator>23076RN4BI</dc:creator>
  <dcterms:created xsi:type="dcterms:W3CDTF">2015-05-11T00:30:45Z</dcterms:created>
  <dcterms:modified xsi:type="dcterms:W3CDTF">2025-08-25T05:06:49Z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6b6c9fd6187440b1853bbc0ef5e0c606</vt:lpwstr>
  </property>
</Properties>
</file>