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78" r:id="rId4"/>
    <p:sldId id="264" r:id="rId5"/>
    <p:sldId id="267" r:id="rId6"/>
    <p:sldId id="265" r:id="rId7"/>
    <p:sldId id="268" r:id="rId8"/>
    <p:sldId id="259" r:id="rId9"/>
    <p:sldId id="258" r:id="rId10"/>
    <p:sldId id="261" r:id="rId11"/>
    <p:sldId id="269" r:id="rId12"/>
    <p:sldId id="280" r:id="rId13"/>
    <p:sldId id="266" r:id="rId14"/>
    <p:sldId id="271" r:id="rId15"/>
    <p:sldId id="272" r:id="rId16"/>
    <p:sldId id="274" r:id="rId17"/>
    <p:sldId id="263" r:id="rId18"/>
    <p:sldId id="27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5865"/>
  </p:normalViewPr>
  <p:slideViewPr>
    <p:cSldViewPr snapToGrid="0" snapToObjects="1">
      <p:cViewPr varScale="1">
        <p:scale>
          <a:sx n="114" d="100"/>
          <a:sy n="11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4EA39-ABE9-4F02-B5C6-9393BE81CDE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D349AF-72E9-4C57-9AF1-E32A8B18A0F5}">
      <dgm:prSet/>
      <dgm:spPr/>
      <dgm:t>
        <a:bodyPr/>
        <a:lstStyle/>
        <a:p>
          <a:r>
            <a:rPr lang="en-US" baseline="0"/>
            <a:t>Hash table is a data structure that has multiple buckets </a:t>
          </a:r>
          <a:endParaRPr lang="en-US"/>
        </a:p>
      </dgm:t>
    </dgm:pt>
    <dgm:pt modelId="{C0B5E905-5170-4F88-BD5B-9C13DE6D9766}" type="parTrans" cxnId="{60A519B3-FA1B-4D5C-A0E2-45E71EB121A8}">
      <dgm:prSet/>
      <dgm:spPr/>
      <dgm:t>
        <a:bodyPr/>
        <a:lstStyle/>
        <a:p>
          <a:endParaRPr lang="en-US"/>
        </a:p>
      </dgm:t>
    </dgm:pt>
    <dgm:pt modelId="{07DF810C-A1B4-4123-8187-5BCFD73D637D}" type="sibTrans" cxnId="{60A519B3-FA1B-4D5C-A0E2-45E71EB121A8}">
      <dgm:prSet/>
      <dgm:spPr/>
      <dgm:t>
        <a:bodyPr/>
        <a:lstStyle/>
        <a:p>
          <a:endParaRPr lang="en-US"/>
        </a:p>
      </dgm:t>
    </dgm:pt>
    <dgm:pt modelId="{CC18BE1D-5A6E-49C5-AB53-1C6AB75F7CEA}">
      <dgm:prSet/>
      <dgm:spPr/>
      <dgm:t>
        <a:bodyPr/>
        <a:lstStyle/>
        <a:p>
          <a:r>
            <a:rPr lang="en-US" baseline="0"/>
            <a:t>Each bucket has few numbers of key value pairs </a:t>
          </a:r>
          <a:endParaRPr lang="en-US"/>
        </a:p>
      </dgm:t>
    </dgm:pt>
    <dgm:pt modelId="{41A353E4-8BCD-4CF0-A911-A6B6AA1A8DB6}" type="parTrans" cxnId="{29DB83EE-109A-43BE-8800-F903D884FEB4}">
      <dgm:prSet/>
      <dgm:spPr/>
      <dgm:t>
        <a:bodyPr/>
        <a:lstStyle/>
        <a:p>
          <a:endParaRPr lang="en-US"/>
        </a:p>
      </dgm:t>
    </dgm:pt>
    <dgm:pt modelId="{D0AD9B47-EB85-4CB1-8A19-2C25DF344E66}" type="sibTrans" cxnId="{29DB83EE-109A-43BE-8800-F903D884FEB4}">
      <dgm:prSet/>
      <dgm:spPr/>
      <dgm:t>
        <a:bodyPr/>
        <a:lstStyle/>
        <a:p>
          <a:endParaRPr lang="en-US"/>
        </a:p>
      </dgm:t>
    </dgm:pt>
    <dgm:pt modelId="{4823F750-C1F1-4F9A-8087-AFD04DB94FD8}">
      <dgm:prSet/>
      <dgm:spPr/>
      <dgm:t>
        <a:bodyPr/>
        <a:lstStyle/>
        <a:p>
          <a:r>
            <a:rPr lang="en-US" baseline="0"/>
            <a:t>Bucket indexes are computed using a hash function</a:t>
          </a:r>
          <a:br>
            <a:rPr lang="en-US" baseline="0"/>
          </a:br>
          <a:endParaRPr lang="en-US"/>
        </a:p>
      </dgm:t>
    </dgm:pt>
    <dgm:pt modelId="{9B5682DF-066E-4CE1-916F-A3545DCDD97D}" type="parTrans" cxnId="{197A3963-E6F3-44F0-A1D2-2A8A72B5ACD2}">
      <dgm:prSet/>
      <dgm:spPr/>
      <dgm:t>
        <a:bodyPr/>
        <a:lstStyle/>
        <a:p>
          <a:endParaRPr lang="en-US"/>
        </a:p>
      </dgm:t>
    </dgm:pt>
    <dgm:pt modelId="{B2130F7D-887F-4F9A-9DB5-2810BC4B0840}" type="sibTrans" cxnId="{197A3963-E6F3-44F0-A1D2-2A8A72B5ACD2}">
      <dgm:prSet/>
      <dgm:spPr/>
      <dgm:t>
        <a:bodyPr/>
        <a:lstStyle/>
        <a:p>
          <a:endParaRPr lang="en-US"/>
        </a:p>
      </dgm:t>
    </dgm:pt>
    <dgm:pt modelId="{557EC261-ED38-1545-92E8-60C6631D8B65}" type="pres">
      <dgm:prSet presAssocID="{04E4EA39-ABE9-4F02-B5C6-9393BE81CDE2}" presName="vert0" presStyleCnt="0">
        <dgm:presLayoutVars>
          <dgm:dir/>
          <dgm:animOne val="branch"/>
          <dgm:animLvl val="lvl"/>
        </dgm:presLayoutVars>
      </dgm:prSet>
      <dgm:spPr/>
    </dgm:pt>
    <dgm:pt modelId="{1202D368-D22A-504E-B212-0BB29B736273}" type="pres">
      <dgm:prSet presAssocID="{77D349AF-72E9-4C57-9AF1-E32A8B18A0F5}" presName="thickLine" presStyleLbl="alignNode1" presStyleIdx="0" presStyleCnt="3"/>
      <dgm:spPr/>
    </dgm:pt>
    <dgm:pt modelId="{E333C39D-06D7-C946-89E4-070E72846B7D}" type="pres">
      <dgm:prSet presAssocID="{77D349AF-72E9-4C57-9AF1-E32A8B18A0F5}" presName="horz1" presStyleCnt="0"/>
      <dgm:spPr/>
    </dgm:pt>
    <dgm:pt modelId="{6D545EC2-DC45-DD45-A7B9-B509421BCBB8}" type="pres">
      <dgm:prSet presAssocID="{77D349AF-72E9-4C57-9AF1-E32A8B18A0F5}" presName="tx1" presStyleLbl="revTx" presStyleIdx="0" presStyleCnt="3"/>
      <dgm:spPr/>
    </dgm:pt>
    <dgm:pt modelId="{316AD729-C1E6-BE41-B7B3-2C3EDD01565B}" type="pres">
      <dgm:prSet presAssocID="{77D349AF-72E9-4C57-9AF1-E32A8B18A0F5}" presName="vert1" presStyleCnt="0"/>
      <dgm:spPr/>
    </dgm:pt>
    <dgm:pt modelId="{E7EEA597-6884-5543-A676-6BA7BADC9B2E}" type="pres">
      <dgm:prSet presAssocID="{CC18BE1D-5A6E-49C5-AB53-1C6AB75F7CEA}" presName="thickLine" presStyleLbl="alignNode1" presStyleIdx="1" presStyleCnt="3"/>
      <dgm:spPr/>
    </dgm:pt>
    <dgm:pt modelId="{BBFA35BC-2089-594F-967A-A41F06930A54}" type="pres">
      <dgm:prSet presAssocID="{CC18BE1D-5A6E-49C5-AB53-1C6AB75F7CEA}" presName="horz1" presStyleCnt="0"/>
      <dgm:spPr/>
    </dgm:pt>
    <dgm:pt modelId="{6059BDBA-9789-0F46-BB01-1C8A9C7CF2BE}" type="pres">
      <dgm:prSet presAssocID="{CC18BE1D-5A6E-49C5-AB53-1C6AB75F7CEA}" presName="tx1" presStyleLbl="revTx" presStyleIdx="1" presStyleCnt="3"/>
      <dgm:spPr/>
    </dgm:pt>
    <dgm:pt modelId="{5BD86C85-02AC-EE49-BDB7-B3C89F1CABDB}" type="pres">
      <dgm:prSet presAssocID="{CC18BE1D-5A6E-49C5-AB53-1C6AB75F7CEA}" presName="vert1" presStyleCnt="0"/>
      <dgm:spPr/>
    </dgm:pt>
    <dgm:pt modelId="{1E85F2E3-8525-0740-9C31-44DA5D57BB55}" type="pres">
      <dgm:prSet presAssocID="{4823F750-C1F1-4F9A-8087-AFD04DB94FD8}" presName="thickLine" presStyleLbl="alignNode1" presStyleIdx="2" presStyleCnt="3"/>
      <dgm:spPr/>
    </dgm:pt>
    <dgm:pt modelId="{1246A219-5539-8047-AF78-3BABC4ADC456}" type="pres">
      <dgm:prSet presAssocID="{4823F750-C1F1-4F9A-8087-AFD04DB94FD8}" presName="horz1" presStyleCnt="0"/>
      <dgm:spPr/>
    </dgm:pt>
    <dgm:pt modelId="{2A9AAD01-D379-3E41-82EA-6C43B3E4815F}" type="pres">
      <dgm:prSet presAssocID="{4823F750-C1F1-4F9A-8087-AFD04DB94FD8}" presName="tx1" presStyleLbl="revTx" presStyleIdx="2" presStyleCnt="3"/>
      <dgm:spPr/>
    </dgm:pt>
    <dgm:pt modelId="{8F5E716E-988D-8242-B4A2-2CB81B2D4C61}" type="pres">
      <dgm:prSet presAssocID="{4823F750-C1F1-4F9A-8087-AFD04DB94FD8}" presName="vert1" presStyleCnt="0"/>
      <dgm:spPr/>
    </dgm:pt>
  </dgm:ptLst>
  <dgm:cxnLst>
    <dgm:cxn modelId="{BFBDE614-0235-184A-9182-5D93C1DD207D}" type="presOf" srcId="{CC18BE1D-5A6E-49C5-AB53-1C6AB75F7CEA}" destId="{6059BDBA-9789-0F46-BB01-1C8A9C7CF2BE}" srcOrd="0" destOrd="0" presId="urn:microsoft.com/office/officeart/2008/layout/LinedList"/>
    <dgm:cxn modelId="{678A9A37-B727-3C4B-BD38-F808DE60D1BA}" type="presOf" srcId="{04E4EA39-ABE9-4F02-B5C6-9393BE81CDE2}" destId="{557EC261-ED38-1545-92E8-60C6631D8B65}" srcOrd="0" destOrd="0" presId="urn:microsoft.com/office/officeart/2008/layout/LinedList"/>
    <dgm:cxn modelId="{197A3963-E6F3-44F0-A1D2-2A8A72B5ACD2}" srcId="{04E4EA39-ABE9-4F02-B5C6-9393BE81CDE2}" destId="{4823F750-C1F1-4F9A-8087-AFD04DB94FD8}" srcOrd="2" destOrd="0" parTransId="{9B5682DF-066E-4CE1-916F-A3545DCDD97D}" sibTransId="{B2130F7D-887F-4F9A-9DB5-2810BC4B0840}"/>
    <dgm:cxn modelId="{6B1BA767-096E-EE4E-A020-77EF5B4F8D56}" type="presOf" srcId="{77D349AF-72E9-4C57-9AF1-E32A8B18A0F5}" destId="{6D545EC2-DC45-DD45-A7B9-B509421BCBB8}" srcOrd="0" destOrd="0" presId="urn:microsoft.com/office/officeart/2008/layout/LinedList"/>
    <dgm:cxn modelId="{B340DC74-23D9-004E-B713-3335049F37D0}" type="presOf" srcId="{4823F750-C1F1-4F9A-8087-AFD04DB94FD8}" destId="{2A9AAD01-D379-3E41-82EA-6C43B3E4815F}" srcOrd="0" destOrd="0" presId="urn:microsoft.com/office/officeart/2008/layout/LinedList"/>
    <dgm:cxn modelId="{60A519B3-FA1B-4D5C-A0E2-45E71EB121A8}" srcId="{04E4EA39-ABE9-4F02-B5C6-9393BE81CDE2}" destId="{77D349AF-72E9-4C57-9AF1-E32A8B18A0F5}" srcOrd="0" destOrd="0" parTransId="{C0B5E905-5170-4F88-BD5B-9C13DE6D9766}" sibTransId="{07DF810C-A1B4-4123-8187-5BCFD73D637D}"/>
    <dgm:cxn modelId="{29DB83EE-109A-43BE-8800-F903D884FEB4}" srcId="{04E4EA39-ABE9-4F02-B5C6-9393BE81CDE2}" destId="{CC18BE1D-5A6E-49C5-AB53-1C6AB75F7CEA}" srcOrd="1" destOrd="0" parTransId="{41A353E4-8BCD-4CF0-A911-A6B6AA1A8DB6}" sibTransId="{D0AD9B47-EB85-4CB1-8A19-2C25DF344E66}"/>
    <dgm:cxn modelId="{83CB3799-8880-584E-AC03-79E5A4E30B54}" type="presParOf" srcId="{557EC261-ED38-1545-92E8-60C6631D8B65}" destId="{1202D368-D22A-504E-B212-0BB29B736273}" srcOrd="0" destOrd="0" presId="urn:microsoft.com/office/officeart/2008/layout/LinedList"/>
    <dgm:cxn modelId="{49D959B8-77A9-AF49-9FB2-B48D5366B629}" type="presParOf" srcId="{557EC261-ED38-1545-92E8-60C6631D8B65}" destId="{E333C39D-06D7-C946-89E4-070E72846B7D}" srcOrd="1" destOrd="0" presId="urn:microsoft.com/office/officeart/2008/layout/LinedList"/>
    <dgm:cxn modelId="{190B0429-E496-7B42-937F-A89B5263954C}" type="presParOf" srcId="{E333C39D-06D7-C946-89E4-070E72846B7D}" destId="{6D545EC2-DC45-DD45-A7B9-B509421BCBB8}" srcOrd="0" destOrd="0" presId="urn:microsoft.com/office/officeart/2008/layout/LinedList"/>
    <dgm:cxn modelId="{FF20BE87-DB41-564A-8295-229F56522519}" type="presParOf" srcId="{E333C39D-06D7-C946-89E4-070E72846B7D}" destId="{316AD729-C1E6-BE41-B7B3-2C3EDD01565B}" srcOrd="1" destOrd="0" presId="urn:microsoft.com/office/officeart/2008/layout/LinedList"/>
    <dgm:cxn modelId="{D9B94FB0-C6F8-FE4B-B2EF-B4B915991772}" type="presParOf" srcId="{557EC261-ED38-1545-92E8-60C6631D8B65}" destId="{E7EEA597-6884-5543-A676-6BA7BADC9B2E}" srcOrd="2" destOrd="0" presId="urn:microsoft.com/office/officeart/2008/layout/LinedList"/>
    <dgm:cxn modelId="{16820329-BBAE-C148-B2CF-D0329C4AE933}" type="presParOf" srcId="{557EC261-ED38-1545-92E8-60C6631D8B65}" destId="{BBFA35BC-2089-594F-967A-A41F06930A54}" srcOrd="3" destOrd="0" presId="urn:microsoft.com/office/officeart/2008/layout/LinedList"/>
    <dgm:cxn modelId="{398F64DA-DECE-B441-BC9E-0599FF1FAF35}" type="presParOf" srcId="{BBFA35BC-2089-594F-967A-A41F06930A54}" destId="{6059BDBA-9789-0F46-BB01-1C8A9C7CF2BE}" srcOrd="0" destOrd="0" presId="urn:microsoft.com/office/officeart/2008/layout/LinedList"/>
    <dgm:cxn modelId="{ACE57260-D31B-6C46-BE00-7FC285777F7F}" type="presParOf" srcId="{BBFA35BC-2089-594F-967A-A41F06930A54}" destId="{5BD86C85-02AC-EE49-BDB7-B3C89F1CABDB}" srcOrd="1" destOrd="0" presId="urn:microsoft.com/office/officeart/2008/layout/LinedList"/>
    <dgm:cxn modelId="{E2C40D6E-8F8A-E24D-B36A-8E459E0F8441}" type="presParOf" srcId="{557EC261-ED38-1545-92E8-60C6631D8B65}" destId="{1E85F2E3-8525-0740-9C31-44DA5D57BB55}" srcOrd="4" destOrd="0" presId="urn:microsoft.com/office/officeart/2008/layout/LinedList"/>
    <dgm:cxn modelId="{88E9C1CB-C8E0-DA44-B54F-D2A1D252A2E7}" type="presParOf" srcId="{557EC261-ED38-1545-92E8-60C6631D8B65}" destId="{1246A219-5539-8047-AF78-3BABC4ADC456}" srcOrd="5" destOrd="0" presId="urn:microsoft.com/office/officeart/2008/layout/LinedList"/>
    <dgm:cxn modelId="{FA3AE9E3-058F-DD4A-BDFC-07A30EFA1139}" type="presParOf" srcId="{1246A219-5539-8047-AF78-3BABC4ADC456}" destId="{2A9AAD01-D379-3E41-82EA-6C43B3E4815F}" srcOrd="0" destOrd="0" presId="urn:microsoft.com/office/officeart/2008/layout/LinedList"/>
    <dgm:cxn modelId="{79C18C79-108E-3343-AF54-68602FDCEC88}" type="presParOf" srcId="{1246A219-5539-8047-AF78-3BABC4ADC456}" destId="{8F5E716E-988D-8242-B4A2-2CB81B2D4C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1A440-63E1-B441-8750-02F7BDFA3DD4}" type="doc">
      <dgm:prSet loTypeId="urn:microsoft.com/office/officeart/2009/3/layout/StepUpProcess" loCatId="icon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4D442298-E34B-ED44-AAB3-9154515C98CD}">
      <dgm:prSet phldrT="[Text]" custT="1"/>
      <dgm:spPr/>
      <dgm:t>
        <a:bodyPr/>
        <a:lstStyle/>
        <a:p>
          <a:r>
            <a:rPr lang="en-US" sz="3200" dirty="0"/>
            <a:t>Build table with empty buckets</a:t>
          </a:r>
        </a:p>
      </dgm:t>
    </dgm:pt>
    <dgm:pt modelId="{B36C3D9A-0F75-FD40-AF73-FDD26BF8915C}" type="parTrans" cxnId="{AB6C17A6-F1A8-A34A-BB29-03F7D3F9A973}">
      <dgm:prSet/>
      <dgm:spPr/>
      <dgm:t>
        <a:bodyPr/>
        <a:lstStyle/>
        <a:p>
          <a:endParaRPr lang="en-US"/>
        </a:p>
      </dgm:t>
    </dgm:pt>
    <dgm:pt modelId="{BFCE4861-66FF-164F-AB51-56347498A3FB}" type="sibTrans" cxnId="{AB6C17A6-F1A8-A34A-BB29-03F7D3F9A973}">
      <dgm:prSet/>
      <dgm:spPr/>
      <dgm:t>
        <a:bodyPr/>
        <a:lstStyle/>
        <a:p>
          <a:endParaRPr lang="en-US"/>
        </a:p>
      </dgm:t>
    </dgm:pt>
    <dgm:pt modelId="{57DF6F8F-881C-164D-A411-92C44A7868D4}">
      <dgm:prSet phldrT="[Text]" custT="1"/>
      <dgm:spPr/>
      <dgm:t>
        <a:bodyPr/>
        <a:lstStyle/>
        <a:p>
          <a:r>
            <a:rPr lang="en-US" sz="3200" dirty="0"/>
            <a:t>Choose a hash function</a:t>
          </a:r>
        </a:p>
      </dgm:t>
    </dgm:pt>
    <dgm:pt modelId="{7362D075-EBBF-7444-8666-F40846BB73C1}" type="parTrans" cxnId="{ECCF0CFB-6868-F645-94B7-1D4F83631C82}">
      <dgm:prSet/>
      <dgm:spPr/>
      <dgm:t>
        <a:bodyPr/>
        <a:lstStyle/>
        <a:p>
          <a:endParaRPr lang="en-US"/>
        </a:p>
      </dgm:t>
    </dgm:pt>
    <dgm:pt modelId="{C604C413-DA11-7243-9BF8-151B49D53AFB}" type="sibTrans" cxnId="{ECCF0CFB-6868-F645-94B7-1D4F83631C82}">
      <dgm:prSet/>
      <dgm:spPr/>
      <dgm:t>
        <a:bodyPr/>
        <a:lstStyle/>
        <a:p>
          <a:endParaRPr lang="en-US"/>
        </a:p>
      </dgm:t>
    </dgm:pt>
    <dgm:pt modelId="{AA8998CF-8464-BA41-A1FE-63D82A7EDB70}">
      <dgm:prSet phldrT="[Text]"/>
      <dgm:spPr/>
      <dgm:t>
        <a:bodyPr/>
        <a:lstStyle/>
        <a:p>
          <a:r>
            <a:rPr lang="en-US" dirty="0"/>
            <a:t>Insert values to the corresponding bucket</a:t>
          </a:r>
        </a:p>
      </dgm:t>
    </dgm:pt>
    <dgm:pt modelId="{DEB22253-334E-9840-B812-A3043070F033}" type="parTrans" cxnId="{909E4B6E-B114-5D49-BD4A-74706CC0C175}">
      <dgm:prSet/>
      <dgm:spPr/>
      <dgm:t>
        <a:bodyPr/>
        <a:lstStyle/>
        <a:p>
          <a:endParaRPr lang="en-US"/>
        </a:p>
      </dgm:t>
    </dgm:pt>
    <dgm:pt modelId="{D6F0BF84-026A-F645-9905-3DC74C1FA99D}" type="sibTrans" cxnId="{909E4B6E-B114-5D49-BD4A-74706CC0C175}">
      <dgm:prSet/>
      <dgm:spPr/>
      <dgm:t>
        <a:bodyPr/>
        <a:lstStyle/>
        <a:p>
          <a:endParaRPr lang="en-US"/>
        </a:p>
      </dgm:t>
    </dgm:pt>
    <dgm:pt modelId="{A3E65A0D-2B07-9142-8E7E-B27B976D7031}" type="pres">
      <dgm:prSet presAssocID="{7EC1A440-63E1-B441-8750-02F7BDFA3DD4}" presName="rootnode" presStyleCnt="0">
        <dgm:presLayoutVars>
          <dgm:chMax/>
          <dgm:chPref/>
          <dgm:dir/>
          <dgm:animLvl val="lvl"/>
        </dgm:presLayoutVars>
      </dgm:prSet>
      <dgm:spPr/>
    </dgm:pt>
    <dgm:pt modelId="{4EBEC768-B1E2-BF49-AEA2-2C5744E2B084}" type="pres">
      <dgm:prSet presAssocID="{4D442298-E34B-ED44-AAB3-9154515C98CD}" presName="composite" presStyleCnt="0"/>
      <dgm:spPr/>
    </dgm:pt>
    <dgm:pt modelId="{AE6C51C4-1B5F-384C-8E31-6AF84A6332ED}" type="pres">
      <dgm:prSet presAssocID="{4D442298-E34B-ED44-AAB3-9154515C98CD}" presName="LShape" presStyleLbl="alignNode1" presStyleIdx="0" presStyleCnt="5"/>
      <dgm:spPr/>
    </dgm:pt>
    <dgm:pt modelId="{B7F86193-0ACE-0049-A117-8E8E7CB4AA06}" type="pres">
      <dgm:prSet presAssocID="{4D442298-E34B-ED44-AAB3-9154515C98C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53B94B7-CE54-CE49-A1DE-23AA5BF9D501}" type="pres">
      <dgm:prSet presAssocID="{4D442298-E34B-ED44-AAB3-9154515C98CD}" presName="Triangle" presStyleLbl="alignNode1" presStyleIdx="1" presStyleCnt="5"/>
      <dgm:spPr/>
    </dgm:pt>
    <dgm:pt modelId="{32D6F2DA-D35D-974F-BBE8-288A2A274F4B}" type="pres">
      <dgm:prSet presAssocID="{BFCE4861-66FF-164F-AB51-56347498A3FB}" presName="sibTrans" presStyleCnt="0"/>
      <dgm:spPr/>
    </dgm:pt>
    <dgm:pt modelId="{60A1DC9E-A7B0-EF4D-8532-34C8C802F6E3}" type="pres">
      <dgm:prSet presAssocID="{BFCE4861-66FF-164F-AB51-56347498A3FB}" presName="space" presStyleCnt="0"/>
      <dgm:spPr/>
    </dgm:pt>
    <dgm:pt modelId="{0F87F737-BFE5-4D40-9EB1-C3AB90DF327E}" type="pres">
      <dgm:prSet presAssocID="{57DF6F8F-881C-164D-A411-92C44A7868D4}" presName="composite" presStyleCnt="0"/>
      <dgm:spPr/>
    </dgm:pt>
    <dgm:pt modelId="{5AACE1D8-8685-024B-ABC3-D10DFD2BD51E}" type="pres">
      <dgm:prSet presAssocID="{57DF6F8F-881C-164D-A411-92C44A7868D4}" presName="LShape" presStyleLbl="alignNode1" presStyleIdx="2" presStyleCnt="5"/>
      <dgm:spPr/>
    </dgm:pt>
    <dgm:pt modelId="{2B1FF2A6-DCA6-3F4D-93FA-C6DC726F4C6B}" type="pres">
      <dgm:prSet presAssocID="{57DF6F8F-881C-164D-A411-92C44A7868D4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8BE9F50-CC1B-CD4A-BE71-35A587990E30}" type="pres">
      <dgm:prSet presAssocID="{57DF6F8F-881C-164D-A411-92C44A7868D4}" presName="Triangle" presStyleLbl="alignNode1" presStyleIdx="3" presStyleCnt="5"/>
      <dgm:spPr/>
    </dgm:pt>
    <dgm:pt modelId="{45FEF86F-AA13-394E-9645-F483A3CAF5EB}" type="pres">
      <dgm:prSet presAssocID="{C604C413-DA11-7243-9BF8-151B49D53AFB}" presName="sibTrans" presStyleCnt="0"/>
      <dgm:spPr/>
    </dgm:pt>
    <dgm:pt modelId="{265E5721-8DF9-0141-A548-D365F1CACF46}" type="pres">
      <dgm:prSet presAssocID="{C604C413-DA11-7243-9BF8-151B49D53AFB}" presName="space" presStyleCnt="0"/>
      <dgm:spPr/>
    </dgm:pt>
    <dgm:pt modelId="{CAEEB0EB-59BB-6E45-9FC0-C61236A6D488}" type="pres">
      <dgm:prSet presAssocID="{AA8998CF-8464-BA41-A1FE-63D82A7EDB70}" presName="composite" presStyleCnt="0"/>
      <dgm:spPr/>
    </dgm:pt>
    <dgm:pt modelId="{3FD778CC-C546-8148-9617-B3B569691246}" type="pres">
      <dgm:prSet presAssocID="{AA8998CF-8464-BA41-A1FE-63D82A7EDB70}" presName="LShape" presStyleLbl="alignNode1" presStyleIdx="4" presStyleCnt="5"/>
      <dgm:spPr/>
    </dgm:pt>
    <dgm:pt modelId="{68A01DE4-57D4-664F-875A-BA5333B1E023}" type="pres">
      <dgm:prSet presAssocID="{AA8998CF-8464-BA41-A1FE-63D82A7EDB7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09E4B6E-B114-5D49-BD4A-74706CC0C175}" srcId="{7EC1A440-63E1-B441-8750-02F7BDFA3DD4}" destId="{AA8998CF-8464-BA41-A1FE-63D82A7EDB70}" srcOrd="2" destOrd="0" parTransId="{DEB22253-334E-9840-B812-A3043070F033}" sibTransId="{D6F0BF84-026A-F645-9905-3DC74C1FA99D}"/>
    <dgm:cxn modelId="{6CE0EC81-E4C6-FE43-9E61-76015F17B9B0}" type="presOf" srcId="{7EC1A440-63E1-B441-8750-02F7BDFA3DD4}" destId="{A3E65A0D-2B07-9142-8E7E-B27B976D7031}" srcOrd="0" destOrd="0" presId="urn:microsoft.com/office/officeart/2009/3/layout/StepUpProcess"/>
    <dgm:cxn modelId="{3D86048E-1039-DC46-89FC-1B7F428E82C3}" type="presOf" srcId="{4D442298-E34B-ED44-AAB3-9154515C98CD}" destId="{B7F86193-0ACE-0049-A117-8E8E7CB4AA06}" srcOrd="0" destOrd="0" presId="urn:microsoft.com/office/officeart/2009/3/layout/StepUpProcess"/>
    <dgm:cxn modelId="{AB6C17A6-F1A8-A34A-BB29-03F7D3F9A973}" srcId="{7EC1A440-63E1-B441-8750-02F7BDFA3DD4}" destId="{4D442298-E34B-ED44-AAB3-9154515C98CD}" srcOrd="0" destOrd="0" parTransId="{B36C3D9A-0F75-FD40-AF73-FDD26BF8915C}" sibTransId="{BFCE4861-66FF-164F-AB51-56347498A3FB}"/>
    <dgm:cxn modelId="{353DC0BA-1FC4-3641-9BBA-20D9E6E78786}" type="presOf" srcId="{AA8998CF-8464-BA41-A1FE-63D82A7EDB70}" destId="{68A01DE4-57D4-664F-875A-BA5333B1E023}" srcOrd="0" destOrd="0" presId="urn:microsoft.com/office/officeart/2009/3/layout/StepUpProcess"/>
    <dgm:cxn modelId="{20DDA1E9-BCB1-D741-82C3-62193147D3EA}" type="presOf" srcId="{57DF6F8F-881C-164D-A411-92C44A7868D4}" destId="{2B1FF2A6-DCA6-3F4D-93FA-C6DC726F4C6B}" srcOrd="0" destOrd="0" presId="urn:microsoft.com/office/officeart/2009/3/layout/StepUpProcess"/>
    <dgm:cxn modelId="{ECCF0CFB-6868-F645-94B7-1D4F83631C82}" srcId="{7EC1A440-63E1-B441-8750-02F7BDFA3DD4}" destId="{57DF6F8F-881C-164D-A411-92C44A7868D4}" srcOrd="1" destOrd="0" parTransId="{7362D075-EBBF-7444-8666-F40846BB73C1}" sibTransId="{C604C413-DA11-7243-9BF8-151B49D53AFB}"/>
    <dgm:cxn modelId="{521C419C-1AEF-DF46-9297-E7EFC1F826DE}" type="presParOf" srcId="{A3E65A0D-2B07-9142-8E7E-B27B976D7031}" destId="{4EBEC768-B1E2-BF49-AEA2-2C5744E2B084}" srcOrd="0" destOrd="0" presId="urn:microsoft.com/office/officeart/2009/3/layout/StepUpProcess"/>
    <dgm:cxn modelId="{EC33B9CF-8736-3443-8AAC-FE1B6C2C3F79}" type="presParOf" srcId="{4EBEC768-B1E2-BF49-AEA2-2C5744E2B084}" destId="{AE6C51C4-1B5F-384C-8E31-6AF84A6332ED}" srcOrd="0" destOrd="0" presId="urn:microsoft.com/office/officeart/2009/3/layout/StepUpProcess"/>
    <dgm:cxn modelId="{7D3BA82F-70D6-804D-A300-F325FFA4D433}" type="presParOf" srcId="{4EBEC768-B1E2-BF49-AEA2-2C5744E2B084}" destId="{B7F86193-0ACE-0049-A117-8E8E7CB4AA06}" srcOrd="1" destOrd="0" presId="urn:microsoft.com/office/officeart/2009/3/layout/StepUpProcess"/>
    <dgm:cxn modelId="{57079A51-9463-E24F-A21F-BB9C6FE48F98}" type="presParOf" srcId="{4EBEC768-B1E2-BF49-AEA2-2C5744E2B084}" destId="{653B94B7-CE54-CE49-A1DE-23AA5BF9D501}" srcOrd="2" destOrd="0" presId="urn:microsoft.com/office/officeart/2009/3/layout/StepUpProcess"/>
    <dgm:cxn modelId="{8CE474E8-48F2-E14D-924E-95D631A73FAB}" type="presParOf" srcId="{A3E65A0D-2B07-9142-8E7E-B27B976D7031}" destId="{32D6F2DA-D35D-974F-BBE8-288A2A274F4B}" srcOrd="1" destOrd="0" presId="urn:microsoft.com/office/officeart/2009/3/layout/StepUpProcess"/>
    <dgm:cxn modelId="{864838C5-6C05-A94B-BEF8-DE486E85B9C8}" type="presParOf" srcId="{32D6F2DA-D35D-974F-BBE8-288A2A274F4B}" destId="{60A1DC9E-A7B0-EF4D-8532-34C8C802F6E3}" srcOrd="0" destOrd="0" presId="urn:microsoft.com/office/officeart/2009/3/layout/StepUpProcess"/>
    <dgm:cxn modelId="{2ADB5BD0-34FE-2544-AE29-A58EFE267CC1}" type="presParOf" srcId="{A3E65A0D-2B07-9142-8E7E-B27B976D7031}" destId="{0F87F737-BFE5-4D40-9EB1-C3AB90DF327E}" srcOrd="2" destOrd="0" presId="urn:microsoft.com/office/officeart/2009/3/layout/StepUpProcess"/>
    <dgm:cxn modelId="{FCD414E7-BCF6-BD4C-B954-CDFC5510C9EB}" type="presParOf" srcId="{0F87F737-BFE5-4D40-9EB1-C3AB90DF327E}" destId="{5AACE1D8-8685-024B-ABC3-D10DFD2BD51E}" srcOrd="0" destOrd="0" presId="urn:microsoft.com/office/officeart/2009/3/layout/StepUpProcess"/>
    <dgm:cxn modelId="{CB23CCB5-E2EC-8749-9220-C07A991C32E7}" type="presParOf" srcId="{0F87F737-BFE5-4D40-9EB1-C3AB90DF327E}" destId="{2B1FF2A6-DCA6-3F4D-93FA-C6DC726F4C6B}" srcOrd="1" destOrd="0" presId="urn:microsoft.com/office/officeart/2009/3/layout/StepUpProcess"/>
    <dgm:cxn modelId="{F0557AB7-5F7E-524A-A78A-14A724467F69}" type="presParOf" srcId="{0F87F737-BFE5-4D40-9EB1-C3AB90DF327E}" destId="{58BE9F50-CC1B-CD4A-BE71-35A587990E30}" srcOrd="2" destOrd="0" presId="urn:microsoft.com/office/officeart/2009/3/layout/StepUpProcess"/>
    <dgm:cxn modelId="{BCF4F493-2280-1242-900D-569592B66DD4}" type="presParOf" srcId="{A3E65A0D-2B07-9142-8E7E-B27B976D7031}" destId="{45FEF86F-AA13-394E-9645-F483A3CAF5EB}" srcOrd="3" destOrd="0" presId="urn:microsoft.com/office/officeart/2009/3/layout/StepUpProcess"/>
    <dgm:cxn modelId="{26DB125C-F4E9-704E-B508-67BA61E1835F}" type="presParOf" srcId="{45FEF86F-AA13-394E-9645-F483A3CAF5EB}" destId="{265E5721-8DF9-0141-A548-D365F1CACF46}" srcOrd="0" destOrd="0" presId="urn:microsoft.com/office/officeart/2009/3/layout/StepUpProcess"/>
    <dgm:cxn modelId="{AE05E03E-DDDC-1D4C-8120-740BCE048131}" type="presParOf" srcId="{A3E65A0D-2B07-9142-8E7E-B27B976D7031}" destId="{CAEEB0EB-59BB-6E45-9FC0-C61236A6D488}" srcOrd="4" destOrd="0" presId="urn:microsoft.com/office/officeart/2009/3/layout/StepUpProcess"/>
    <dgm:cxn modelId="{8D4486C9-0D6A-8849-ADE9-BCADE65B0F35}" type="presParOf" srcId="{CAEEB0EB-59BB-6E45-9FC0-C61236A6D488}" destId="{3FD778CC-C546-8148-9617-B3B569691246}" srcOrd="0" destOrd="0" presId="urn:microsoft.com/office/officeart/2009/3/layout/StepUpProcess"/>
    <dgm:cxn modelId="{54E99344-6F4A-FC4F-A693-005B50604DAB}" type="presParOf" srcId="{CAEEB0EB-59BB-6E45-9FC0-C61236A6D488}" destId="{68A01DE4-57D4-664F-875A-BA5333B1E02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7F313-8FD8-9A4B-9CF6-9C75FD4AA364}" type="doc">
      <dgm:prSet loTypeId="urn:microsoft.com/office/officeart/2005/8/layout/hChevron3" loCatId="" qsTypeId="urn:microsoft.com/office/officeart/2005/8/quickstyle/simple1" qsCatId="simple" csTypeId="urn:microsoft.com/office/officeart/2005/8/colors/accent2_5" csCatId="accent2" phldr="1"/>
      <dgm:spPr/>
    </dgm:pt>
    <dgm:pt modelId="{A327F0A6-A588-E64E-8F8B-E4D4D36D2543}">
      <dgm:prSet phldrT="[Text]" custT="1"/>
      <dgm:spPr/>
      <dgm:t>
        <a:bodyPr/>
        <a:lstStyle/>
        <a:p>
          <a:r>
            <a:rPr lang="en-US" sz="2000" dirty="0"/>
            <a:t>Calculate bucket index for  the wanted element</a:t>
          </a:r>
        </a:p>
      </dgm:t>
    </dgm:pt>
    <dgm:pt modelId="{6D92C109-0D4B-EA47-AC3D-3EBFDFC8E9B1}" type="parTrans" cxnId="{7357C7EA-44E9-1948-AA51-FE43C10CC8DB}">
      <dgm:prSet/>
      <dgm:spPr/>
      <dgm:t>
        <a:bodyPr/>
        <a:lstStyle/>
        <a:p>
          <a:endParaRPr lang="en-US"/>
        </a:p>
      </dgm:t>
    </dgm:pt>
    <dgm:pt modelId="{3DAE8B44-BFBB-7C48-9EA3-28C9D04822EE}" type="sibTrans" cxnId="{7357C7EA-44E9-1948-AA51-FE43C10CC8DB}">
      <dgm:prSet/>
      <dgm:spPr/>
      <dgm:t>
        <a:bodyPr/>
        <a:lstStyle/>
        <a:p>
          <a:endParaRPr lang="en-US"/>
        </a:p>
      </dgm:t>
    </dgm:pt>
    <dgm:pt modelId="{8B9907F5-E26C-4041-8310-9D9C89A0CEC8}">
      <dgm:prSet phldrT="[Text]" custT="1"/>
      <dgm:spPr/>
      <dgm:t>
        <a:bodyPr/>
        <a:lstStyle/>
        <a:p>
          <a:r>
            <a:rPr lang="en-US" sz="2400" dirty="0"/>
            <a:t>Go straight to the bucket</a:t>
          </a:r>
        </a:p>
      </dgm:t>
    </dgm:pt>
    <dgm:pt modelId="{CB08E2EB-D931-9348-88DE-3CB13742AE53}" type="parTrans" cxnId="{F154CE6B-A3E7-1647-8C09-0FB7BB17C723}">
      <dgm:prSet/>
      <dgm:spPr/>
      <dgm:t>
        <a:bodyPr/>
        <a:lstStyle/>
        <a:p>
          <a:endParaRPr lang="en-US"/>
        </a:p>
      </dgm:t>
    </dgm:pt>
    <dgm:pt modelId="{AD1E3323-0DFC-8F47-864F-03C98F390C53}" type="sibTrans" cxnId="{F154CE6B-A3E7-1647-8C09-0FB7BB17C723}">
      <dgm:prSet/>
      <dgm:spPr/>
      <dgm:t>
        <a:bodyPr/>
        <a:lstStyle/>
        <a:p>
          <a:endParaRPr lang="en-US"/>
        </a:p>
      </dgm:t>
    </dgm:pt>
    <dgm:pt modelId="{9A774C87-612A-2249-9FBF-2A4A428659E1}">
      <dgm:prSet phldrT="[Text]" custT="1"/>
      <dgm:spPr/>
      <dgm:t>
        <a:bodyPr/>
        <a:lstStyle/>
        <a:p>
          <a:r>
            <a:rPr lang="en-US" sz="2000" dirty="0"/>
            <a:t>Check if the element is there</a:t>
          </a:r>
        </a:p>
      </dgm:t>
    </dgm:pt>
    <dgm:pt modelId="{629C1376-A585-2C49-9DF8-845716796388}" type="parTrans" cxnId="{56ED9729-D48A-3C42-8392-AB406A72BFD9}">
      <dgm:prSet/>
      <dgm:spPr/>
      <dgm:t>
        <a:bodyPr/>
        <a:lstStyle/>
        <a:p>
          <a:endParaRPr lang="en-US"/>
        </a:p>
      </dgm:t>
    </dgm:pt>
    <dgm:pt modelId="{DD563421-08CF-AE48-92B3-D0D7C38DA6FD}" type="sibTrans" cxnId="{56ED9729-D48A-3C42-8392-AB406A72BFD9}">
      <dgm:prSet/>
      <dgm:spPr/>
      <dgm:t>
        <a:bodyPr/>
        <a:lstStyle/>
        <a:p>
          <a:endParaRPr lang="en-US"/>
        </a:p>
      </dgm:t>
    </dgm:pt>
    <dgm:pt modelId="{EBC37A33-E66E-3D4A-8A79-2BFDA6DF3917}" type="pres">
      <dgm:prSet presAssocID="{E077F313-8FD8-9A4B-9CF6-9C75FD4AA364}" presName="Name0" presStyleCnt="0">
        <dgm:presLayoutVars>
          <dgm:dir/>
          <dgm:resizeHandles val="exact"/>
        </dgm:presLayoutVars>
      </dgm:prSet>
      <dgm:spPr/>
    </dgm:pt>
    <dgm:pt modelId="{193CEDC7-C090-DF4B-8208-780A6E0A1820}" type="pres">
      <dgm:prSet presAssocID="{A327F0A6-A588-E64E-8F8B-E4D4D36D2543}" presName="parTxOnly" presStyleLbl="node1" presStyleIdx="0" presStyleCnt="3">
        <dgm:presLayoutVars>
          <dgm:bulletEnabled val="1"/>
        </dgm:presLayoutVars>
      </dgm:prSet>
      <dgm:spPr/>
    </dgm:pt>
    <dgm:pt modelId="{6BD0C127-7E8E-AA4E-A7BD-1E2EEFDEF9CB}" type="pres">
      <dgm:prSet presAssocID="{3DAE8B44-BFBB-7C48-9EA3-28C9D04822EE}" presName="parSpace" presStyleCnt="0"/>
      <dgm:spPr/>
    </dgm:pt>
    <dgm:pt modelId="{96B06F1E-ABBC-F442-932A-72AA8D759938}" type="pres">
      <dgm:prSet presAssocID="{8B9907F5-E26C-4041-8310-9D9C89A0CEC8}" presName="parTxOnly" presStyleLbl="node1" presStyleIdx="1" presStyleCnt="3">
        <dgm:presLayoutVars>
          <dgm:bulletEnabled val="1"/>
        </dgm:presLayoutVars>
      </dgm:prSet>
      <dgm:spPr/>
    </dgm:pt>
    <dgm:pt modelId="{EA059188-5586-154A-8635-B14CDBDD5D5A}" type="pres">
      <dgm:prSet presAssocID="{AD1E3323-0DFC-8F47-864F-03C98F390C53}" presName="parSpace" presStyleCnt="0"/>
      <dgm:spPr/>
    </dgm:pt>
    <dgm:pt modelId="{4CCEF378-FC0C-8645-B69F-DA5AD5BA2B40}" type="pres">
      <dgm:prSet presAssocID="{9A774C87-612A-2249-9FBF-2A4A428659E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BA2C91D-D26C-F146-8ED5-E954395BDBE0}" type="presOf" srcId="{E077F313-8FD8-9A4B-9CF6-9C75FD4AA364}" destId="{EBC37A33-E66E-3D4A-8A79-2BFDA6DF3917}" srcOrd="0" destOrd="0" presId="urn:microsoft.com/office/officeart/2005/8/layout/hChevron3"/>
    <dgm:cxn modelId="{3C8B721F-7FD2-6746-B127-AC441026B286}" type="presOf" srcId="{8B9907F5-E26C-4041-8310-9D9C89A0CEC8}" destId="{96B06F1E-ABBC-F442-932A-72AA8D759938}" srcOrd="0" destOrd="0" presId="urn:microsoft.com/office/officeart/2005/8/layout/hChevron3"/>
    <dgm:cxn modelId="{F1E27723-B315-1844-9C3D-E9AE47846D8C}" type="presOf" srcId="{9A774C87-612A-2249-9FBF-2A4A428659E1}" destId="{4CCEF378-FC0C-8645-B69F-DA5AD5BA2B40}" srcOrd="0" destOrd="0" presId="urn:microsoft.com/office/officeart/2005/8/layout/hChevron3"/>
    <dgm:cxn modelId="{56ED9729-D48A-3C42-8392-AB406A72BFD9}" srcId="{E077F313-8FD8-9A4B-9CF6-9C75FD4AA364}" destId="{9A774C87-612A-2249-9FBF-2A4A428659E1}" srcOrd="2" destOrd="0" parTransId="{629C1376-A585-2C49-9DF8-845716796388}" sibTransId="{DD563421-08CF-AE48-92B3-D0D7C38DA6FD}"/>
    <dgm:cxn modelId="{3302D64B-CAC0-0B43-A276-E8A9257D8C4B}" type="presOf" srcId="{A327F0A6-A588-E64E-8F8B-E4D4D36D2543}" destId="{193CEDC7-C090-DF4B-8208-780A6E0A1820}" srcOrd="0" destOrd="0" presId="urn:microsoft.com/office/officeart/2005/8/layout/hChevron3"/>
    <dgm:cxn modelId="{F154CE6B-A3E7-1647-8C09-0FB7BB17C723}" srcId="{E077F313-8FD8-9A4B-9CF6-9C75FD4AA364}" destId="{8B9907F5-E26C-4041-8310-9D9C89A0CEC8}" srcOrd="1" destOrd="0" parTransId="{CB08E2EB-D931-9348-88DE-3CB13742AE53}" sibTransId="{AD1E3323-0DFC-8F47-864F-03C98F390C53}"/>
    <dgm:cxn modelId="{7357C7EA-44E9-1948-AA51-FE43C10CC8DB}" srcId="{E077F313-8FD8-9A4B-9CF6-9C75FD4AA364}" destId="{A327F0A6-A588-E64E-8F8B-E4D4D36D2543}" srcOrd="0" destOrd="0" parTransId="{6D92C109-0D4B-EA47-AC3D-3EBFDFC8E9B1}" sibTransId="{3DAE8B44-BFBB-7C48-9EA3-28C9D04822EE}"/>
    <dgm:cxn modelId="{B3C66542-8130-8A4B-915E-A06BDA3D7574}" type="presParOf" srcId="{EBC37A33-E66E-3D4A-8A79-2BFDA6DF3917}" destId="{193CEDC7-C090-DF4B-8208-780A6E0A1820}" srcOrd="0" destOrd="0" presId="urn:microsoft.com/office/officeart/2005/8/layout/hChevron3"/>
    <dgm:cxn modelId="{B6367C21-3529-2A40-8104-1D4A60DEF9A3}" type="presParOf" srcId="{EBC37A33-E66E-3D4A-8A79-2BFDA6DF3917}" destId="{6BD0C127-7E8E-AA4E-A7BD-1E2EEFDEF9CB}" srcOrd="1" destOrd="0" presId="urn:microsoft.com/office/officeart/2005/8/layout/hChevron3"/>
    <dgm:cxn modelId="{279DE88C-9710-D147-9EF4-2A187D726613}" type="presParOf" srcId="{EBC37A33-E66E-3D4A-8A79-2BFDA6DF3917}" destId="{96B06F1E-ABBC-F442-932A-72AA8D759938}" srcOrd="2" destOrd="0" presId="urn:microsoft.com/office/officeart/2005/8/layout/hChevron3"/>
    <dgm:cxn modelId="{6AA70CCC-2914-BB41-92B4-E6A2F19EC546}" type="presParOf" srcId="{EBC37A33-E66E-3D4A-8A79-2BFDA6DF3917}" destId="{EA059188-5586-154A-8635-B14CDBDD5D5A}" srcOrd="3" destOrd="0" presId="urn:microsoft.com/office/officeart/2005/8/layout/hChevron3"/>
    <dgm:cxn modelId="{F2025842-D58A-1A40-9186-0B3A9572A366}" type="presParOf" srcId="{EBC37A33-E66E-3D4A-8A79-2BFDA6DF3917}" destId="{4CCEF378-FC0C-8645-B69F-DA5AD5BA2B4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0E756E-A639-4870-BD2A-1A2525B28D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164641-065A-4BAE-ADE0-6A09FD206F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Different approaches take different time to do the same job</a:t>
          </a:r>
          <a:endParaRPr lang="en-US" dirty="0"/>
        </a:p>
      </dgm:t>
    </dgm:pt>
    <dgm:pt modelId="{3ACF80CE-7C73-4783-B5E2-CC113771C75B}" type="parTrans" cxnId="{07E76BAE-5FD2-4BE4-A293-67E6494EAE6E}">
      <dgm:prSet/>
      <dgm:spPr/>
      <dgm:t>
        <a:bodyPr/>
        <a:lstStyle/>
        <a:p>
          <a:endParaRPr lang="en-US"/>
        </a:p>
      </dgm:t>
    </dgm:pt>
    <dgm:pt modelId="{9B68CF20-D5B2-4D8B-BE85-23A22954066A}" type="sibTrans" cxnId="{07E76BAE-5FD2-4BE4-A293-67E6494EAE6E}">
      <dgm:prSet/>
      <dgm:spPr/>
      <dgm:t>
        <a:bodyPr/>
        <a:lstStyle/>
        <a:p>
          <a:endParaRPr lang="en-US"/>
        </a:p>
      </dgm:t>
    </dgm:pt>
    <dgm:pt modelId="{BEE7E93B-97E4-4C59-90FD-DC6711A2DF57}" type="pres">
      <dgm:prSet presAssocID="{360E756E-A639-4870-BD2A-1A2525B28DEC}" presName="root" presStyleCnt="0">
        <dgm:presLayoutVars>
          <dgm:dir/>
          <dgm:resizeHandles val="exact"/>
        </dgm:presLayoutVars>
      </dgm:prSet>
      <dgm:spPr/>
    </dgm:pt>
    <dgm:pt modelId="{23444424-854E-44D8-B9A5-77C3704D15F8}" type="pres">
      <dgm:prSet presAssocID="{52164641-065A-4BAE-ADE0-6A09FD206F3B}" presName="compNode" presStyleCnt="0"/>
      <dgm:spPr/>
    </dgm:pt>
    <dgm:pt modelId="{319792B2-DF8C-4189-8DF5-B45DEFC8396B}" type="pres">
      <dgm:prSet presAssocID="{52164641-065A-4BAE-ADE0-6A09FD206F3B}" presName="iconBgRect" presStyleLbl="bgShp" presStyleIdx="0" presStyleCnt="1"/>
      <dgm:spPr/>
    </dgm:pt>
    <dgm:pt modelId="{154F7678-56F2-48FF-8C8B-174BB21DA7E6}" type="pres">
      <dgm:prSet presAssocID="{52164641-065A-4BAE-ADE0-6A09FD206F3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5CDBF20-F6D4-4D58-BE8C-5195EB741E68}" type="pres">
      <dgm:prSet presAssocID="{52164641-065A-4BAE-ADE0-6A09FD206F3B}" presName="spaceRect" presStyleCnt="0"/>
      <dgm:spPr/>
    </dgm:pt>
    <dgm:pt modelId="{4AC1AFD8-C312-4825-AEDD-B5559D5F52C1}" type="pres">
      <dgm:prSet presAssocID="{52164641-065A-4BAE-ADE0-6A09FD206F3B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7E76BAE-5FD2-4BE4-A293-67E6494EAE6E}" srcId="{360E756E-A639-4870-BD2A-1A2525B28DEC}" destId="{52164641-065A-4BAE-ADE0-6A09FD206F3B}" srcOrd="0" destOrd="0" parTransId="{3ACF80CE-7C73-4783-B5E2-CC113771C75B}" sibTransId="{9B68CF20-D5B2-4D8B-BE85-23A22954066A}"/>
    <dgm:cxn modelId="{1F78F6DA-3976-4D17-BCC3-09C79804B875}" type="presOf" srcId="{52164641-065A-4BAE-ADE0-6A09FD206F3B}" destId="{4AC1AFD8-C312-4825-AEDD-B5559D5F52C1}" srcOrd="0" destOrd="0" presId="urn:microsoft.com/office/officeart/2018/5/layout/IconCircleLabelList"/>
    <dgm:cxn modelId="{103A00E8-B6C0-420C-BB33-C61539351B9A}" type="presOf" srcId="{360E756E-A639-4870-BD2A-1A2525B28DEC}" destId="{BEE7E93B-97E4-4C59-90FD-DC6711A2DF57}" srcOrd="0" destOrd="0" presId="urn:microsoft.com/office/officeart/2018/5/layout/IconCircleLabelList"/>
    <dgm:cxn modelId="{544B76AD-EA61-45FB-9F52-654259331B2A}" type="presParOf" srcId="{BEE7E93B-97E4-4C59-90FD-DC6711A2DF57}" destId="{23444424-854E-44D8-B9A5-77C3704D15F8}" srcOrd="0" destOrd="0" presId="urn:microsoft.com/office/officeart/2018/5/layout/IconCircleLabelList"/>
    <dgm:cxn modelId="{53BF543A-1009-4DC2-9EF8-9071F75294AD}" type="presParOf" srcId="{23444424-854E-44D8-B9A5-77C3704D15F8}" destId="{319792B2-DF8C-4189-8DF5-B45DEFC8396B}" srcOrd="0" destOrd="0" presId="urn:microsoft.com/office/officeart/2018/5/layout/IconCircleLabelList"/>
    <dgm:cxn modelId="{081D9EE2-064F-41B1-83B9-138B60EEEE48}" type="presParOf" srcId="{23444424-854E-44D8-B9A5-77C3704D15F8}" destId="{154F7678-56F2-48FF-8C8B-174BB21DA7E6}" srcOrd="1" destOrd="0" presId="urn:microsoft.com/office/officeart/2018/5/layout/IconCircleLabelList"/>
    <dgm:cxn modelId="{2E1EE210-AF2E-4901-8E00-CAD401FD9950}" type="presParOf" srcId="{23444424-854E-44D8-B9A5-77C3704D15F8}" destId="{95CDBF20-F6D4-4D58-BE8C-5195EB741E68}" srcOrd="2" destOrd="0" presId="urn:microsoft.com/office/officeart/2018/5/layout/IconCircleLabelList"/>
    <dgm:cxn modelId="{575C36F3-CE8F-46B7-A783-9300EF129FD5}" type="presParOf" srcId="{23444424-854E-44D8-B9A5-77C3704D15F8}" destId="{4AC1AFD8-C312-4825-AEDD-B5559D5F52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8AFCC8-960B-AA47-A5BD-CCDA1967F608}" type="doc">
      <dgm:prSet loTypeId="urn:microsoft.com/office/officeart/2005/8/layout/balance1" loCatId="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5E75FF4-4E9A-9E49-B097-F0E23AB4A02A}">
      <dgm:prSet phldrT="[Text]"/>
      <dgm:spPr/>
      <dgm:t>
        <a:bodyPr/>
        <a:lstStyle/>
        <a:p>
          <a:r>
            <a:rPr lang="en-US" dirty="0"/>
            <a:t>Linear Search</a:t>
          </a:r>
        </a:p>
      </dgm:t>
    </dgm:pt>
    <dgm:pt modelId="{7805E207-91BE-904E-A2D2-7CB187963110}" type="parTrans" cxnId="{5915DD4A-A129-D545-BD4F-7A73DB5D19FE}">
      <dgm:prSet/>
      <dgm:spPr/>
      <dgm:t>
        <a:bodyPr/>
        <a:lstStyle/>
        <a:p>
          <a:endParaRPr lang="en-US"/>
        </a:p>
      </dgm:t>
    </dgm:pt>
    <dgm:pt modelId="{DD9A93BF-5D65-BE4A-A525-42281D9D960D}" type="sibTrans" cxnId="{5915DD4A-A129-D545-BD4F-7A73DB5D19FE}">
      <dgm:prSet/>
      <dgm:spPr/>
      <dgm:t>
        <a:bodyPr/>
        <a:lstStyle/>
        <a:p>
          <a:endParaRPr lang="en-US"/>
        </a:p>
      </dgm:t>
    </dgm:pt>
    <dgm:pt modelId="{14005D46-D2BF-9949-BEE8-0B1DB6A75E54}">
      <dgm:prSet phldrT="[Text]"/>
      <dgm:spPr/>
      <dgm:t>
        <a:bodyPr/>
        <a:lstStyle/>
        <a:p>
          <a:r>
            <a:rPr lang="en-US" dirty="0"/>
            <a:t>More Time</a:t>
          </a:r>
        </a:p>
      </dgm:t>
    </dgm:pt>
    <dgm:pt modelId="{AF0C44F5-02AB-C949-A8D7-88BBC8A45C42}" type="parTrans" cxnId="{195EE6E8-B83A-9344-AA4B-7510E273D6FC}">
      <dgm:prSet/>
      <dgm:spPr/>
      <dgm:t>
        <a:bodyPr/>
        <a:lstStyle/>
        <a:p>
          <a:endParaRPr lang="en-US"/>
        </a:p>
      </dgm:t>
    </dgm:pt>
    <dgm:pt modelId="{1940F7D4-5509-464A-8B27-274D1D91D3F2}" type="sibTrans" cxnId="{195EE6E8-B83A-9344-AA4B-7510E273D6FC}">
      <dgm:prSet/>
      <dgm:spPr/>
      <dgm:t>
        <a:bodyPr/>
        <a:lstStyle/>
        <a:p>
          <a:endParaRPr lang="en-US"/>
        </a:p>
      </dgm:t>
    </dgm:pt>
    <dgm:pt modelId="{38600FB6-CE73-4A4C-8D83-8D1C49901B7A}">
      <dgm:prSet phldrT="[Text]"/>
      <dgm:spPr/>
      <dgm:t>
        <a:bodyPr/>
        <a:lstStyle/>
        <a:p>
          <a:r>
            <a:rPr lang="en-US" dirty="0"/>
            <a:t>Less Complexity</a:t>
          </a:r>
        </a:p>
      </dgm:t>
    </dgm:pt>
    <dgm:pt modelId="{E30B00DA-F182-7F4E-B129-4C7DE1437D88}" type="parTrans" cxnId="{2C2C1AEA-C4EE-754F-B806-B1A9055996D7}">
      <dgm:prSet/>
      <dgm:spPr/>
      <dgm:t>
        <a:bodyPr/>
        <a:lstStyle/>
        <a:p>
          <a:endParaRPr lang="en-US"/>
        </a:p>
      </dgm:t>
    </dgm:pt>
    <dgm:pt modelId="{4419D9DA-9F02-1A43-B272-D9384C30158E}" type="sibTrans" cxnId="{2C2C1AEA-C4EE-754F-B806-B1A9055996D7}">
      <dgm:prSet/>
      <dgm:spPr/>
      <dgm:t>
        <a:bodyPr/>
        <a:lstStyle/>
        <a:p>
          <a:endParaRPr lang="en-US"/>
        </a:p>
      </dgm:t>
    </dgm:pt>
    <dgm:pt modelId="{88B77591-DDB5-F143-B07E-28BBED55C162}">
      <dgm:prSet phldrT="[Text]"/>
      <dgm:spPr/>
      <dgm:t>
        <a:bodyPr/>
        <a:lstStyle/>
        <a:p>
          <a:r>
            <a:rPr lang="en-US" dirty="0"/>
            <a:t>Hash Table</a:t>
          </a:r>
        </a:p>
      </dgm:t>
    </dgm:pt>
    <dgm:pt modelId="{E04F6EA4-3222-AA43-A8C9-4ED8A3BEC031}" type="parTrans" cxnId="{BC61A41C-33B4-C34C-AE0E-BBFBFD48C4DF}">
      <dgm:prSet/>
      <dgm:spPr/>
      <dgm:t>
        <a:bodyPr/>
        <a:lstStyle/>
        <a:p>
          <a:endParaRPr lang="en-US"/>
        </a:p>
      </dgm:t>
    </dgm:pt>
    <dgm:pt modelId="{E10994E0-F07E-0E4F-83CF-924DADFBF254}" type="sibTrans" cxnId="{BC61A41C-33B4-C34C-AE0E-BBFBFD48C4DF}">
      <dgm:prSet/>
      <dgm:spPr/>
      <dgm:t>
        <a:bodyPr/>
        <a:lstStyle/>
        <a:p>
          <a:endParaRPr lang="en-US"/>
        </a:p>
      </dgm:t>
    </dgm:pt>
    <dgm:pt modelId="{29C649F1-2B04-A446-B6A5-16CCA90B1B20}">
      <dgm:prSet phldrT="[Text]"/>
      <dgm:spPr/>
      <dgm:t>
        <a:bodyPr/>
        <a:lstStyle/>
        <a:p>
          <a:r>
            <a:rPr lang="en-US" dirty="0"/>
            <a:t>More Complexity</a:t>
          </a:r>
        </a:p>
      </dgm:t>
    </dgm:pt>
    <dgm:pt modelId="{43BAF116-4910-594F-9D37-8B6CBD63A845}" type="parTrans" cxnId="{987FFA6E-EC66-0C49-98F2-406F446DD81F}">
      <dgm:prSet/>
      <dgm:spPr/>
      <dgm:t>
        <a:bodyPr/>
        <a:lstStyle/>
        <a:p>
          <a:endParaRPr lang="en-US"/>
        </a:p>
      </dgm:t>
    </dgm:pt>
    <dgm:pt modelId="{8DD8E7B9-8F4D-AF49-8408-32BE5728BDF7}" type="sibTrans" cxnId="{987FFA6E-EC66-0C49-98F2-406F446DD81F}">
      <dgm:prSet/>
      <dgm:spPr/>
      <dgm:t>
        <a:bodyPr/>
        <a:lstStyle/>
        <a:p>
          <a:endParaRPr lang="en-US"/>
        </a:p>
      </dgm:t>
    </dgm:pt>
    <dgm:pt modelId="{650306DE-3F50-0445-9ABC-D8BD8935AE4F}">
      <dgm:prSet phldrT="[Text]"/>
      <dgm:spPr/>
      <dgm:t>
        <a:bodyPr/>
        <a:lstStyle/>
        <a:p>
          <a:r>
            <a:rPr lang="en-US" dirty="0"/>
            <a:t>Large Dataset</a:t>
          </a:r>
        </a:p>
      </dgm:t>
    </dgm:pt>
    <dgm:pt modelId="{9F3D6564-35C2-E043-B4EA-B049BE0CD27F}" type="parTrans" cxnId="{AC88C91E-8ADC-B94B-9983-C0BE03C30B22}">
      <dgm:prSet/>
      <dgm:spPr/>
      <dgm:t>
        <a:bodyPr/>
        <a:lstStyle/>
        <a:p>
          <a:endParaRPr lang="en-US"/>
        </a:p>
      </dgm:t>
    </dgm:pt>
    <dgm:pt modelId="{D4ACFBD5-CA21-8B4D-B9B9-BEB6A29F0C27}" type="sibTrans" cxnId="{AC88C91E-8ADC-B94B-9983-C0BE03C30B22}">
      <dgm:prSet/>
      <dgm:spPr/>
      <dgm:t>
        <a:bodyPr/>
        <a:lstStyle/>
        <a:p>
          <a:endParaRPr lang="en-US"/>
        </a:p>
      </dgm:t>
    </dgm:pt>
    <dgm:pt modelId="{63B9E834-FDE8-1147-9EF6-B4BF9FAE1027}">
      <dgm:prSet phldrT="[Text]"/>
      <dgm:spPr/>
      <dgm:t>
        <a:bodyPr/>
        <a:lstStyle/>
        <a:p>
          <a:r>
            <a:rPr lang="en-US" dirty="0"/>
            <a:t>Less Time</a:t>
          </a:r>
        </a:p>
      </dgm:t>
    </dgm:pt>
    <dgm:pt modelId="{1591512B-49C0-274E-B2BE-080F17F5B98D}" type="sibTrans" cxnId="{B629E769-2816-4C4D-97AA-B4DC97D8BE95}">
      <dgm:prSet/>
      <dgm:spPr/>
      <dgm:t>
        <a:bodyPr/>
        <a:lstStyle/>
        <a:p>
          <a:endParaRPr lang="en-US"/>
        </a:p>
      </dgm:t>
    </dgm:pt>
    <dgm:pt modelId="{7033DB53-CB39-FB49-AF7C-C06865C3E571}" type="parTrans" cxnId="{B629E769-2816-4C4D-97AA-B4DC97D8BE95}">
      <dgm:prSet/>
      <dgm:spPr/>
      <dgm:t>
        <a:bodyPr/>
        <a:lstStyle/>
        <a:p>
          <a:endParaRPr lang="en-US"/>
        </a:p>
      </dgm:t>
    </dgm:pt>
    <dgm:pt modelId="{E25057CC-745B-A04F-93F4-C867B78B3F0B}" type="pres">
      <dgm:prSet presAssocID="{508AFCC8-960B-AA47-A5BD-CCDA1967F60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D561C5A-9CAE-D54A-BD9A-76B9B92F7501}" type="pres">
      <dgm:prSet presAssocID="{508AFCC8-960B-AA47-A5BD-CCDA1967F608}" presName="dummyMaxCanvas" presStyleCnt="0"/>
      <dgm:spPr/>
    </dgm:pt>
    <dgm:pt modelId="{34D96684-7EE8-C747-AFB0-59F9F0F703A2}" type="pres">
      <dgm:prSet presAssocID="{508AFCC8-960B-AA47-A5BD-CCDA1967F608}" presName="parentComposite" presStyleCnt="0"/>
      <dgm:spPr/>
    </dgm:pt>
    <dgm:pt modelId="{037D8887-ADA5-7142-9307-7CC452319551}" type="pres">
      <dgm:prSet presAssocID="{508AFCC8-960B-AA47-A5BD-CCDA1967F608}" presName="parent1" presStyleLbl="alignAccFollowNode1" presStyleIdx="0" presStyleCnt="4">
        <dgm:presLayoutVars>
          <dgm:chMax val="4"/>
        </dgm:presLayoutVars>
      </dgm:prSet>
      <dgm:spPr/>
    </dgm:pt>
    <dgm:pt modelId="{34D64EE6-CFB6-6045-856E-519311B1245C}" type="pres">
      <dgm:prSet presAssocID="{508AFCC8-960B-AA47-A5BD-CCDA1967F608}" presName="parent2" presStyleLbl="alignAccFollowNode1" presStyleIdx="1" presStyleCnt="4">
        <dgm:presLayoutVars>
          <dgm:chMax val="4"/>
        </dgm:presLayoutVars>
      </dgm:prSet>
      <dgm:spPr/>
    </dgm:pt>
    <dgm:pt modelId="{CB8438C8-D182-9E4B-8849-F2563014EE0D}" type="pres">
      <dgm:prSet presAssocID="{508AFCC8-960B-AA47-A5BD-CCDA1967F608}" presName="childrenComposite" presStyleCnt="0"/>
      <dgm:spPr/>
    </dgm:pt>
    <dgm:pt modelId="{BF4B80B9-75F0-074F-BC0D-BF5808DA84B2}" type="pres">
      <dgm:prSet presAssocID="{508AFCC8-960B-AA47-A5BD-CCDA1967F608}" presName="dummyMaxCanvas_ChildArea" presStyleCnt="0"/>
      <dgm:spPr/>
    </dgm:pt>
    <dgm:pt modelId="{45809156-1F99-EB40-8BEB-38E68CE4B6BF}" type="pres">
      <dgm:prSet presAssocID="{508AFCC8-960B-AA47-A5BD-CCDA1967F608}" presName="fulcrum" presStyleLbl="alignAccFollowNode1" presStyleIdx="2" presStyleCnt="4"/>
      <dgm:spPr/>
    </dgm:pt>
    <dgm:pt modelId="{B813CF4E-144B-4C40-87E0-A9109A0DA168}" type="pres">
      <dgm:prSet presAssocID="{508AFCC8-960B-AA47-A5BD-CCDA1967F608}" presName="balance_23" presStyleLbl="alignAccFollowNode1" presStyleIdx="3" presStyleCnt="4">
        <dgm:presLayoutVars>
          <dgm:bulletEnabled val="1"/>
        </dgm:presLayoutVars>
      </dgm:prSet>
      <dgm:spPr/>
    </dgm:pt>
    <dgm:pt modelId="{05706650-3F5E-0142-86D7-2F8FC0BCCDBF}" type="pres">
      <dgm:prSet presAssocID="{508AFCC8-960B-AA47-A5BD-CCDA1967F608}" presName="right_23_1" presStyleLbl="node1" presStyleIdx="0" presStyleCnt="5">
        <dgm:presLayoutVars>
          <dgm:bulletEnabled val="1"/>
        </dgm:presLayoutVars>
      </dgm:prSet>
      <dgm:spPr/>
    </dgm:pt>
    <dgm:pt modelId="{CCC87E35-B246-A64B-A249-DAB1001C6003}" type="pres">
      <dgm:prSet presAssocID="{508AFCC8-960B-AA47-A5BD-CCDA1967F608}" presName="right_23_2" presStyleLbl="node1" presStyleIdx="1" presStyleCnt="5">
        <dgm:presLayoutVars>
          <dgm:bulletEnabled val="1"/>
        </dgm:presLayoutVars>
      </dgm:prSet>
      <dgm:spPr/>
    </dgm:pt>
    <dgm:pt modelId="{B721949A-4AF1-B246-A0B2-5FC4F2F4CBD5}" type="pres">
      <dgm:prSet presAssocID="{508AFCC8-960B-AA47-A5BD-CCDA1967F608}" presName="right_23_3" presStyleLbl="node1" presStyleIdx="2" presStyleCnt="5">
        <dgm:presLayoutVars>
          <dgm:bulletEnabled val="1"/>
        </dgm:presLayoutVars>
      </dgm:prSet>
      <dgm:spPr/>
    </dgm:pt>
    <dgm:pt modelId="{2FEB0FB1-C6D9-F24C-996A-CAD6BBDFFE78}" type="pres">
      <dgm:prSet presAssocID="{508AFCC8-960B-AA47-A5BD-CCDA1967F608}" presName="left_23_1" presStyleLbl="node1" presStyleIdx="3" presStyleCnt="5">
        <dgm:presLayoutVars>
          <dgm:bulletEnabled val="1"/>
        </dgm:presLayoutVars>
      </dgm:prSet>
      <dgm:spPr/>
    </dgm:pt>
    <dgm:pt modelId="{ED053708-648D-C24F-8421-B179EA7066B7}" type="pres">
      <dgm:prSet presAssocID="{508AFCC8-960B-AA47-A5BD-CCDA1967F608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BC61A41C-33B4-C34C-AE0E-BBFBFD48C4DF}" srcId="{508AFCC8-960B-AA47-A5BD-CCDA1967F608}" destId="{88B77591-DDB5-F143-B07E-28BBED55C162}" srcOrd="1" destOrd="0" parTransId="{E04F6EA4-3222-AA43-A8C9-4ED8A3BEC031}" sibTransId="{E10994E0-F07E-0E4F-83CF-924DADFBF254}"/>
    <dgm:cxn modelId="{AC88C91E-8ADC-B94B-9983-C0BE03C30B22}" srcId="{88B77591-DDB5-F143-B07E-28BBED55C162}" destId="{650306DE-3F50-0445-9ABC-D8BD8935AE4F}" srcOrd="2" destOrd="0" parTransId="{9F3D6564-35C2-E043-B4EA-B049BE0CD27F}" sibTransId="{D4ACFBD5-CA21-8B4D-B9B9-BEB6A29F0C27}"/>
    <dgm:cxn modelId="{D563D430-7355-2242-8AA7-D890EAE2859A}" type="presOf" srcId="{14005D46-D2BF-9949-BEE8-0B1DB6A75E54}" destId="{2FEB0FB1-C6D9-F24C-996A-CAD6BBDFFE78}" srcOrd="0" destOrd="0" presId="urn:microsoft.com/office/officeart/2005/8/layout/balance1"/>
    <dgm:cxn modelId="{345EF431-8771-FB40-B951-C8F0730DB986}" type="presOf" srcId="{508AFCC8-960B-AA47-A5BD-CCDA1967F608}" destId="{E25057CC-745B-A04F-93F4-C867B78B3F0B}" srcOrd="0" destOrd="0" presId="urn:microsoft.com/office/officeart/2005/8/layout/balance1"/>
    <dgm:cxn modelId="{5915DD4A-A129-D545-BD4F-7A73DB5D19FE}" srcId="{508AFCC8-960B-AA47-A5BD-CCDA1967F608}" destId="{D5E75FF4-4E9A-9E49-B097-F0E23AB4A02A}" srcOrd="0" destOrd="0" parTransId="{7805E207-91BE-904E-A2D2-7CB187963110}" sibTransId="{DD9A93BF-5D65-BE4A-A525-42281D9D960D}"/>
    <dgm:cxn modelId="{6C674063-2E54-BB46-B6B0-D984F114C461}" type="presOf" srcId="{38600FB6-CE73-4A4C-8D83-8D1C49901B7A}" destId="{ED053708-648D-C24F-8421-B179EA7066B7}" srcOrd="0" destOrd="0" presId="urn:microsoft.com/office/officeart/2005/8/layout/balance1"/>
    <dgm:cxn modelId="{F7639D68-738B-2346-AF70-EEA83038F1CA}" type="presOf" srcId="{88B77591-DDB5-F143-B07E-28BBED55C162}" destId="{34D64EE6-CFB6-6045-856E-519311B1245C}" srcOrd="0" destOrd="0" presId="urn:microsoft.com/office/officeart/2005/8/layout/balance1"/>
    <dgm:cxn modelId="{B629E769-2816-4C4D-97AA-B4DC97D8BE95}" srcId="{88B77591-DDB5-F143-B07E-28BBED55C162}" destId="{63B9E834-FDE8-1147-9EF6-B4BF9FAE1027}" srcOrd="0" destOrd="0" parTransId="{7033DB53-CB39-FB49-AF7C-C06865C3E571}" sibTransId="{1591512B-49C0-274E-B2BE-080F17F5B98D}"/>
    <dgm:cxn modelId="{2BF7A16D-3BB9-EB47-AE67-9C4EEA7A9C61}" type="presOf" srcId="{29C649F1-2B04-A446-B6A5-16CCA90B1B20}" destId="{CCC87E35-B246-A64B-A249-DAB1001C6003}" srcOrd="0" destOrd="0" presId="urn:microsoft.com/office/officeart/2005/8/layout/balance1"/>
    <dgm:cxn modelId="{987FFA6E-EC66-0C49-98F2-406F446DD81F}" srcId="{88B77591-DDB5-F143-B07E-28BBED55C162}" destId="{29C649F1-2B04-A446-B6A5-16CCA90B1B20}" srcOrd="1" destOrd="0" parTransId="{43BAF116-4910-594F-9D37-8B6CBD63A845}" sibTransId="{8DD8E7B9-8F4D-AF49-8408-32BE5728BDF7}"/>
    <dgm:cxn modelId="{3857A482-00A6-614B-B506-D99FCD20BF20}" type="presOf" srcId="{63B9E834-FDE8-1147-9EF6-B4BF9FAE1027}" destId="{05706650-3F5E-0142-86D7-2F8FC0BCCDBF}" srcOrd="0" destOrd="0" presId="urn:microsoft.com/office/officeart/2005/8/layout/balance1"/>
    <dgm:cxn modelId="{4DA62896-79B7-3347-BD9C-1544276421D3}" type="presOf" srcId="{D5E75FF4-4E9A-9E49-B097-F0E23AB4A02A}" destId="{037D8887-ADA5-7142-9307-7CC452319551}" srcOrd="0" destOrd="0" presId="urn:microsoft.com/office/officeart/2005/8/layout/balance1"/>
    <dgm:cxn modelId="{0E9AA3D3-292F-F246-9480-66D2D1B0C047}" type="presOf" srcId="{650306DE-3F50-0445-9ABC-D8BD8935AE4F}" destId="{B721949A-4AF1-B246-A0B2-5FC4F2F4CBD5}" srcOrd="0" destOrd="0" presId="urn:microsoft.com/office/officeart/2005/8/layout/balance1"/>
    <dgm:cxn modelId="{195EE6E8-B83A-9344-AA4B-7510E273D6FC}" srcId="{D5E75FF4-4E9A-9E49-B097-F0E23AB4A02A}" destId="{14005D46-D2BF-9949-BEE8-0B1DB6A75E54}" srcOrd="0" destOrd="0" parTransId="{AF0C44F5-02AB-C949-A8D7-88BBC8A45C42}" sibTransId="{1940F7D4-5509-464A-8B27-274D1D91D3F2}"/>
    <dgm:cxn modelId="{2C2C1AEA-C4EE-754F-B806-B1A9055996D7}" srcId="{D5E75FF4-4E9A-9E49-B097-F0E23AB4A02A}" destId="{38600FB6-CE73-4A4C-8D83-8D1C49901B7A}" srcOrd="1" destOrd="0" parTransId="{E30B00DA-F182-7F4E-B129-4C7DE1437D88}" sibTransId="{4419D9DA-9F02-1A43-B272-D9384C30158E}"/>
    <dgm:cxn modelId="{E6C2672B-AD7B-8E49-8A4A-2E1D1C7446E6}" type="presParOf" srcId="{E25057CC-745B-A04F-93F4-C867B78B3F0B}" destId="{2D561C5A-9CAE-D54A-BD9A-76B9B92F7501}" srcOrd="0" destOrd="0" presId="urn:microsoft.com/office/officeart/2005/8/layout/balance1"/>
    <dgm:cxn modelId="{1FF9CBA4-2ED9-FA41-82A1-3F39BE4A0CCE}" type="presParOf" srcId="{E25057CC-745B-A04F-93F4-C867B78B3F0B}" destId="{34D96684-7EE8-C747-AFB0-59F9F0F703A2}" srcOrd="1" destOrd="0" presId="urn:microsoft.com/office/officeart/2005/8/layout/balance1"/>
    <dgm:cxn modelId="{1F1DDB6C-F047-8745-8531-D04530EF2A96}" type="presParOf" srcId="{34D96684-7EE8-C747-AFB0-59F9F0F703A2}" destId="{037D8887-ADA5-7142-9307-7CC452319551}" srcOrd="0" destOrd="0" presId="urn:microsoft.com/office/officeart/2005/8/layout/balance1"/>
    <dgm:cxn modelId="{5BED0F84-AA71-8D4A-BCBA-2915E168F57D}" type="presParOf" srcId="{34D96684-7EE8-C747-AFB0-59F9F0F703A2}" destId="{34D64EE6-CFB6-6045-856E-519311B1245C}" srcOrd="1" destOrd="0" presId="urn:microsoft.com/office/officeart/2005/8/layout/balance1"/>
    <dgm:cxn modelId="{C6F821B9-758A-944C-9C6D-6C16D63BA303}" type="presParOf" srcId="{E25057CC-745B-A04F-93F4-C867B78B3F0B}" destId="{CB8438C8-D182-9E4B-8849-F2563014EE0D}" srcOrd="2" destOrd="0" presId="urn:microsoft.com/office/officeart/2005/8/layout/balance1"/>
    <dgm:cxn modelId="{02E5740B-1817-5244-A494-2347D15DE65E}" type="presParOf" srcId="{CB8438C8-D182-9E4B-8849-F2563014EE0D}" destId="{BF4B80B9-75F0-074F-BC0D-BF5808DA84B2}" srcOrd="0" destOrd="0" presId="urn:microsoft.com/office/officeart/2005/8/layout/balance1"/>
    <dgm:cxn modelId="{276251B9-71F4-E840-8D7B-077E7ED1626A}" type="presParOf" srcId="{CB8438C8-D182-9E4B-8849-F2563014EE0D}" destId="{45809156-1F99-EB40-8BEB-38E68CE4B6BF}" srcOrd="1" destOrd="0" presId="urn:microsoft.com/office/officeart/2005/8/layout/balance1"/>
    <dgm:cxn modelId="{7D668284-4F44-D042-9257-5C5EA94203C5}" type="presParOf" srcId="{CB8438C8-D182-9E4B-8849-F2563014EE0D}" destId="{B813CF4E-144B-4C40-87E0-A9109A0DA168}" srcOrd="2" destOrd="0" presId="urn:microsoft.com/office/officeart/2005/8/layout/balance1"/>
    <dgm:cxn modelId="{345D0242-BBA8-FE43-9159-F9991EE7ECD9}" type="presParOf" srcId="{CB8438C8-D182-9E4B-8849-F2563014EE0D}" destId="{05706650-3F5E-0142-86D7-2F8FC0BCCDBF}" srcOrd="3" destOrd="0" presId="urn:microsoft.com/office/officeart/2005/8/layout/balance1"/>
    <dgm:cxn modelId="{501AD1AA-32F2-CD4E-82D8-1417F7528EC0}" type="presParOf" srcId="{CB8438C8-D182-9E4B-8849-F2563014EE0D}" destId="{CCC87E35-B246-A64B-A249-DAB1001C6003}" srcOrd="4" destOrd="0" presId="urn:microsoft.com/office/officeart/2005/8/layout/balance1"/>
    <dgm:cxn modelId="{D89CA049-E4AE-104F-97C3-07B1A5313C3E}" type="presParOf" srcId="{CB8438C8-D182-9E4B-8849-F2563014EE0D}" destId="{B721949A-4AF1-B246-A0B2-5FC4F2F4CBD5}" srcOrd="5" destOrd="0" presId="urn:microsoft.com/office/officeart/2005/8/layout/balance1"/>
    <dgm:cxn modelId="{6BC6EB9E-FB3E-804C-B112-757FA8FE305C}" type="presParOf" srcId="{CB8438C8-D182-9E4B-8849-F2563014EE0D}" destId="{2FEB0FB1-C6D9-F24C-996A-CAD6BBDFFE78}" srcOrd="6" destOrd="0" presId="urn:microsoft.com/office/officeart/2005/8/layout/balance1"/>
    <dgm:cxn modelId="{2C5ACC15-675E-B94A-B956-AEAFFC2AF25B}" type="presParOf" srcId="{CB8438C8-D182-9E4B-8849-F2563014EE0D}" destId="{ED053708-648D-C24F-8421-B179EA7066B7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8AFCC8-960B-AA47-A5BD-CCDA1967F608}" type="doc">
      <dgm:prSet loTypeId="urn:microsoft.com/office/officeart/2005/8/layout/balance1" loCatId="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5E75FF4-4E9A-9E49-B097-F0E23AB4A02A}">
      <dgm:prSet phldrT="[Text]"/>
      <dgm:spPr/>
      <dgm:t>
        <a:bodyPr/>
        <a:lstStyle/>
        <a:p>
          <a:r>
            <a:rPr lang="en-US" dirty="0"/>
            <a:t>Linear Search</a:t>
          </a:r>
        </a:p>
      </dgm:t>
    </dgm:pt>
    <dgm:pt modelId="{7805E207-91BE-904E-A2D2-7CB187963110}" type="parTrans" cxnId="{5915DD4A-A129-D545-BD4F-7A73DB5D19FE}">
      <dgm:prSet/>
      <dgm:spPr/>
      <dgm:t>
        <a:bodyPr/>
        <a:lstStyle/>
        <a:p>
          <a:endParaRPr lang="en-US"/>
        </a:p>
      </dgm:t>
    </dgm:pt>
    <dgm:pt modelId="{DD9A93BF-5D65-BE4A-A525-42281D9D960D}" type="sibTrans" cxnId="{5915DD4A-A129-D545-BD4F-7A73DB5D19FE}">
      <dgm:prSet/>
      <dgm:spPr/>
      <dgm:t>
        <a:bodyPr/>
        <a:lstStyle/>
        <a:p>
          <a:endParaRPr lang="en-US"/>
        </a:p>
      </dgm:t>
    </dgm:pt>
    <dgm:pt modelId="{14005D46-D2BF-9949-BEE8-0B1DB6A75E54}">
      <dgm:prSet phldrT="[Text]"/>
      <dgm:spPr/>
      <dgm:t>
        <a:bodyPr/>
        <a:lstStyle/>
        <a:p>
          <a:r>
            <a:rPr lang="en-US" dirty="0"/>
            <a:t>Less Time</a:t>
          </a:r>
        </a:p>
      </dgm:t>
    </dgm:pt>
    <dgm:pt modelId="{AF0C44F5-02AB-C949-A8D7-88BBC8A45C42}" type="parTrans" cxnId="{195EE6E8-B83A-9344-AA4B-7510E273D6FC}">
      <dgm:prSet/>
      <dgm:spPr/>
      <dgm:t>
        <a:bodyPr/>
        <a:lstStyle/>
        <a:p>
          <a:endParaRPr lang="en-US"/>
        </a:p>
      </dgm:t>
    </dgm:pt>
    <dgm:pt modelId="{1940F7D4-5509-464A-8B27-274D1D91D3F2}" type="sibTrans" cxnId="{195EE6E8-B83A-9344-AA4B-7510E273D6FC}">
      <dgm:prSet/>
      <dgm:spPr/>
      <dgm:t>
        <a:bodyPr/>
        <a:lstStyle/>
        <a:p>
          <a:endParaRPr lang="en-US"/>
        </a:p>
      </dgm:t>
    </dgm:pt>
    <dgm:pt modelId="{38600FB6-CE73-4A4C-8D83-8D1C49901B7A}">
      <dgm:prSet phldrT="[Text]"/>
      <dgm:spPr/>
      <dgm:t>
        <a:bodyPr/>
        <a:lstStyle/>
        <a:p>
          <a:r>
            <a:rPr lang="en-US" dirty="0"/>
            <a:t>For Small Dataset</a:t>
          </a:r>
        </a:p>
      </dgm:t>
    </dgm:pt>
    <dgm:pt modelId="{E30B00DA-F182-7F4E-B129-4C7DE1437D88}" type="parTrans" cxnId="{2C2C1AEA-C4EE-754F-B806-B1A9055996D7}">
      <dgm:prSet/>
      <dgm:spPr/>
      <dgm:t>
        <a:bodyPr/>
        <a:lstStyle/>
        <a:p>
          <a:endParaRPr lang="en-US"/>
        </a:p>
      </dgm:t>
    </dgm:pt>
    <dgm:pt modelId="{4419D9DA-9F02-1A43-B272-D9384C30158E}" type="sibTrans" cxnId="{2C2C1AEA-C4EE-754F-B806-B1A9055996D7}">
      <dgm:prSet/>
      <dgm:spPr/>
      <dgm:t>
        <a:bodyPr/>
        <a:lstStyle/>
        <a:p>
          <a:endParaRPr lang="en-US"/>
        </a:p>
      </dgm:t>
    </dgm:pt>
    <dgm:pt modelId="{88B77591-DDB5-F143-B07E-28BBED55C162}">
      <dgm:prSet phldrT="[Text]"/>
      <dgm:spPr/>
      <dgm:t>
        <a:bodyPr/>
        <a:lstStyle/>
        <a:p>
          <a:r>
            <a:rPr lang="en-US" dirty="0"/>
            <a:t>Hash Table</a:t>
          </a:r>
        </a:p>
      </dgm:t>
    </dgm:pt>
    <dgm:pt modelId="{E04F6EA4-3222-AA43-A8C9-4ED8A3BEC031}" type="parTrans" cxnId="{BC61A41C-33B4-C34C-AE0E-BBFBFD48C4DF}">
      <dgm:prSet/>
      <dgm:spPr/>
      <dgm:t>
        <a:bodyPr/>
        <a:lstStyle/>
        <a:p>
          <a:endParaRPr lang="en-US"/>
        </a:p>
      </dgm:t>
    </dgm:pt>
    <dgm:pt modelId="{E10994E0-F07E-0E4F-83CF-924DADFBF254}" type="sibTrans" cxnId="{BC61A41C-33B4-C34C-AE0E-BBFBFD48C4DF}">
      <dgm:prSet/>
      <dgm:spPr/>
      <dgm:t>
        <a:bodyPr/>
        <a:lstStyle/>
        <a:p>
          <a:endParaRPr lang="en-US"/>
        </a:p>
      </dgm:t>
    </dgm:pt>
    <dgm:pt modelId="{29C649F1-2B04-A446-B6A5-16CCA90B1B20}">
      <dgm:prSet phldrT="[Text]"/>
      <dgm:spPr/>
      <dgm:t>
        <a:bodyPr/>
        <a:lstStyle/>
        <a:p>
          <a:r>
            <a:rPr lang="en-US" dirty="0"/>
            <a:t>More Time</a:t>
          </a:r>
        </a:p>
      </dgm:t>
    </dgm:pt>
    <dgm:pt modelId="{43BAF116-4910-594F-9D37-8B6CBD63A845}" type="parTrans" cxnId="{987FFA6E-EC66-0C49-98F2-406F446DD81F}">
      <dgm:prSet/>
      <dgm:spPr/>
      <dgm:t>
        <a:bodyPr/>
        <a:lstStyle/>
        <a:p>
          <a:endParaRPr lang="en-US"/>
        </a:p>
      </dgm:t>
    </dgm:pt>
    <dgm:pt modelId="{8DD8E7B9-8F4D-AF49-8408-32BE5728BDF7}" type="sibTrans" cxnId="{987FFA6E-EC66-0C49-98F2-406F446DD81F}">
      <dgm:prSet/>
      <dgm:spPr/>
      <dgm:t>
        <a:bodyPr/>
        <a:lstStyle/>
        <a:p>
          <a:endParaRPr lang="en-US"/>
        </a:p>
      </dgm:t>
    </dgm:pt>
    <dgm:pt modelId="{650306DE-3F50-0445-9ABC-D8BD8935AE4F}">
      <dgm:prSet phldrT="[Text]"/>
      <dgm:spPr/>
      <dgm:t>
        <a:bodyPr/>
        <a:lstStyle/>
        <a:p>
          <a:r>
            <a:rPr lang="en-US" dirty="0"/>
            <a:t>More complexity</a:t>
          </a:r>
        </a:p>
      </dgm:t>
    </dgm:pt>
    <dgm:pt modelId="{9F3D6564-35C2-E043-B4EA-B049BE0CD27F}" type="parTrans" cxnId="{AC88C91E-8ADC-B94B-9983-C0BE03C30B22}">
      <dgm:prSet/>
      <dgm:spPr/>
      <dgm:t>
        <a:bodyPr/>
        <a:lstStyle/>
        <a:p>
          <a:endParaRPr lang="en-US"/>
        </a:p>
      </dgm:t>
    </dgm:pt>
    <dgm:pt modelId="{D4ACFBD5-CA21-8B4D-B9B9-BEB6A29F0C27}" type="sibTrans" cxnId="{AC88C91E-8ADC-B94B-9983-C0BE03C30B22}">
      <dgm:prSet/>
      <dgm:spPr/>
      <dgm:t>
        <a:bodyPr/>
        <a:lstStyle/>
        <a:p>
          <a:endParaRPr lang="en-US"/>
        </a:p>
      </dgm:t>
    </dgm:pt>
    <dgm:pt modelId="{95E81698-8913-3849-AC2F-9CFA47918689}">
      <dgm:prSet/>
      <dgm:spPr/>
      <dgm:t>
        <a:bodyPr/>
        <a:lstStyle/>
        <a:p>
          <a:r>
            <a:rPr lang="en-US" dirty="0"/>
            <a:t>Less Complexity</a:t>
          </a:r>
        </a:p>
      </dgm:t>
    </dgm:pt>
    <dgm:pt modelId="{AF0C8DD6-F5FF-DD48-9152-084EAC556A09}" type="parTrans" cxnId="{644DFCD3-76CC-7E4F-824C-497AB4CCC2E4}">
      <dgm:prSet/>
      <dgm:spPr/>
      <dgm:t>
        <a:bodyPr/>
        <a:lstStyle/>
        <a:p>
          <a:endParaRPr lang="en-US"/>
        </a:p>
      </dgm:t>
    </dgm:pt>
    <dgm:pt modelId="{6DEFDFA0-9783-124F-BFB9-87B5C002E988}" type="sibTrans" cxnId="{644DFCD3-76CC-7E4F-824C-497AB4CCC2E4}">
      <dgm:prSet/>
      <dgm:spPr/>
      <dgm:t>
        <a:bodyPr/>
        <a:lstStyle/>
        <a:p>
          <a:endParaRPr lang="en-US"/>
        </a:p>
      </dgm:t>
    </dgm:pt>
    <dgm:pt modelId="{E25057CC-745B-A04F-93F4-C867B78B3F0B}" type="pres">
      <dgm:prSet presAssocID="{508AFCC8-960B-AA47-A5BD-CCDA1967F60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D561C5A-9CAE-D54A-BD9A-76B9B92F7501}" type="pres">
      <dgm:prSet presAssocID="{508AFCC8-960B-AA47-A5BD-CCDA1967F608}" presName="dummyMaxCanvas" presStyleCnt="0"/>
      <dgm:spPr/>
    </dgm:pt>
    <dgm:pt modelId="{34D96684-7EE8-C747-AFB0-59F9F0F703A2}" type="pres">
      <dgm:prSet presAssocID="{508AFCC8-960B-AA47-A5BD-CCDA1967F608}" presName="parentComposite" presStyleCnt="0"/>
      <dgm:spPr/>
    </dgm:pt>
    <dgm:pt modelId="{037D8887-ADA5-7142-9307-7CC452319551}" type="pres">
      <dgm:prSet presAssocID="{508AFCC8-960B-AA47-A5BD-CCDA1967F608}" presName="parent1" presStyleLbl="alignAccFollowNode1" presStyleIdx="0" presStyleCnt="4">
        <dgm:presLayoutVars>
          <dgm:chMax val="4"/>
        </dgm:presLayoutVars>
      </dgm:prSet>
      <dgm:spPr/>
    </dgm:pt>
    <dgm:pt modelId="{34D64EE6-CFB6-6045-856E-519311B1245C}" type="pres">
      <dgm:prSet presAssocID="{508AFCC8-960B-AA47-A5BD-CCDA1967F608}" presName="parent2" presStyleLbl="alignAccFollowNode1" presStyleIdx="1" presStyleCnt="4">
        <dgm:presLayoutVars>
          <dgm:chMax val="4"/>
        </dgm:presLayoutVars>
      </dgm:prSet>
      <dgm:spPr/>
    </dgm:pt>
    <dgm:pt modelId="{CB8438C8-D182-9E4B-8849-F2563014EE0D}" type="pres">
      <dgm:prSet presAssocID="{508AFCC8-960B-AA47-A5BD-CCDA1967F608}" presName="childrenComposite" presStyleCnt="0"/>
      <dgm:spPr/>
    </dgm:pt>
    <dgm:pt modelId="{BF4B80B9-75F0-074F-BC0D-BF5808DA84B2}" type="pres">
      <dgm:prSet presAssocID="{508AFCC8-960B-AA47-A5BD-CCDA1967F608}" presName="dummyMaxCanvas_ChildArea" presStyleCnt="0"/>
      <dgm:spPr/>
    </dgm:pt>
    <dgm:pt modelId="{45809156-1F99-EB40-8BEB-38E68CE4B6BF}" type="pres">
      <dgm:prSet presAssocID="{508AFCC8-960B-AA47-A5BD-CCDA1967F608}" presName="fulcrum" presStyleLbl="alignAccFollowNode1" presStyleIdx="2" presStyleCnt="4"/>
      <dgm:spPr/>
    </dgm:pt>
    <dgm:pt modelId="{239108D0-1E8F-C747-9E7B-2D53FE693CDC}" type="pres">
      <dgm:prSet presAssocID="{508AFCC8-960B-AA47-A5BD-CCDA1967F608}" presName="balance_32" presStyleLbl="alignAccFollowNode1" presStyleIdx="3" presStyleCnt="4">
        <dgm:presLayoutVars>
          <dgm:bulletEnabled val="1"/>
        </dgm:presLayoutVars>
      </dgm:prSet>
      <dgm:spPr/>
    </dgm:pt>
    <dgm:pt modelId="{363FA7C5-C698-2244-8F65-0A5524899B26}" type="pres">
      <dgm:prSet presAssocID="{508AFCC8-960B-AA47-A5BD-CCDA1967F608}" presName="left_32_1" presStyleLbl="node1" presStyleIdx="0" presStyleCnt="5">
        <dgm:presLayoutVars>
          <dgm:bulletEnabled val="1"/>
        </dgm:presLayoutVars>
      </dgm:prSet>
      <dgm:spPr/>
    </dgm:pt>
    <dgm:pt modelId="{F474E434-3B7D-6A41-8015-0BCD8013AC8E}" type="pres">
      <dgm:prSet presAssocID="{508AFCC8-960B-AA47-A5BD-CCDA1967F608}" presName="left_32_2" presStyleLbl="node1" presStyleIdx="1" presStyleCnt="5">
        <dgm:presLayoutVars>
          <dgm:bulletEnabled val="1"/>
        </dgm:presLayoutVars>
      </dgm:prSet>
      <dgm:spPr/>
    </dgm:pt>
    <dgm:pt modelId="{34F8D421-844C-4047-B796-08F376EAB976}" type="pres">
      <dgm:prSet presAssocID="{508AFCC8-960B-AA47-A5BD-CCDA1967F608}" presName="left_32_3" presStyleLbl="node1" presStyleIdx="2" presStyleCnt="5">
        <dgm:presLayoutVars>
          <dgm:bulletEnabled val="1"/>
        </dgm:presLayoutVars>
      </dgm:prSet>
      <dgm:spPr/>
    </dgm:pt>
    <dgm:pt modelId="{FA4D1A75-541F-4D4B-B6D3-CC5BB666E95A}" type="pres">
      <dgm:prSet presAssocID="{508AFCC8-960B-AA47-A5BD-CCDA1967F608}" presName="right_32_1" presStyleLbl="node1" presStyleIdx="3" presStyleCnt="5">
        <dgm:presLayoutVars>
          <dgm:bulletEnabled val="1"/>
        </dgm:presLayoutVars>
      </dgm:prSet>
      <dgm:spPr/>
    </dgm:pt>
    <dgm:pt modelId="{3340E96C-C64D-3147-B030-9311F3BD472D}" type="pres">
      <dgm:prSet presAssocID="{508AFCC8-960B-AA47-A5BD-CCDA1967F608}" presName="right_32_2" presStyleLbl="node1" presStyleIdx="4" presStyleCnt="5">
        <dgm:presLayoutVars>
          <dgm:bulletEnabled val="1"/>
        </dgm:presLayoutVars>
      </dgm:prSet>
      <dgm:spPr/>
    </dgm:pt>
  </dgm:ptLst>
  <dgm:cxnLst>
    <dgm:cxn modelId="{874DBA02-02F5-3244-B7DE-924C313F9D49}" type="presOf" srcId="{14005D46-D2BF-9949-BEE8-0B1DB6A75E54}" destId="{363FA7C5-C698-2244-8F65-0A5524899B26}" srcOrd="0" destOrd="0" presId="urn:microsoft.com/office/officeart/2005/8/layout/balance1"/>
    <dgm:cxn modelId="{CA28AF1B-3669-5341-A938-6BD816AFC1EB}" type="presOf" srcId="{95E81698-8913-3849-AC2F-9CFA47918689}" destId="{F474E434-3B7D-6A41-8015-0BCD8013AC8E}" srcOrd="0" destOrd="0" presId="urn:microsoft.com/office/officeart/2005/8/layout/balance1"/>
    <dgm:cxn modelId="{BC61A41C-33B4-C34C-AE0E-BBFBFD48C4DF}" srcId="{508AFCC8-960B-AA47-A5BD-CCDA1967F608}" destId="{88B77591-DDB5-F143-B07E-28BBED55C162}" srcOrd="1" destOrd="0" parTransId="{E04F6EA4-3222-AA43-A8C9-4ED8A3BEC031}" sibTransId="{E10994E0-F07E-0E4F-83CF-924DADFBF254}"/>
    <dgm:cxn modelId="{AC88C91E-8ADC-B94B-9983-C0BE03C30B22}" srcId="{88B77591-DDB5-F143-B07E-28BBED55C162}" destId="{650306DE-3F50-0445-9ABC-D8BD8935AE4F}" srcOrd="1" destOrd="0" parTransId="{9F3D6564-35C2-E043-B4EA-B049BE0CD27F}" sibTransId="{D4ACFBD5-CA21-8B4D-B9B9-BEB6A29F0C27}"/>
    <dgm:cxn modelId="{345EF431-8771-FB40-B951-C8F0730DB986}" type="presOf" srcId="{508AFCC8-960B-AA47-A5BD-CCDA1967F608}" destId="{E25057CC-745B-A04F-93F4-C867B78B3F0B}" srcOrd="0" destOrd="0" presId="urn:microsoft.com/office/officeart/2005/8/layout/balance1"/>
    <dgm:cxn modelId="{5915DD4A-A129-D545-BD4F-7A73DB5D19FE}" srcId="{508AFCC8-960B-AA47-A5BD-CCDA1967F608}" destId="{D5E75FF4-4E9A-9E49-B097-F0E23AB4A02A}" srcOrd="0" destOrd="0" parTransId="{7805E207-91BE-904E-A2D2-7CB187963110}" sibTransId="{DD9A93BF-5D65-BE4A-A525-42281D9D960D}"/>
    <dgm:cxn modelId="{DF64E856-2F0C-1940-AAF2-30766EF31D43}" type="presOf" srcId="{38600FB6-CE73-4A4C-8D83-8D1C49901B7A}" destId="{34F8D421-844C-4047-B796-08F376EAB976}" srcOrd="0" destOrd="0" presId="urn:microsoft.com/office/officeart/2005/8/layout/balance1"/>
    <dgm:cxn modelId="{F7639D68-738B-2346-AF70-EEA83038F1CA}" type="presOf" srcId="{88B77591-DDB5-F143-B07E-28BBED55C162}" destId="{34D64EE6-CFB6-6045-856E-519311B1245C}" srcOrd="0" destOrd="0" presId="urn:microsoft.com/office/officeart/2005/8/layout/balance1"/>
    <dgm:cxn modelId="{987FFA6E-EC66-0C49-98F2-406F446DD81F}" srcId="{88B77591-DDB5-F143-B07E-28BBED55C162}" destId="{29C649F1-2B04-A446-B6A5-16CCA90B1B20}" srcOrd="0" destOrd="0" parTransId="{43BAF116-4910-594F-9D37-8B6CBD63A845}" sibTransId="{8DD8E7B9-8F4D-AF49-8408-32BE5728BDF7}"/>
    <dgm:cxn modelId="{68FEE690-7E9D-3E4E-B807-DB7187CC81D2}" type="presOf" srcId="{650306DE-3F50-0445-9ABC-D8BD8935AE4F}" destId="{3340E96C-C64D-3147-B030-9311F3BD472D}" srcOrd="0" destOrd="0" presId="urn:microsoft.com/office/officeart/2005/8/layout/balance1"/>
    <dgm:cxn modelId="{4DA62896-79B7-3347-BD9C-1544276421D3}" type="presOf" srcId="{D5E75FF4-4E9A-9E49-B097-F0E23AB4A02A}" destId="{037D8887-ADA5-7142-9307-7CC452319551}" srcOrd="0" destOrd="0" presId="urn:microsoft.com/office/officeart/2005/8/layout/balance1"/>
    <dgm:cxn modelId="{BFEB2DBC-24B8-FA43-AABD-2CE2BC26EB8E}" type="presOf" srcId="{29C649F1-2B04-A446-B6A5-16CCA90B1B20}" destId="{FA4D1A75-541F-4D4B-B6D3-CC5BB666E95A}" srcOrd="0" destOrd="0" presId="urn:microsoft.com/office/officeart/2005/8/layout/balance1"/>
    <dgm:cxn modelId="{644DFCD3-76CC-7E4F-824C-497AB4CCC2E4}" srcId="{D5E75FF4-4E9A-9E49-B097-F0E23AB4A02A}" destId="{95E81698-8913-3849-AC2F-9CFA47918689}" srcOrd="1" destOrd="0" parTransId="{AF0C8DD6-F5FF-DD48-9152-084EAC556A09}" sibTransId="{6DEFDFA0-9783-124F-BFB9-87B5C002E988}"/>
    <dgm:cxn modelId="{195EE6E8-B83A-9344-AA4B-7510E273D6FC}" srcId="{D5E75FF4-4E9A-9E49-B097-F0E23AB4A02A}" destId="{14005D46-D2BF-9949-BEE8-0B1DB6A75E54}" srcOrd="0" destOrd="0" parTransId="{AF0C44F5-02AB-C949-A8D7-88BBC8A45C42}" sibTransId="{1940F7D4-5509-464A-8B27-274D1D91D3F2}"/>
    <dgm:cxn modelId="{2C2C1AEA-C4EE-754F-B806-B1A9055996D7}" srcId="{D5E75FF4-4E9A-9E49-B097-F0E23AB4A02A}" destId="{38600FB6-CE73-4A4C-8D83-8D1C49901B7A}" srcOrd="2" destOrd="0" parTransId="{E30B00DA-F182-7F4E-B129-4C7DE1437D88}" sibTransId="{4419D9DA-9F02-1A43-B272-D9384C30158E}"/>
    <dgm:cxn modelId="{E6C2672B-AD7B-8E49-8A4A-2E1D1C7446E6}" type="presParOf" srcId="{E25057CC-745B-A04F-93F4-C867B78B3F0B}" destId="{2D561C5A-9CAE-D54A-BD9A-76B9B92F7501}" srcOrd="0" destOrd="0" presId="urn:microsoft.com/office/officeart/2005/8/layout/balance1"/>
    <dgm:cxn modelId="{1FF9CBA4-2ED9-FA41-82A1-3F39BE4A0CCE}" type="presParOf" srcId="{E25057CC-745B-A04F-93F4-C867B78B3F0B}" destId="{34D96684-7EE8-C747-AFB0-59F9F0F703A2}" srcOrd="1" destOrd="0" presId="urn:microsoft.com/office/officeart/2005/8/layout/balance1"/>
    <dgm:cxn modelId="{1F1DDB6C-F047-8745-8531-D04530EF2A96}" type="presParOf" srcId="{34D96684-7EE8-C747-AFB0-59F9F0F703A2}" destId="{037D8887-ADA5-7142-9307-7CC452319551}" srcOrd="0" destOrd="0" presId="urn:microsoft.com/office/officeart/2005/8/layout/balance1"/>
    <dgm:cxn modelId="{5BED0F84-AA71-8D4A-BCBA-2915E168F57D}" type="presParOf" srcId="{34D96684-7EE8-C747-AFB0-59F9F0F703A2}" destId="{34D64EE6-CFB6-6045-856E-519311B1245C}" srcOrd="1" destOrd="0" presId="urn:microsoft.com/office/officeart/2005/8/layout/balance1"/>
    <dgm:cxn modelId="{C6F821B9-758A-944C-9C6D-6C16D63BA303}" type="presParOf" srcId="{E25057CC-745B-A04F-93F4-C867B78B3F0B}" destId="{CB8438C8-D182-9E4B-8849-F2563014EE0D}" srcOrd="2" destOrd="0" presId="urn:microsoft.com/office/officeart/2005/8/layout/balance1"/>
    <dgm:cxn modelId="{02E5740B-1817-5244-A494-2347D15DE65E}" type="presParOf" srcId="{CB8438C8-D182-9E4B-8849-F2563014EE0D}" destId="{BF4B80B9-75F0-074F-BC0D-BF5808DA84B2}" srcOrd="0" destOrd="0" presId="urn:microsoft.com/office/officeart/2005/8/layout/balance1"/>
    <dgm:cxn modelId="{276251B9-71F4-E840-8D7B-077E7ED1626A}" type="presParOf" srcId="{CB8438C8-D182-9E4B-8849-F2563014EE0D}" destId="{45809156-1F99-EB40-8BEB-38E68CE4B6BF}" srcOrd="1" destOrd="0" presId="urn:microsoft.com/office/officeart/2005/8/layout/balance1"/>
    <dgm:cxn modelId="{86B887CD-CF16-0A4C-9AF3-6A0C433D07F1}" type="presParOf" srcId="{CB8438C8-D182-9E4B-8849-F2563014EE0D}" destId="{239108D0-1E8F-C747-9E7B-2D53FE693CDC}" srcOrd="2" destOrd="0" presId="urn:microsoft.com/office/officeart/2005/8/layout/balance1"/>
    <dgm:cxn modelId="{EF93F581-7AC7-0445-A4BF-14BD3C135F48}" type="presParOf" srcId="{CB8438C8-D182-9E4B-8849-F2563014EE0D}" destId="{363FA7C5-C698-2244-8F65-0A5524899B26}" srcOrd="3" destOrd="0" presId="urn:microsoft.com/office/officeart/2005/8/layout/balance1"/>
    <dgm:cxn modelId="{0DA1B3B8-75A6-8C4A-AB53-BED1D2A178F9}" type="presParOf" srcId="{CB8438C8-D182-9E4B-8849-F2563014EE0D}" destId="{F474E434-3B7D-6A41-8015-0BCD8013AC8E}" srcOrd="4" destOrd="0" presId="urn:microsoft.com/office/officeart/2005/8/layout/balance1"/>
    <dgm:cxn modelId="{6712A65C-C861-6A45-99A6-E1427B9BE038}" type="presParOf" srcId="{CB8438C8-D182-9E4B-8849-F2563014EE0D}" destId="{34F8D421-844C-4047-B796-08F376EAB976}" srcOrd="5" destOrd="0" presId="urn:microsoft.com/office/officeart/2005/8/layout/balance1"/>
    <dgm:cxn modelId="{990D0510-CFC3-9340-9B8F-F7F77F6F536A}" type="presParOf" srcId="{CB8438C8-D182-9E4B-8849-F2563014EE0D}" destId="{FA4D1A75-541F-4D4B-B6D3-CC5BB666E95A}" srcOrd="6" destOrd="0" presId="urn:microsoft.com/office/officeart/2005/8/layout/balance1"/>
    <dgm:cxn modelId="{283B72FD-505E-9747-A1B4-513444857003}" type="presParOf" srcId="{CB8438C8-D182-9E4B-8849-F2563014EE0D}" destId="{3340E96C-C64D-3147-B030-9311F3BD472D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2D368-D22A-504E-B212-0BB29B736273}">
      <dsp:nvSpPr>
        <dsp:cNvPr id="0" name=""/>
        <dsp:cNvSpPr/>
      </dsp:nvSpPr>
      <dsp:spPr>
        <a:xfrm>
          <a:off x="0" y="2723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45EC2-DC45-DD45-A7B9-B509421BCBB8}">
      <dsp:nvSpPr>
        <dsp:cNvPr id="0" name=""/>
        <dsp:cNvSpPr/>
      </dsp:nvSpPr>
      <dsp:spPr>
        <a:xfrm>
          <a:off x="0" y="2723"/>
          <a:ext cx="6506304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Hash table is a data structure that has multiple buckets </a:t>
          </a:r>
          <a:endParaRPr lang="en-US" sz="3900" kern="1200"/>
        </a:p>
      </dsp:txBody>
      <dsp:txXfrm>
        <a:off x="0" y="2723"/>
        <a:ext cx="6506304" cy="1857464"/>
      </dsp:txXfrm>
    </dsp:sp>
    <dsp:sp modelId="{E7EEA597-6884-5543-A676-6BA7BADC9B2E}">
      <dsp:nvSpPr>
        <dsp:cNvPr id="0" name=""/>
        <dsp:cNvSpPr/>
      </dsp:nvSpPr>
      <dsp:spPr>
        <a:xfrm>
          <a:off x="0" y="1860187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9BDBA-9789-0F46-BB01-1C8A9C7CF2BE}">
      <dsp:nvSpPr>
        <dsp:cNvPr id="0" name=""/>
        <dsp:cNvSpPr/>
      </dsp:nvSpPr>
      <dsp:spPr>
        <a:xfrm>
          <a:off x="0" y="1860187"/>
          <a:ext cx="6506304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Each bucket has few numbers of key value pairs </a:t>
          </a:r>
          <a:endParaRPr lang="en-US" sz="3900" kern="1200"/>
        </a:p>
      </dsp:txBody>
      <dsp:txXfrm>
        <a:off x="0" y="1860187"/>
        <a:ext cx="6506304" cy="1857464"/>
      </dsp:txXfrm>
    </dsp:sp>
    <dsp:sp modelId="{1E85F2E3-8525-0740-9C31-44DA5D57BB55}">
      <dsp:nvSpPr>
        <dsp:cNvPr id="0" name=""/>
        <dsp:cNvSpPr/>
      </dsp:nvSpPr>
      <dsp:spPr>
        <a:xfrm>
          <a:off x="0" y="3717652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AAD01-D379-3E41-82EA-6C43B3E4815F}">
      <dsp:nvSpPr>
        <dsp:cNvPr id="0" name=""/>
        <dsp:cNvSpPr/>
      </dsp:nvSpPr>
      <dsp:spPr>
        <a:xfrm>
          <a:off x="0" y="3717652"/>
          <a:ext cx="6506304" cy="185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Bucket indexes are computed using a hash function</a:t>
          </a:r>
          <a:br>
            <a:rPr lang="en-US" sz="3900" kern="1200" baseline="0"/>
          </a:br>
          <a:endParaRPr lang="en-US" sz="3900" kern="1200"/>
        </a:p>
      </dsp:txBody>
      <dsp:txXfrm>
        <a:off x="0" y="3717652"/>
        <a:ext cx="6506304" cy="1857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C51C4-1B5F-384C-8E31-6AF84A6332ED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86193-0ACE-0049-A117-8E8E7CB4AA06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Build table with empty buckets</a:t>
          </a:r>
        </a:p>
      </dsp:txBody>
      <dsp:txXfrm>
        <a:off x="254058" y="2525889"/>
        <a:ext cx="2282418" cy="2000673"/>
      </dsp:txXfrm>
    </dsp:sp>
    <dsp:sp modelId="{653B94B7-CE54-CE49-A1DE-23AA5BF9D501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34925" cap="flat" cmpd="sng" algn="in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E1D8-8685-024B-ABC3-D10DFD2BD51E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34925" cap="flat" cmpd="sng" algn="in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FF2A6-DCA6-3F4D-93FA-C6DC726F4C6B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Choose a hash function</a:t>
          </a:r>
        </a:p>
      </dsp:txBody>
      <dsp:txXfrm>
        <a:off x="3048184" y="1834480"/>
        <a:ext cx="2282418" cy="2000673"/>
      </dsp:txXfrm>
    </dsp:sp>
    <dsp:sp modelId="{58BE9F50-CC1B-CD4A-BE71-35A587990E30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34925" cap="flat" cmpd="sng" algn="in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778CC-C546-8148-9617-B3B569691246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4925" cap="flat" cmpd="sng" algn="in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01DE4-57D4-664F-875A-BA5333B1E023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Insert values to the corresponding bucket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CEDC7-C090-DF4B-8208-780A6E0A1820}">
      <dsp:nvSpPr>
        <dsp:cNvPr id="0" name=""/>
        <dsp:cNvSpPr/>
      </dsp:nvSpPr>
      <dsp:spPr>
        <a:xfrm>
          <a:off x="3961" y="331847"/>
          <a:ext cx="3464418" cy="138576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 bucket index for  the wanted element</a:t>
          </a:r>
        </a:p>
      </dsp:txBody>
      <dsp:txXfrm>
        <a:off x="3961" y="331847"/>
        <a:ext cx="3117976" cy="1385767"/>
      </dsp:txXfrm>
    </dsp:sp>
    <dsp:sp modelId="{96B06F1E-ABBC-F442-932A-72AA8D759938}">
      <dsp:nvSpPr>
        <dsp:cNvPr id="0" name=""/>
        <dsp:cNvSpPr/>
      </dsp:nvSpPr>
      <dsp:spPr>
        <a:xfrm>
          <a:off x="2775496" y="331847"/>
          <a:ext cx="3464418" cy="1385767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 straight to the bucket</a:t>
          </a:r>
        </a:p>
      </dsp:txBody>
      <dsp:txXfrm>
        <a:off x="3468380" y="331847"/>
        <a:ext cx="2078651" cy="1385767"/>
      </dsp:txXfrm>
    </dsp:sp>
    <dsp:sp modelId="{4CCEF378-FC0C-8645-B69F-DA5AD5BA2B40}">
      <dsp:nvSpPr>
        <dsp:cNvPr id="0" name=""/>
        <dsp:cNvSpPr/>
      </dsp:nvSpPr>
      <dsp:spPr>
        <a:xfrm>
          <a:off x="5547030" y="331847"/>
          <a:ext cx="3464418" cy="1385767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 if the element is there</a:t>
          </a:r>
        </a:p>
      </dsp:txBody>
      <dsp:txXfrm>
        <a:off x="6239914" y="331847"/>
        <a:ext cx="2078651" cy="13857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792B2-DF8C-4189-8DF5-B45DEFC8396B}">
      <dsp:nvSpPr>
        <dsp:cNvPr id="0" name=""/>
        <dsp:cNvSpPr/>
      </dsp:nvSpPr>
      <dsp:spPr>
        <a:xfrm>
          <a:off x="3719756" y="1319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F7678-56F2-48FF-8C8B-174BB21DA7E6}">
      <dsp:nvSpPr>
        <dsp:cNvPr id="0" name=""/>
        <dsp:cNvSpPr/>
      </dsp:nvSpPr>
      <dsp:spPr>
        <a:xfrm>
          <a:off x="4180443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1AFD8-C312-4825-AEDD-B5559D5F52C1}">
      <dsp:nvSpPr>
        <dsp:cNvPr id="0" name=""/>
        <dsp:cNvSpPr/>
      </dsp:nvSpPr>
      <dsp:spPr>
        <a:xfrm>
          <a:off x="3028724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/>
            <a:t>Different approaches take different time to do the same job</a:t>
          </a:r>
          <a:endParaRPr lang="en-US" sz="1600" kern="1200" dirty="0"/>
        </a:p>
      </dsp:txBody>
      <dsp:txXfrm>
        <a:off x="3028724" y="2848200"/>
        <a:ext cx="354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D8887-ADA5-7142-9307-7CC452319551}">
      <dsp:nvSpPr>
        <dsp:cNvPr id="0" name=""/>
        <dsp:cNvSpPr/>
      </dsp:nvSpPr>
      <dsp:spPr>
        <a:xfrm>
          <a:off x="2311177" y="0"/>
          <a:ext cx="1289304" cy="7162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Search</a:t>
          </a:r>
        </a:p>
      </dsp:txBody>
      <dsp:txXfrm>
        <a:off x="2332156" y="20979"/>
        <a:ext cx="1247346" cy="674322"/>
      </dsp:txXfrm>
    </dsp:sp>
    <dsp:sp modelId="{34D64EE6-CFB6-6045-856E-519311B1245C}">
      <dsp:nvSpPr>
        <dsp:cNvPr id="0" name=""/>
        <dsp:cNvSpPr/>
      </dsp:nvSpPr>
      <dsp:spPr>
        <a:xfrm>
          <a:off x="4173505" y="0"/>
          <a:ext cx="1289304" cy="7162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Hash Table</a:t>
          </a:r>
        </a:p>
      </dsp:txBody>
      <dsp:txXfrm>
        <a:off x="4194484" y="20979"/>
        <a:ext cx="1247346" cy="674322"/>
      </dsp:txXfrm>
    </dsp:sp>
    <dsp:sp modelId="{45809156-1F99-EB40-8BEB-38E68CE4B6BF}">
      <dsp:nvSpPr>
        <dsp:cNvPr id="0" name=""/>
        <dsp:cNvSpPr/>
      </dsp:nvSpPr>
      <dsp:spPr>
        <a:xfrm>
          <a:off x="3618388" y="3044190"/>
          <a:ext cx="537210" cy="537210"/>
        </a:xfrm>
        <a:prstGeom prst="triangle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3CF4E-144B-4C40-87E0-A9109A0DA168}">
      <dsp:nvSpPr>
        <dsp:cNvPr id="0" name=""/>
        <dsp:cNvSpPr/>
      </dsp:nvSpPr>
      <dsp:spPr>
        <a:xfrm rot="240000">
          <a:off x="2274871" y="2813989"/>
          <a:ext cx="3224244" cy="225461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06650-3F5E-0142-86D7-2F8FC0BCCDBF}">
      <dsp:nvSpPr>
        <dsp:cNvPr id="0" name=""/>
        <dsp:cNvSpPr/>
      </dsp:nvSpPr>
      <dsp:spPr>
        <a:xfrm rot="240000">
          <a:off x="4210749" y="2250281"/>
          <a:ext cx="1286443" cy="599351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Less Time</a:t>
          </a:r>
        </a:p>
      </dsp:txBody>
      <dsp:txXfrm>
        <a:off x="4240007" y="2279539"/>
        <a:ext cx="1227927" cy="540835"/>
      </dsp:txXfrm>
    </dsp:sp>
    <dsp:sp modelId="{CCC87E35-B246-A64B-A249-DAB1001C6003}">
      <dsp:nvSpPr>
        <dsp:cNvPr id="0" name=""/>
        <dsp:cNvSpPr/>
      </dsp:nvSpPr>
      <dsp:spPr>
        <a:xfrm rot="240000">
          <a:off x="4257308" y="1605629"/>
          <a:ext cx="1286443" cy="599351"/>
        </a:xfrm>
        <a:prstGeom prst="roundRect">
          <a:avLst/>
        </a:prstGeom>
        <a:solidFill>
          <a:schemeClr val="accent2">
            <a:shade val="50000"/>
            <a:hueOff val="-108967"/>
            <a:satOff val="10292"/>
            <a:lumOff val="1613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Complexity</a:t>
          </a:r>
        </a:p>
      </dsp:txBody>
      <dsp:txXfrm>
        <a:off x="4286566" y="1634887"/>
        <a:ext cx="1227927" cy="540835"/>
      </dsp:txXfrm>
    </dsp:sp>
    <dsp:sp modelId="{B721949A-4AF1-B246-A0B2-5FC4F2F4CBD5}">
      <dsp:nvSpPr>
        <dsp:cNvPr id="0" name=""/>
        <dsp:cNvSpPr/>
      </dsp:nvSpPr>
      <dsp:spPr>
        <a:xfrm rot="240000">
          <a:off x="4303866" y="975302"/>
          <a:ext cx="1286443" cy="599351"/>
        </a:xfrm>
        <a:prstGeom prst="roundRect">
          <a:avLst/>
        </a:prstGeom>
        <a:solidFill>
          <a:schemeClr val="accent2">
            <a:shade val="50000"/>
            <a:hueOff val="-217934"/>
            <a:satOff val="20585"/>
            <a:lumOff val="3226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Large Dataset</a:t>
          </a:r>
        </a:p>
      </dsp:txBody>
      <dsp:txXfrm>
        <a:off x="4333124" y="1004560"/>
        <a:ext cx="1227927" cy="540835"/>
      </dsp:txXfrm>
    </dsp:sp>
    <dsp:sp modelId="{2FEB0FB1-C6D9-F24C-996A-CAD6BBDFFE78}">
      <dsp:nvSpPr>
        <dsp:cNvPr id="0" name=""/>
        <dsp:cNvSpPr/>
      </dsp:nvSpPr>
      <dsp:spPr>
        <a:xfrm rot="240000">
          <a:off x="2366328" y="2121350"/>
          <a:ext cx="1286443" cy="599351"/>
        </a:xfrm>
        <a:prstGeom prst="roundRect">
          <a:avLst/>
        </a:prstGeom>
        <a:solidFill>
          <a:schemeClr val="accent2">
            <a:shade val="50000"/>
            <a:hueOff val="-217934"/>
            <a:satOff val="20585"/>
            <a:lumOff val="3226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Time</a:t>
          </a:r>
        </a:p>
      </dsp:txBody>
      <dsp:txXfrm>
        <a:off x="2395586" y="2150608"/>
        <a:ext cx="1227927" cy="540835"/>
      </dsp:txXfrm>
    </dsp:sp>
    <dsp:sp modelId="{ED053708-648D-C24F-8421-B179EA7066B7}">
      <dsp:nvSpPr>
        <dsp:cNvPr id="0" name=""/>
        <dsp:cNvSpPr/>
      </dsp:nvSpPr>
      <dsp:spPr>
        <a:xfrm rot="240000">
          <a:off x="2412887" y="1476698"/>
          <a:ext cx="1286443" cy="599351"/>
        </a:xfrm>
        <a:prstGeom prst="roundRect">
          <a:avLst/>
        </a:prstGeom>
        <a:solidFill>
          <a:schemeClr val="accent2">
            <a:shade val="50000"/>
            <a:hueOff val="-108967"/>
            <a:satOff val="10292"/>
            <a:lumOff val="1613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Less Complexity</a:t>
          </a:r>
        </a:p>
      </dsp:txBody>
      <dsp:txXfrm>
        <a:off x="2442145" y="1505956"/>
        <a:ext cx="1227927" cy="5408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D8887-ADA5-7142-9307-7CC452319551}">
      <dsp:nvSpPr>
        <dsp:cNvPr id="0" name=""/>
        <dsp:cNvSpPr/>
      </dsp:nvSpPr>
      <dsp:spPr>
        <a:xfrm>
          <a:off x="2311177" y="0"/>
          <a:ext cx="1289304" cy="7162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Search</a:t>
          </a:r>
        </a:p>
      </dsp:txBody>
      <dsp:txXfrm>
        <a:off x="2332156" y="20979"/>
        <a:ext cx="1247346" cy="674322"/>
      </dsp:txXfrm>
    </dsp:sp>
    <dsp:sp modelId="{34D64EE6-CFB6-6045-856E-519311B1245C}">
      <dsp:nvSpPr>
        <dsp:cNvPr id="0" name=""/>
        <dsp:cNvSpPr/>
      </dsp:nvSpPr>
      <dsp:spPr>
        <a:xfrm>
          <a:off x="4173505" y="0"/>
          <a:ext cx="1289304" cy="7162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Hash Table</a:t>
          </a:r>
        </a:p>
      </dsp:txBody>
      <dsp:txXfrm>
        <a:off x="4194484" y="20979"/>
        <a:ext cx="1247346" cy="674322"/>
      </dsp:txXfrm>
    </dsp:sp>
    <dsp:sp modelId="{45809156-1F99-EB40-8BEB-38E68CE4B6BF}">
      <dsp:nvSpPr>
        <dsp:cNvPr id="0" name=""/>
        <dsp:cNvSpPr/>
      </dsp:nvSpPr>
      <dsp:spPr>
        <a:xfrm>
          <a:off x="3618388" y="3044190"/>
          <a:ext cx="537210" cy="537210"/>
        </a:xfrm>
        <a:prstGeom prst="triangle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108D0-1E8F-C747-9E7B-2D53FE693CDC}">
      <dsp:nvSpPr>
        <dsp:cNvPr id="0" name=""/>
        <dsp:cNvSpPr/>
      </dsp:nvSpPr>
      <dsp:spPr>
        <a:xfrm rot="21360000">
          <a:off x="2274871" y="2813989"/>
          <a:ext cx="3224244" cy="225461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FA7C5-C698-2244-8F65-0A5524899B26}">
      <dsp:nvSpPr>
        <dsp:cNvPr id="0" name=""/>
        <dsp:cNvSpPr/>
      </dsp:nvSpPr>
      <dsp:spPr>
        <a:xfrm rot="21360000">
          <a:off x="2276793" y="2250281"/>
          <a:ext cx="1286443" cy="599351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Less Time</a:t>
          </a:r>
        </a:p>
      </dsp:txBody>
      <dsp:txXfrm>
        <a:off x="2306051" y="2279539"/>
        <a:ext cx="1227927" cy="540835"/>
      </dsp:txXfrm>
    </dsp:sp>
    <dsp:sp modelId="{F474E434-3B7D-6A41-8015-0BCD8013AC8E}">
      <dsp:nvSpPr>
        <dsp:cNvPr id="0" name=""/>
        <dsp:cNvSpPr/>
      </dsp:nvSpPr>
      <dsp:spPr>
        <a:xfrm rot="21360000">
          <a:off x="2230235" y="1605629"/>
          <a:ext cx="1286443" cy="599351"/>
        </a:xfrm>
        <a:prstGeom prst="roundRect">
          <a:avLst/>
        </a:prstGeom>
        <a:solidFill>
          <a:schemeClr val="accent2">
            <a:shade val="50000"/>
            <a:hueOff val="-108967"/>
            <a:satOff val="10292"/>
            <a:lumOff val="1613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Less Complexity</a:t>
          </a:r>
        </a:p>
      </dsp:txBody>
      <dsp:txXfrm>
        <a:off x="2259493" y="1634887"/>
        <a:ext cx="1227927" cy="540835"/>
      </dsp:txXfrm>
    </dsp:sp>
    <dsp:sp modelId="{34F8D421-844C-4047-B796-08F376EAB976}">
      <dsp:nvSpPr>
        <dsp:cNvPr id="0" name=""/>
        <dsp:cNvSpPr/>
      </dsp:nvSpPr>
      <dsp:spPr>
        <a:xfrm rot="21360000">
          <a:off x="2183677" y="975302"/>
          <a:ext cx="1286443" cy="599351"/>
        </a:xfrm>
        <a:prstGeom prst="roundRect">
          <a:avLst/>
        </a:prstGeom>
        <a:solidFill>
          <a:schemeClr val="accent2">
            <a:shade val="50000"/>
            <a:hueOff val="-217934"/>
            <a:satOff val="20585"/>
            <a:lumOff val="3226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Small Dataset</a:t>
          </a:r>
        </a:p>
      </dsp:txBody>
      <dsp:txXfrm>
        <a:off x="2212935" y="1004560"/>
        <a:ext cx="1227927" cy="540835"/>
      </dsp:txXfrm>
    </dsp:sp>
    <dsp:sp modelId="{FA4D1A75-541F-4D4B-B6D3-CC5BB666E95A}">
      <dsp:nvSpPr>
        <dsp:cNvPr id="0" name=""/>
        <dsp:cNvSpPr/>
      </dsp:nvSpPr>
      <dsp:spPr>
        <a:xfrm rot="21360000">
          <a:off x="4121214" y="2121350"/>
          <a:ext cx="1286443" cy="599351"/>
        </a:xfrm>
        <a:prstGeom prst="roundRect">
          <a:avLst/>
        </a:prstGeom>
        <a:solidFill>
          <a:schemeClr val="accent2">
            <a:shade val="50000"/>
            <a:hueOff val="-217934"/>
            <a:satOff val="20585"/>
            <a:lumOff val="3226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Time</a:t>
          </a:r>
        </a:p>
      </dsp:txBody>
      <dsp:txXfrm>
        <a:off x="4150472" y="2150608"/>
        <a:ext cx="1227927" cy="540835"/>
      </dsp:txXfrm>
    </dsp:sp>
    <dsp:sp modelId="{3340E96C-C64D-3147-B030-9311F3BD472D}">
      <dsp:nvSpPr>
        <dsp:cNvPr id="0" name=""/>
        <dsp:cNvSpPr/>
      </dsp:nvSpPr>
      <dsp:spPr>
        <a:xfrm rot="21360000">
          <a:off x="4074656" y="1476698"/>
          <a:ext cx="1286443" cy="599351"/>
        </a:xfrm>
        <a:prstGeom prst="roundRect">
          <a:avLst/>
        </a:prstGeom>
        <a:solidFill>
          <a:schemeClr val="accent2">
            <a:shade val="50000"/>
            <a:hueOff val="-108967"/>
            <a:satOff val="10292"/>
            <a:lumOff val="1613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complexity</a:t>
          </a:r>
        </a:p>
      </dsp:txBody>
      <dsp:txXfrm>
        <a:off x="4103914" y="1505956"/>
        <a:ext cx="1227927" cy="54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714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251079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3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6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9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0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10/11/21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6D143-292E-3743-A088-23EA632237A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83906" y="6415229"/>
            <a:ext cx="3176587" cy="43537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4ACA3-31EB-0F4F-9D83-20E9264FA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6578" y="59896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1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E72A-94B9-C24F-8FA3-FAF21DBE0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/>
              <a:t>Hash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1139A-8011-F747-A81D-FBD8514D4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800"/>
              <a:t>Ankush Gupta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800"/>
              <a:t>Karishma Chauhan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800" err="1"/>
              <a:t>Chenjia</a:t>
            </a:r>
            <a:r>
              <a:rPr lang="en-US" sz="1800"/>
              <a:t> Guo</a:t>
            </a:r>
          </a:p>
        </p:txBody>
      </p:sp>
    </p:spTree>
    <p:extLst>
      <p:ext uri="{BB962C8B-B14F-4D97-AF65-F5344CB8AC3E}">
        <p14:creationId xmlns:p14="http://schemas.microsoft.com/office/powerpoint/2010/main" val="17477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8EAC-E6BA-7140-945D-58CEAE04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Number of buckets matters!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BD1A6C-1113-D54E-9CEC-545E08A98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977" y="2286000"/>
            <a:ext cx="767844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61D83E-2747-CE41-8A06-0D587BA4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89" y="4560653"/>
            <a:ext cx="5232708" cy="1331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8D5497-6A3F-624E-9F64-046620ED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0195"/>
            <a:ext cx="5574508" cy="1331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5B216-0451-A940-A94A-33053A72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with a single bucket behaves the same as the linear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4A78-BF06-9B42-817C-E41045C0F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241457"/>
            <a:ext cx="4447786" cy="3581401"/>
          </a:xfrm>
        </p:spPr>
        <p:txBody>
          <a:bodyPr/>
          <a:lstStyle/>
          <a:p>
            <a:r>
              <a:rPr lang="en-US" dirty="0"/>
              <a:t>Time for linear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D52D4-50EE-3D4C-98D5-F6ED7AB1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101914"/>
            <a:ext cx="4447786" cy="3581401"/>
          </a:xfrm>
        </p:spPr>
        <p:txBody>
          <a:bodyPr/>
          <a:lstStyle/>
          <a:p>
            <a:r>
              <a:rPr lang="en-US" dirty="0"/>
              <a:t>Time for single bucket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90F88-9C89-F141-A27E-9D277AA27598}"/>
              </a:ext>
            </a:extLst>
          </p:cNvPr>
          <p:cNvSpPr txBox="1"/>
          <p:nvPr/>
        </p:nvSpPr>
        <p:spPr>
          <a:xfrm>
            <a:off x="10330840" y="5190186"/>
            <a:ext cx="998257" cy="3814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60BC5-CE94-7246-BD89-7423EE53C539}"/>
              </a:ext>
            </a:extLst>
          </p:cNvPr>
          <p:cNvSpPr txBox="1"/>
          <p:nvPr/>
        </p:nvSpPr>
        <p:spPr>
          <a:xfrm>
            <a:off x="10638910" y="3181509"/>
            <a:ext cx="812911" cy="3795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AF81A-783A-3248-B5C3-A048D0FC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389793"/>
            <a:ext cx="3213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1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3196-199E-DF42-859C-68C2BE4F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br>
              <a:rPr lang="en-US" dirty="0"/>
            </a:br>
            <a:r>
              <a:rPr lang="en-US" dirty="0"/>
              <a:t>Mapping Projects with Libraries used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822F7FF0-F11E-2A4C-A42C-32F7C4A409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811" y="3106318"/>
            <a:ext cx="4448175" cy="1717739"/>
          </a:xfrm>
        </p:spPr>
      </p:pic>
      <p:pic>
        <p:nvPicPr>
          <p:cNvPr id="24" name="Content Placeholder 5">
            <a:extLst>
              <a:ext uri="{FF2B5EF4-FFF2-40B4-BE49-F238E27FC236}">
                <a16:creationId xmlns:a16="http://schemas.microsoft.com/office/drawing/2014/main" id="{EA67563F-CE3F-9146-8EA5-6B4A76A5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88" y="2704563"/>
            <a:ext cx="6404912" cy="2928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8BDFB8-E80C-D840-9798-31903D804AC7}"/>
              </a:ext>
            </a:extLst>
          </p:cNvPr>
          <p:cNvSpPr txBox="1"/>
          <p:nvPr/>
        </p:nvSpPr>
        <p:spPr>
          <a:xfrm>
            <a:off x="1371600" y="5701723"/>
            <a:ext cx="249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key value pairs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76152-1531-6D43-B870-6450E5A73678}"/>
              </a:ext>
            </a:extLst>
          </p:cNvPr>
          <p:cNvSpPr txBox="1"/>
          <p:nvPr/>
        </p:nvSpPr>
        <p:spPr>
          <a:xfrm>
            <a:off x="6798527" y="5701723"/>
            <a:ext cx="356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the dataset using </a:t>
            </a:r>
            <a:r>
              <a:rPr lang="en-US" dirty="0" err="1"/>
              <a:t>objviz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1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1993-CA04-D54D-8D88-E483D599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9669"/>
          </a:xfrm>
        </p:spPr>
        <p:txBody>
          <a:bodyPr>
            <a:normAutofit/>
          </a:bodyPr>
          <a:lstStyle/>
          <a:p>
            <a:r>
              <a:rPr lang="en-US" dirty="0"/>
              <a:t>Modifying the values of set for a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C9FF1D-65A4-394D-A334-773E53322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026" y="3702900"/>
            <a:ext cx="6184900" cy="113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A7210-00B1-C645-9983-624D7A06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72" y="2171700"/>
            <a:ext cx="48260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D62D2-8D39-104B-AFD7-186EF096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722" y="3145728"/>
            <a:ext cx="2106614" cy="1958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966FC-C97E-E54C-807A-184C47D13BA7}"/>
              </a:ext>
            </a:extLst>
          </p:cNvPr>
          <p:cNvSpPr txBox="1"/>
          <p:nvPr/>
        </p:nvSpPr>
        <p:spPr>
          <a:xfrm>
            <a:off x="8909785" y="3702900"/>
            <a:ext cx="1614488" cy="2190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55CEE-A415-9E48-9F7A-8309AB4118EE}"/>
              </a:ext>
            </a:extLst>
          </p:cNvPr>
          <p:cNvSpPr txBox="1"/>
          <p:nvPr/>
        </p:nvSpPr>
        <p:spPr>
          <a:xfrm>
            <a:off x="1110026" y="227713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C6D78-62F9-C941-B962-AC336A86DAD7}"/>
              </a:ext>
            </a:extLst>
          </p:cNvPr>
          <p:cNvSpPr txBox="1"/>
          <p:nvPr/>
        </p:nvSpPr>
        <p:spPr>
          <a:xfrm>
            <a:off x="1003375" y="3228133"/>
            <a:ext cx="697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we require additional library for testing the output of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17A5A-EBFD-504D-B6BB-06CB662C54A5}"/>
              </a:ext>
            </a:extLst>
          </p:cNvPr>
          <p:cNvSpPr txBox="1"/>
          <p:nvPr/>
        </p:nvSpPr>
        <p:spPr>
          <a:xfrm>
            <a:off x="3247447" y="53041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B6EE1-CC55-3441-B274-C3CD464637D2}"/>
              </a:ext>
            </a:extLst>
          </p:cNvPr>
          <p:cNvSpPr txBox="1"/>
          <p:nvPr/>
        </p:nvSpPr>
        <p:spPr>
          <a:xfrm>
            <a:off x="9153878" y="5292349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Set</a:t>
            </a:r>
          </a:p>
        </p:txBody>
      </p:sp>
    </p:spTree>
    <p:extLst>
      <p:ext uri="{BB962C8B-B14F-4D97-AF65-F5344CB8AC3E}">
        <p14:creationId xmlns:p14="http://schemas.microsoft.com/office/powerpoint/2010/main" val="360027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AE21-9AED-B841-B60A-F8D436AD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 a new hash function for strings using Unicode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FB84C8-6587-6D4D-91FF-D0F7AAB89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21" y="3230550"/>
            <a:ext cx="3886858" cy="1554743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BCD3961-016F-C040-A4A3-11DF3A6A24B7}"/>
              </a:ext>
            </a:extLst>
          </p:cNvPr>
          <p:cNvSpPr/>
          <p:nvPr/>
        </p:nvSpPr>
        <p:spPr>
          <a:xfrm>
            <a:off x="2854711" y="3230550"/>
            <a:ext cx="312235" cy="2932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26ACE-E9FE-0B41-AE96-2A3F190794F5}"/>
              </a:ext>
            </a:extLst>
          </p:cNvPr>
          <p:cNvSpPr txBox="1"/>
          <p:nvPr/>
        </p:nvSpPr>
        <p:spPr>
          <a:xfrm>
            <a:off x="1182030" y="2480747"/>
            <a:ext cx="690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Converting characters of strings to ordinal values using “</a:t>
            </a:r>
            <a:r>
              <a:rPr lang="en-US" dirty="0" err="1"/>
              <a:t>ord</a:t>
            </a:r>
            <a:r>
              <a:rPr lang="en-US" dirty="0"/>
              <a:t> function”</a:t>
            </a:r>
          </a:p>
        </p:txBody>
      </p:sp>
    </p:spTree>
    <p:extLst>
      <p:ext uri="{BB962C8B-B14F-4D97-AF65-F5344CB8AC3E}">
        <p14:creationId xmlns:p14="http://schemas.microsoft.com/office/powerpoint/2010/main" val="393554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8AC2-2422-8841-8358-3C88F59B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values to the buckets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6B0F36-0DFD-DE4E-A8FA-2AF501E75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94" r="8644"/>
          <a:stretch/>
        </p:blipFill>
        <p:spPr>
          <a:xfrm>
            <a:off x="5369347" y="1788997"/>
            <a:ext cx="6601522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FEA72-992D-7042-A94A-CBC96E3B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3" y="3789247"/>
            <a:ext cx="4305300" cy="1041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413E-E3A8-9741-933D-B26A58C6C5E6}"/>
              </a:ext>
            </a:extLst>
          </p:cNvPr>
          <p:cNvSpPr txBox="1"/>
          <p:nvPr/>
        </p:nvSpPr>
        <p:spPr>
          <a:xfrm>
            <a:off x="575665" y="2057143"/>
            <a:ext cx="506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empty buckets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Inserting the key value pair using hash function</a:t>
            </a:r>
          </a:p>
        </p:txBody>
      </p:sp>
    </p:spTree>
    <p:extLst>
      <p:ext uri="{BB962C8B-B14F-4D97-AF65-F5344CB8AC3E}">
        <p14:creationId xmlns:p14="http://schemas.microsoft.com/office/powerpoint/2010/main" val="118121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A1C4-2FB2-104D-97BB-63702C7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execution time!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11E6B-1A9D-3D45-A2AB-D1F6076BB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" r="3641"/>
          <a:stretch/>
        </p:blipFill>
        <p:spPr>
          <a:xfrm>
            <a:off x="1371600" y="3997325"/>
            <a:ext cx="7937500" cy="15494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BB47E3-169A-BC42-8AE9-2705B542A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679700"/>
            <a:ext cx="7937500" cy="134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851F18-441B-5C40-BD9D-B9AA71201F26}"/>
              </a:ext>
            </a:extLst>
          </p:cNvPr>
          <p:cNvSpPr txBox="1"/>
          <p:nvPr/>
        </p:nvSpPr>
        <p:spPr>
          <a:xfrm>
            <a:off x="6096000" y="3186113"/>
            <a:ext cx="590550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35360-E0DB-2D4A-9E81-ABAE22833017}"/>
              </a:ext>
            </a:extLst>
          </p:cNvPr>
          <p:cNvSpPr txBox="1"/>
          <p:nvPr/>
        </p:nvSpPr>
        <p:spPr>
          <a:xfrm>
            <a:off x="5772150" y="4772025"/>
            <a:ext cx="728663" cy="36933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9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3AB3-CEAF-3747-8484-8B484B74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97648"/>
            <a:ext cx="9601200" cy="14859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4397-4E14-EE4D-95CC-DB1906A7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9750"/>
            <a:ext cx="9601200" cy="3695700"/>
          </a:xfrm>
        </p:spPr>
        <p:txBody>
          <a:bodyPr/>
          <a:lstStyle/>
          <a:p>
            <a:r>
              <a:rPr lang="en-US" dirty="0"/>
              <a:t>We trade off computation complexity for time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A85354-C822-E640-9AA1-F81580CA0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23266"/>
              </p:ext>
            </p:extLst>
          </p:nvPr>
        </p:nvGraphicFramePr>
        <p:xfrm>
          <a:off x="-457549" y="2590800"/>
          <a:ext cx="7773987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98DEA4-73B8-AB4D-B784-A24EA3A48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695345"/>
              </p:ext>
            </p:extLst>
          </p:nvPr>
        </p:nvGraphicFramePr>
        <p:xfrm>
          <a:off x="5257626" y="2574073"/>
          <a:ext cx="7773987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659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ECE92CE-016D-8B49-A329-3A6D21C5C35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Q&amp;A</a:t>
            </a:r>
          </a:p>
        </p:txBody>
      </p:sp>
      <p:pic>
        <p:nvPicPr>
          <p:cNvPr id="8" name="Graphic 7" descr="Questions with solid fill">
            <a:extLst>
              <a:ext uri="{FF2B5EF4-FFF2-40B4-BE49-F238E27FC236}">
                <a16:creationId xmlns:a16="http://schemas.microsoft.com/office/drawing/2014/main" id="{4F4462E8-DF09-DD4B-975B-16E75B88F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9CC7A1D-124F-2F4B-B6CB-B1F520FF2F2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Thanks!</a:t>
            </a:r>
          </a:p>
        </p:txBody>
      </p:sp>
      <p:pic>
        <p:nvPicPr>
          <p:cNvPr id="5" name="Graphic 4" descr="Winking face outline with solid fill">
            <a:extLst>
              <a:ext uri="{FF2B5EF4-FFF2-40B4-BE49-F238E27FC236}">
                <a16:creationId xmlns:a16="http://schemas.microsoft.com/office/drawing/2014/main" id="{B400B3E8-D2F2-754D-BDEB-886514EE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2F5C-E092-D747-AC23-A5157341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Why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DB35-0AFE-E54D-9DAF-F7AC2459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 set</a:t>
            </a:r>
          </a:p>
          <a:p>
            <a:r>
              <a:rPr lang="en-US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45321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5D3AC-87B3-4B4A-B601-5ED14CD0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Basic Concept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189E8-98E0-4105-A105-4036EFE23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26082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15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DDC1-5287-A64B-843A-EB97930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Example1:</a:t>
            </a:r>
            <a:br>
              <a:rPr lang="en-US" dirty="0"/>
            </a:br>
            <a:r>
              <a:rPr lang="en-US" dirty="0"/>
              <a:t>Search through random NumPy array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854408-78F4-E14A-AD09-5E3F187D58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638172"/>
            <a:ext cx="5457825" cy="30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5C6E51-DAD3-FE48-8F13-BD0E3CEA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Linear Search, we go through the whole list step by step…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010F4-52B7-0E43-A2FE-5F01604BA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569891"/>
              </p:ext>
            </p:extLst>
          </p:nvPr>
        </p:nvGraphicFramePr>
        <p:xfrm>
          <a:off x="1371600" y="2286000"/>
          <a:ext cx="9601190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3474821199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725330022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294261221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171346529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298758987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228441345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237877255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085362306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855992485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8402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7687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6A9959-F4D2-5341-A3EA-F1FCA32A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86200"/>
            <a:ext cx="3467100" cy="14097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8D5BD8-EBA3-5148-BEF3-8DC2E27DA6EC}"/>
              </a:ext>
            </a:extLst>
          </p:cNvPr>
          <p:cNvCxnSpPr>
            <a:cxnSpLocks/>
          </p:cNvCxnSpPr>
          <p:nvPr/>
        </p:nvCxnSpPr>
        <p:spPr>
          <a:xfrm>
            <a:off x="1371600" y="2986088"/>
            <a:ext cx="6743700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A2E8206-CB0E-8B41-A39E-3EEF36112B47}"/>
              </a:ext>
            </a:extLst>
          </p:cNvPr>
          <p:cNvSpPr/>
          <p:nvPr/>
        </p:nvSpPr>
        <p:spPr>
          <a:xfrm>
            <a:off x="8115300" y="2286953"/>
            <a:ext cx="928688" cy="370840"/>
          </a:xfrm>
          <a:custGeom>
            <a:avLst/>
            <a:gdLst>
              <a:gd name="connsiteX0" fmla="*/ 0 w 928688"/>
              <a:gd name="connsiteY0" fmla="*/ 0 h 370840"/>
              <a:gd name="connsiteX1" fmla="*/ 482918 w 928688"/>
              <a:gd name="connsiteY1" fmla="*/ 0 h 370840"/>
              <a:gd name="connsiteX2" fmla="*/ 928688 w 928688"/>
              <a:gd name="connsiteY2" fmla="*/ 0 h 370840"/>
              <a:gd name="connsiteX3" fmla="*/ 928688 w 928688"/>
              <a:gd name="connsiteY3" fmla="*/ 370840 h 370840"/>
              <a:gd name="connsiteX4" fmla="*/ 473631 w 928688"/>
              <a:gd name="connsiteY4" fmla="*/ 370840 h 370840"/>
              <a:gd name="connsiteX5" fmla="*/ 0 w 928688"/>
              <a:gd name="connsiteY5" fmla="*/ 370840 h 370840"/>
              <a:gd name="connsiteX6" fmla="*/ 0 w 928688"/>
              <a:gd name="connsiteY6" fmla="*/ 0 h 3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688" h="370840" fill="none" extrusionOk="0">
                <a:moveTo>
                  <a:pt x="0" y="0"/>
                </a:moveTo>
                <a:cubicBezTo>
                  <a:pt x="164417" y="-37660"/>
                  <a:pt x="342891" y="34129"/>
                  <a:pt x="482918" y="0"/>
                </a:cubicBezTo>
                <a:cubicBezTo>
                  <a:pt x="622945" y="-34129"/>
                  <a:pt x="744898" y="37202"/>
                  <a:pt x="928688" y="0"/>
                </a:cubicBezTo>
                <a:cubicBezTo>
                  <a:pt x="949056" y="84712"/>
                  <a:pt x="899632" y="258676"/>
                  <a:pt x="928688" y="370840"/>
                </a:cubicBezTo>
                <a:cubicBezTo>
                  <a:pt x="734092" y="371232"/>
                  <a:pt x="577218" y="331668"/>
                  <a:pt x="473631" y="370840"/>
                </a:cubicBezTo>
                <a:cubicBezTo>
                  <a:pt x="370044" y="410012"/>
                  <a:pt x="178098" y="335665"/>
                  <a:pt x="0" y="370840"/>
                </a:cubicBezTo>
                <a:cubicBezTo>
                  <a:pt x="-8355" y="265291"/>
                  <a:pt x="8305" y="93878"/>
                  <a:pt x="0" y="0"/>
                </a:cubicBezTo>
                <a:close/>
              </a:path>
              <a:path w="928688" h="370840" stroke="0" extrusionOk="0">
                <a:moveTo>
                  <a:pt x="0" y="0"/>
                </a:moveTo>
                <a:cubicBezTo>
                  <a:pt x="200741" y="-47861"/>
                  <a:pt x="287983" y="39262"/>
                  <a:pt x="455057" y="0"/>
                </a:cubicBezTo>
                <a:cubicBezTo>
                  <a:pt x="622131" y="-39262"/>
                  <a:pt x="829318" y="54685"/>
                  <a:pt x="928688" y="0"/>
                </a:cubicBezTo>
                <a:cubicBezTo>
                  <a:pt x="934299" y="170794"/>
                  <a:pt x="885996" y="230892"/>
                  <a:pt x="928688" y="370840"/>
                </a:cubicBezTo>
                <a:cubicBezTo>
                  <a:pt x="733355" y="420104"/>
                  <a:pt x="602624" y="345163"/>
                  <a:pt x="464344" y="370840"/>
                </a:cubicBezTo>
                <a:cubicBezTo>
                  <a:pt x="326064" y="396517"/>
                  <a:pt x="154744" y="317327"/>
                  <a:pt x="0" y="370840"/>
                </a:cubicBezTo>
                <a:cubicBezTo>
                  <a:pt x="-6923" y="290921"/>
                  <a:pt x="31061" y="91279"/>
                  <a:pt x="0" y="0"/>
                </a:cubicBezTo>
                <a:close/>
              </a:path>
            </a:pathLst>
          </a:custGeom>
          <a:solidFill>
            <a:schemeClr val="accent1">
              <a:alpha val="49000"/>
            </a:schemeClr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4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98C7826-4988-5C46-8D55-054D9C47A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76" y="1657349"/>
            <a:ext cx="1597928" cy="2828925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D2E254D-5010-B141-B8EB-88BD7BE82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717459"/>
              </p:ext>
            </p:extLst>
          </p:nvPr>
        </p:nvGraphicFramePr>
        <p:xfrm>
          <a:off x="2151060" y="19769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1CC42C2-CB1E-3D43-8182-C124D06FC2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0601" y="2506655"/>
            <a:ext cx="2224088" cy="717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61B60-5B21-2A43-8067-71F73D23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Hash Table…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4F0F98B-5ABE-5D4D-96D7-9CAEE0B08542}"/>
              </a:ext>
            </a:extLst>
          </p:cNvPr>
          <p:cNvSpPr txBox="1">
            <a:spLocks/>
          </p:cNvSpPr>
          <p:nvPr/>
        </p:nvSpPr>
        <p:spPr>
          <a:xfrm>
            <a:off x="6476429" y="3293364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418370-CF57-0147-BE21-17FAA9F31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3387" y="1234017"/>
            <a:ext cx="257134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9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A3E24-3DB2-A54F-9F85-6723C178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through a hash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6DDF9F-332C-5C4E-91A2-E05D47F5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2171700"/>
            <a:ext cx="4356100" cy="17653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346ADBC-326E-804A-AFC7-448414872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395424"/>
              </p:ext>
            </p:extLst>
          </p:nvPr>
        </p:nvGraphicFramePr>
        <p:xfrm>
          <a:off x="2157413" y="3937000"/>
          <a:ext cx="9015411" cy="204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728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4D51D6-562F-0F4B-A342-E1AA88AD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50" y="2432050"/>
            <a:ext cx="5626100" cy="328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C3947E-58C2-CB45-8A08-CE6FB72C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Linear Search and Hash Table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DE6A7-FCCB-D841-B196-81F66FDF8B12}"/>
              </a:ext>
            </a:extLst>
          </p:cNvPr>
          <p:cNvSpPr txBox="1"/>
          <p:nvPr/>
        </p:nvSpPr>
        <p:spPr>
          <a:xfrm>
            <a:off x="8013879" y="2913845"/>
            <a:ext cx="757238" cy="37147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C511F-8C22-884E-8C2F-C7A09ABAE5D6}"/>
              </a:ext>
            </a:extLst>
          </p:cNvPr>
          <p:cNvSpPr txBox="1"/>
          <p:nvPr/>
        </p:nvSpPr>
        <p:spPr>
          <a:xfrm>
            <a:off x="7783669" y="4925968"/>
            <a:ext cx="757238" cy="37147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8339-A2B6-8541-A515-8AFE6561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Time Complexity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8F365E-8704-4F3A-80FF-9E181035F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9794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048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{948C3EAB-A349-2149-B774-E8716CB49556}tf10001072</Template>
  <TotalTime>1460</TotalTime>
  <Words>297</Words>
  <Application>Microsoft Macintosh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Times New Roman</vt:lpstr>
      <vt:lpstr>Crop</vt:lpstr>
      <vt:lpstr>Hash table</vt:lpstr>
      <vt:lpstr> Why we need it?</vt:lpstr>
      <vt:lpstr>Basic Concept</vt:lpstr>
      <vt:lpstr>Example1: Search through random NumPy array</vt:lpstr>
      <vt:lpstr>With Linear Search, we go through the whole list step by step…</vt:lpstr>
      <vt:lpstr>With Hash Table…</vt:lpstr>
      <vt:lpstr>Search through a hash table</vt:lpstr>
      <vt:lpstr> Linear Search and Hash Table Search</vt:lpstr>
      <vt:lpstr> Time Complexity</vt:lpstr>
      <vt:lpstr> Number of buckets matters!</vt:lpstr>
      <vt:lpstr>Hash table with a single bucket behaves the same as the linear approach</vt:lpstr>
      <vt:lpstr>Example 2:  Mapping Projects with Libraries used</vt:lpstr>
      <vt:lpstr>Modifying the values of set for a project</vt:lpstr>
      <vt:lpstr>Chose a new hash function for strings using Unicode values</vt:lpstr>
      <vt:lpstr>Insert values to the buckets</vt:lpstr>
      <vt:lpstr>Comparing the execution time!</vt:lpstr>
      <vt:lpstr>Conclusion</vt:lpstr>
      <vt:lpstr>Q&amp;A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Chenjia Guo</dc:creator>
  <cp:lastModifiedBy>Ankush Gupta</cp:lastModifiedBy>
  <cp:revision>20</cp:revision>
  <dcterms:created xsi:type="dcterms:W3CDTF">2021-10-09T21:55:53Z</dcterms:created>
  <dcterms:modified xsi:type="dcterms:W3CDTF">2021-10-11T20:04:01Z</dcterms:modified>
</cp:coreProperties>
</file>