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Multi-uDeploy Agent Setup for PCF and TKGI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Objective</a:t>
            </a:r>
          </a:p>
          <a:p>
            <a:r>
              <a:t>- Ensure **high availability** (HA) for uDeploy agents.</a:t>
            </a:r>
          </a:p>
          <a:p>
            <a:r>
              <a:t>- Optimize deployment processes for **PCF** and **TKGI** environments.</a:t>
            </a:r>
          </a:p>
          <a:p/>
          <a:p>
            <a:r>
              <a:t>### Key Features</a:t>
            </a:r>
          </a:p>
          <a:p>
            <a:r>
              <a:t>1. **High Availability (HA):**</a:t>
            </a:r>
          </a:p>
          <a:p>
            <a:r>
              <a:t>   - Multiple agents configured for redundancy.</a:t>
            </a:r>
          </a:p>
          <a:p>
            <a:r>
              <a:t>   - Automatic failover to minimize downtime.</a:t>
            </a:r>
          </a:p>
          <a:p/>
          <a:p>
            <a:r>
              <a:t>2. **Load Balancing:**</a:t>
            </a:r>
          </a:p>
          <a:p>
            <a:r>
              <a:t>   - Even distribution of deployment tasks across agents.</a:t>
            </a:r>
          </a:p>
          <a:p>
            <a:r>
              <a:t>   - Enhanced scalability and performance.</a:t>
            </a:r>
          </a:p>
          <a:p/>
          <a:p>
            <a:r>
              <a:t>3. **Environment Compatibility:**</a:t>
            </a:r>
          </a:p>
          <a:p>
            <a:r>
              <a:t>   - Support for **PCF** and **TKGI** platforms.</a:t>
            </a:r>
          </a:p>
          <a:p>
            <a:r>
              <a:t>   - Seamless integration with deployment pipelines.</a:t>
            </a:r>
          </a:p>
          <a:p/>
          <a:p>
            <a:r>
              <a:t>4. **Centralized Configuration Management:**</a:t>
            </a:r>
          </a:p>
          <a:p>
            <a:r>
              <a:t>   - Unified control of agents.</a:t>
            </a:r>
          </a:p>
          <a:p>
            <a:r>
              <a:t>   - Easy agent provisioning and de-provisioning.</a:t>
            </a:r>
          </a:p>
          <a:p/>
          <a:p>
            <a:r>
              <a:t>### Benefits</a:t>
            </a:r>
          </a:p>
          <a:p>
            <a:r>
              <a:t>- **Resilience:** Continuous deployment without disruptions.</a:t>
            </a:r>
          </a:p>
          <a:p>
            <a:r>
              <a:t>- **Efficiency:** Faster task execution with optimized resource utilization.</a:t>
            </a:r>
          </a:p>
          <a:p>
            <a:r>
              <a:t>- **Scalability:** Adaptable to increasing workloads or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