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6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6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3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8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9347-2590-46D0-9533-AEDAC500951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3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EF1-EA0A-4A4D-B34A-C3185C3DE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err="1"/>
              <a:t>ReFlection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C5EA6-68C4-4CE3-9F19-65F4969E1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Manoj Khatri, Zoya Sheik, Karishma </a:t>
            </a:r>
            <a:r>
              <a:rPr lang="en-US" dirty="0" err="1"/>
              <a:t>Garikapalli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BDBA5C0A-B246-461E-ACCB-FD111FB7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4"/>
            <a:ext cx="12192000" cy="6886657"/>
          </a:xfrm>
        </p:spPr>
      </p:pic>
    </p:spTree>
    <p:extLst>
      <p:ext uri="{BB962C8B-B14F-4D97-AF65-F5344CB8AC3E}">
        <p14:creationId xmlns:p14="http://schemas.microsoft.com/office/powerpoint/2010/main" val="422179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uple of people posing for the camera&#10;&#10;Description automatically generated">
            <a:extLst>
              <a:ext uri="{FF2B5EF4-FFF2-40B4-BE49-F238E27FC236}">
                <a16:creationId xmlns:a16="http://schemas.microsoft.com/office/drawing/2014/main" id="{C15BE571-0BE3-43D6-BE22-34CA14640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724"/>
            <a:ext cx="12230868" cy="6908338"/>
          </a:xfrm>
        </p:spPr>
      </p:pic>
    </p:spTree>
    <p:extLst>
      <p:ext uri="{BB962C8B-B14F-4D97-AF65-F5344CB8AC3E}">
        <p14:creationId xmlns:p14="http://schemas.microsoft.com/office/powerpoint/2010/main" val="109439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CBCA-9E7B-4FD3-805B-1CE9EC4D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30A5-C4B0-40C7-BC3A-244A0B20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Karishma </a:t>
            </a:r>
            <a:r>
              <a:rPr lang="en-US" dirty="0" err="1"/>
              <a:t>Garikapalli</a:t>
            </a:r>
            <a:r>
              <a:rPr lang="en-US" dirty="0"/>
              <a:t> (Leader) – Facial Recognition and Voice Commands</a:t>
            </a:r>
          </a:p>
          <a:p>
            <a:r>
              <a:rPr lang="en-US" dirty="0"/>
              <a:t>Manoj Khatri –  The side panel with widgets, settings, defrost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Zoya Shaikh – Adding all the default features like weather, date, time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383D-6755-4547-8A48-8F96342E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04519"/>
            <a:ext cx="10216654" cy="1049235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27D0-865C-4879-AB2D-CF5B2480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600" dirty="0"/>
              <a:t>We plan on using facial recognition algorithm to sign users in, to their profiles</a:t>
            </a:r>
          </a:p>
          <a:p>
            <a:r>
              <a:rPr lang="en-US" sz="3600" dirty="0"/>
              <a:t>For this proof of concept algorithm so we assume the users have already registered and profile is created</a:t>
            </a:r>
          </a:p>
        </p:txBody>
      </p:sp>
    </p:spTree>
    <p:extLst>
      <p:ext uri="{BB962C8B-B14F-4D97-AF65-F5344CB8AC3E}">
        <p14:creationId xmlns:p14="http://schemas.microsoft.com/office/powerpoint/2010/main" val="120574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FF-5D80-40E3-AEFD-12BAF1E9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1212-0E3C-432A-8313-73304AF0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Facial Recognition</a:t>
            </a:r>
          </a:p>
          <a:p>
            <a:r>
              <a:rPr lang="en-US" dirty="0"/>
              <a:t>Moods</a:t>
            </a:r>
          </a:p>
          <a:p>
            <a:r>
              <a:rPr lang="en-US" dirty="0"/>
              <a:t>Temperature, Date and Weather info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Personal Notifications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4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51A-5C1C-4B0B-8A46-C000E1EB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BFD5-4154-48AA-9AE7-81C96EA6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Zen Mode</a:t>
            </a:r>
          </a:p>
          <a:p>
            <a:r>
              <a:rPr lang="en-US" dirty="0"/>
              <a:t>Health Tracking App</a:t>
            </a:r>
          </a:p>
          <a:p>
            <a:r>
              <a:rPr lang="en-US" dirty="0"/>
              <a:t>Voice Assistant</a:t>
            </a:r>
          </a:p>
          <a:p>
            <a:r>
              <a:rPr lang="en-US" dirty="0"/>
              <a:t>Voice Commands</a:t>
            </a:r>
          </a:p>
          <a:p>
            <a:r>
              <a:rPr lang="en-US" dirty="0"/>
              <a:t>Day and Night Modes</a:t>
            </a:r>
          </a:p>
          <a:p>
            <a:r>
              <a:rPr lang="en-US" dirty="0"/>
              <a:t>Sync  to 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17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117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Smart ReFlection </vt:lpstr>
      <vt:lpstr>PowerPoint Presentation</vt:lpstr>
      <vt:lpstr>PowerPoint Presentation</vt:lpstr>
      <vt:lpstr>Team member roles</vt:lpstr>
      <vt:lpstr>Login</vt:lpstr>
      <vt:lpstr>Features </vt:lpstr>
      <vt:lpstr>More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Relection</dc:title>
  <dc:creator>Khatri, Manoj</dc:creator>
  <cp:lastModifiedBy>Khatri, Manoj</cp:lastModifiedBy>
  <cp:revision>4</cp:revision>
  <dcterms:created xsi:type="dcterms:W3CDTF">2019-10-18T21:35:14Z</dcterms:created>
  <dcterms:modified xsi:type="dcterms:W3CDTF">2019-10-19T22:13:41Z</dcterms:modified>
</cp:coreProperties>
</file>