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1" r:id="rId5"/>
    <p:sldId id="260" r:id="rId6"/>
    <p:sldId id="263" r:id="rId7"/>
    <p:sldId id="264" r:id="rId8"/>
    <p:sldId id="262" r:id="rId9"/>
    <p:sldId id="265" r:id="rId10"/>
    <p:sldId id="266" r:id="rId11"/>
    <p:sldId id="271" r:id="rId12"/>
    <p:sldId id="273" r:id="rId13"/>
    <p:sldId id="274" r:id="rId14"/>
    <p:sldId id="275" r:id="rId15"/>
    <p:sldId id="27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0" d="100"/>
          <a:sy n="80" d="100"/>
        </p:scale>
        <p:origin x="-146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680A767-00A4-4DD3-B6FC-22FD4781D8B7}" type="datetimeFigureOut">
              <a:rPr lang="en-IN" smtClean="0"/>
              <a:t>19-05-2021</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E0172CD-169C-4DC2-9C2B-36E50E9E2D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80A767-00A4-4DD3-B6FC-22FD4781D8B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172CD-169C-4DC2-9C2B-36E50E9E2D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80A767-00A4-4DD3-B6FC-22FD4781D8B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172CD-169C-4DC2-9C2B-36E50E9E2D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680A767-00A4-4DD3-B6FC-22FD4781D8B7}" type="datetimeFigureOut">
              <a:rPr lang="en-IN" smtClean="0"/>
              <a:t>19-05-2021</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2E0172CD-169C-4DC2-9C2B-36E50E9E2D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680A767-00A4-4DD3-B6FC-22FD4781D8B7}" type="datetimeFigureOut">
              <a:rPr lang="en-IN" smtClean="0"/>
              <a:t>19-05-2021</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2E0172CD-169C-4DC2-9C2B-36E50E9E2D18}"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680A767-00A4-4DD3-B6FC-22FD4781D8B7}" type="datetimeFigureOut">
              <a:rPr lang="en-IN" smtClean="0"/>
              <a:t>19-05-2021</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2E0172CD-169C-4DC2-9C2B-36E50E9E2D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680A767-00A4-4DD3-B6FC-22FD4781D8B7}" type="datetimeFigureOut">
              <a:rPr lang="en-IN" smtClean="0"/>
              <a:t>19-05-2021</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E0172CD-169C-4DC2-9C2B-36E50E9E2D1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80A767-00A4-4DD3-B6FC-22FD4781D8B7}"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0172CD-169C-4DC2-9C2B-36E50E9E2D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680A767-00A4-4DD3-B6FC-22FD4781D8B7}" type="datetimeFigureOut">
              <a:rPr lang="en-IN" smtClean="0"/>
              <a:t>19-05-2021</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2E0172CD-169C-4DC2-9C2B-36E50E9E2D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680A767-00A4-4DD3-B6FC-22FD4781D8B7}" type="datetimeFigureOut">
              <a:rPr lang="en-IN" smtClean="0"/>
              <a:t>19-05-2021</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E0172CD-169C-4DC2-9C2B-36E50E9E2D1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680A767-00A4-4DD3-B6FC-22FD4781D8B7}" type="datetimeFigureOut">
              <a:rPr lang="en-IN" smtClean="0"/>
              <a:t>19-05-2021</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E0172CD-169C-4DC2-9C2B-36E50E9E2D1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680A767-00A4-4DD3-B6FC-22FD4781D8B7}" type="datetimeFigureOut">
              <a:rPr lang="en-IN" smtClean="0"/>
              <a:t>19-05-2021</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E0172CD-169C-4DC2-9C2B-36E50E9E2D1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253727"/>
            <a:ext cx="6984776" cy="1470025"/>
          </a:xfrm>
        </p:spPr>
        <p:txBody>
          <a:bodyPr>
            <a:normAutofit/>
          </a:bodyPr>
          <a:lstStyle/>
          <a:p>
            <a:pPr algn="l"/>
            <a:r>
              <a:rPr lang="en-IN" sz="2800" dirty="0" smtClean="0"/>
              <a:t/>
            </a:r>
            <a:br>
              <a:rPr lang="en-IN" sz="2800" dirty="0" smtClean="0"/>
            </a:br>
            <a:endParaRPr lang="en-IN" sz="2800" dirty="0"/>
          </a:p>
        </p:txBody>
      </p:sp>
      <p:sp>
        <p:nvSpPr>
          <p:cNvPr id="3" name="Subtitle 2"/>
          <p:cNvSpPr>
            <a:spLocks noGrp="1"/>
          </p:cNvSpPr>
          <p:nvPr>
            <p:ph type="subTitle" idx="1"/>
          </p:nvPr>
        </p:nvSpPr>
        <p:spPr>
          <a:xfrm>
            <a:off x="540544" y="2250280"/>
            <a:ext cx="8062912" cy="4607720"/>
          </a:xfrm>
        </p:spPr>
        <p:txBody>
          <a:bodyPr>
            <a:normAutofit/>
          </a:bodyPr>
          <a:lstStyle/>
          <a:p>
            <a:pPr algn="ctr"/>
            <a:r>
              <a:rPr lang="en-IN" b="1" dirty="0" smtClean="0"/>
              <a:t>“</a:t>
            </a:r>
            <a:r>
              <a:rPr lang="en-US" b="1" dirty="0"/>
              <a:t>Data Transfer Using Virtual </a:t>
            </a:r>
            <a:r>
              <a:rPr lang="en-US" b="1" dirty="0" smtClean="0"/>
              <a:t>Printer</a:t>
            </a:r>
            <a:r>
              <a:rPr lang="en-IN" b="1" dirty="0" smtClean="0"/>
              <a:t>" </a:t>
            </a:r>
            <a:endParaRPr lang="en-IN" dirty="0"/>
          </a:p>
          <a:p>
            <a:pPr algn="l"/>
            <a:endParaRPr lang="en-IN" sz="1800" dirty="0" smtClean="0"/>
          </a:p>
          <a:p>
            <a:pPr algn="l"/>
            <a:endParaRPr lang="en-IN" sz="1800" dirty="0"/>
          </a:p>
          <a:p>
            <a:pPr algn="l"/>
            <a:r>
              <a:rPr lang="en-IN" sz="1800" b="1" dirty="0" smtClean="0">
                <a:latin typeface="Arial" pitchFamily="34" charset="0"/>
                <a:cs typeface="Arial" pitchFamily="34" charset="0"/>
              </a:rPr>
              <a:t>Project group members                            Roll NO</a:t>
            </a:r>
          </a:p>
          <a:p>
            <a:pPr algn="l"/>
            <a:endParaRPr lang="en-IN" sz="1800" b="1" dirty="0" smtClean="0">
              <a:latin typeface="Arial" pitchFamily="34" charset="0"/>
              <a:cs typeface="Arial" pitchFamily="34" charset="0"/>
            </a:endParaRPr>
          </a:p>
          <a:p>
            <a:pPr algn="l"/>
            <a:r>
              <a:rPr lang="en-IN" sz="1800" b="1" dirty="0" err="1" smtClean="0">
                <a:latin typeface="Arial" pitchFamily="34" charset="0"/>
                <a:cs typeface="Arial" pitchFamily="34" charset="0"/>
              </a:rPr>
              <a:t>Karishma</a:t>
            </a:r>
            <a:r>
              <a:rPr lang="en-IN" sz="1800" b="1" dirty="0" smtClean="0">
                <a:latin typeface="Arial" pitchFamily="34" charset="0"/>
                <a:cs typeface="Arial" pitchFamily="34" charset="0"/>
              </a:rPr>
              <a:t> </a:t>
            </a:r>
            <a:r>
              <a:rPr lang="en-IN" sz="1800" b="1" dirty="0" err="1" smtClean="0">
                <a:latin typeface="Arial" pitchFamily="34" charset="0"/>
                <a:cs typeface="Arial" pitchFamily="34" charset="0"/>
              </a:rPr>
              <a:t>Ghadge</a:t>
            </a:r>
            <a:r>
              <a:rPr lang="en-IN" sz="1800" b="1" dirty="0" smtClean="0">
                <a:latin typeface="Arial" pitchFamily="34" charset="0"/>
                <a:cs typeface="Arial" pitchFamily="34" charset="0"/>
              </a:rPr>
              <a:t>                                         14</a:t>
            </a:r>
          </a:p>
          <a:p>
            <a:pPr algn="l"/>
            <a:endParaRPr lang="en-IN" sz="1800" b="1" dirty="0">
              <a:latin typeface="Arial" pitchFamily="34" charset="0"/>
              <a:cs typeface="Arial" pitchFamily="34" charset="0"/>
            </a:endParaRPr>
          </a:p>
          <a:p>
            <a:pPr algn="l"/>
            <a:r>
              <a:rPr lang="en-IN" sz="1800" b="1" dirty="0" err="1" smtClean="0">
                <a:latin typeface="Arial" pitchFamily="34" charset="0"/>
                <a:cs typeface="Arial" pitchFamily="34" charset="0"/>
              </a:rPr>
              <a:t>Sayali</a:t>
            </a:r>
            <a:r>
              <a:rPr lang="en-IN" sz="1800" b="1" dirty="0" smtClean="0">
                <a:latin typeface="Arial" pitchFamily="34" charset="0"/>
                <a:cs typeface="Arial" pitchFamily="34" charset="0"/>
              </a:rPr>
              <a:t> Jadhav                                                24</a:t>
            </a:r>
          </a:p>
          <a:p>
            <a:pPr algn="l"/>
            <a:endParaRPr lang="en-IN" sz="1800" b="1" dirty="0" smtClean="0">
              <a:latin typeface="Arial" pitchFamily="34" charset="0"/>
              <a:cs typeface="Arial" pitchFamily="34" charset="0"/>
            </a:endParaRPr>
          </a:p>
          <a:p>
            <a:pPr algn="l"/>
            <a:r>
              <a:rPr lang="en-IN" sz="1800" b="1" dirty="0" err="1" smtClean="0">
                <a:latin typeface="Arial" pitchFamily="34" charset="0"/>
                <a:cs typeface="Arial" pitchFamily="34" charset="0"/>
              </a:rPr>
              <a:t>Chaitali</a:t>
            </a:r>
            <a:r>
              <a:rPr lang="en-IN" sz="1800" b="1" dirty="0" smtClean="0">
                <a:latin typeface="Arial" pitchFamily="34" charset="0"/>
                <a:cs typeface="Arial" pitchFamily="34" charset="0"/>
              </a:rPr>
              <a:t> </a:t>
            </a:r>
            <a:r>
              <a:rPr lang="en-IN" sz="1800" b="1" dirty="0" err="1" smtClean="0">
                <a:latin typeface="Arial" pitchFamily="34" charset="0"/>
                <a:cs typeface="Arial" pitchFamily="34" charset="0"/>
              </a:rPr>
              <a:t>Shevale</a:t>
            </a:r>
            <a:r>
              <a:rPr lang="en-IN" sz="1800" b="1" dirty="0" smtClean="0">
                <a:latin typeface="Arial" pitchFamily="34" charset="0"/>
                <a:cs typeface="Arial" pitchFamily="34" charset="0"/>
              </a:rPr>
              <a:t>                                            47</a:t>
            </a:r>
          </a:p>
          <a:p>
            <a:pPr algn="l"/>
            <a:endParaRPr lang="en-IN" sz="1800" b="1" dirty="0" smtClean="0">
              <a:latin typeface="Arial" pitchFamily="34" charset="0"/>
              <a:cs typeface="Arial" pitchFamily="34" charset="0"/>
            </a:endParaRPr>
          </a:p>
          <a:p>
            <a:pPr algn="l"/>
            <a:r>
              <a:rPr lang="en-IN" sz="1800" b="1" dirty="0" err="1" smtClean="0">
                <a:latin typeface="Arial" pitchFamily="34" charset="0"/>
                <a:cs typeface="Arial" pitchFamily="34" charset="0"/>
              </a:rPr>
              <a:t>Harshali</a:t>
            </a:r>
            <a:r>
              <a:rPr lang="en-IN" sz="1800" b="1" dirty="0" smtClean="0">
                <a:latin typeface="Arial" pitchFamily="34" charset="0"/>
                <a:cs typeface="Arial" pitchFamily="34" charset="0"/>
              </a:rPr>
              <a:t> </a:t>
            </a:r>
            <a:r>
              <a:rPr lang="en-IN" sz="1800" b="1" dirty="0" err="1" smtClean="0">
                <a:latin typeface="Arial" pitchFamily="34" charset="0"/>
                <a:cs typeface="Arial" pitchFamily="34" charset="0"/>
              </a:rPr>
              <a:t>Thale</a:t>
            </a:r>
            <a:r>
              <a:rPr lang="en-IN" sz="1800" b="1" smtClean="0">
                <a:latin typeface="Arial" pitchFamily="34" charset="0"/>
                <a:cs typeface="Arial" pitchFamily="34" charset="0"/>
              </a:rPr>
              <a:t>                                               53</a:t>
            </a:r>
            <a:endParaRPr lang="en-IN" sz="1800" b="1" dirty="0" smtClean="0">
              <a:latin typeface="Arial" pitchFamily="34" charset="0"/>
              <a:cs typeface="Arial" pitchFamily="34" charset="0"/>
            </a:endParaRPr>
          </a:p>
          <a:p>
            <a:pPr algn="l"/>
            <a:endParaRPr lang="en-IN" sz="1800" dirty="0"/>
          </a:p>
          <a:p>
            <a:pPr algn="ctr"/>
            <a:r>
              <a:rPr lang="en-IN" sz="1800" b="1" dirty="0"/>
              <a:t>UNDER THE GUIDANCE OF </a:t>
            </a:r>
            <a:endParaRPr lang="en-IN" sz="1800" dirty="0"/>
          </a:p>
          <a:p>
            <a:pPr algn="ctr"/>
            <a:r>
              <a:rPr lang="en-IN" sz="1800" b="1" dirty="0">
                <a:latin typeface="Arial" pitchFamily="34" charset="0"/>
                <a:cs typeface="Arial" pitchFamily="34" charset="0"/>
              </a:rPr>
              <a:t>Prof. Mahesh Zemse </a:t>
            </a:r>
          </a:p>
          <a:p>
            <a:pPr algn="l"/>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87" y="188640"/>
            <a:ext cx="15144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79712" y="404664"/>
            <a:ext cx="6840760" cy="646331"/>
          </a:xfrm>
          <a:prstGeom prst="rect">
            <a:avLst/>
          </a:prstGeom>
        </p:spPr>
        <p:txBody>
          <a:bodyPr wrap="square">
            <a:spAutoFit/>
          </a:bodyPr>
          <a:lstStyle/>
          <a:p>
            <a:r>
              <a:rPr lang="en-IN" b="1" dirty="0" smtClean="0"/>
              <a:t>KONKAN </a:t>
            </a:r>
            <a:r>
              <a:rPr lang="en-IN" b="1" dirty="0"/>
              <a:t>GYANPEETH COLLEGE OF ENGINEERING </a:t>
            </a:r>
            <a:r>
              <a:rPr lang="en-IN" b="1" dirty="0" smtClean="0"/>
              <a:t>,</a:t>
            </a:r>
            <a:r>
              <a:rPr lang="en-IN" b="1" dirty="0" err="1" smtClean="0"/>
              <a:t>Karjat</a:t>
            </a:r>
            <a:r>
              <a:rPr lang="en-IN" b="1" dirty="0" smtClean="0"/>
              <a:t> </a:t>
            </a:r>
          </a:p>
          <a:p>
            <a:r>
              <a:rPr lang="en-IN" b="1" dirty="0" smtClean="0"/>
              <a:t>Department of information Technology</a:t>
            </a:r>
            <a:endParaRPr lang="en-IN" b="1" dirty="0"/>
          </a:p>
        </p:txBody>
      </p:sp>
    </p:spTree>
    <p:extLst>
      <p:ext uri="{BB962C8B-B14F-4D97-AF65-F5344CB8AC3E}">
        <p14:creationId xmlns:p14="http://schemas.microsoft.com/office/powerpoint/2010/main" val="1244817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System Requirement</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1600" dirty="0"/>
              <a:t>Various Hardware prerequisites for the project are as follows:</a:t>
            </a:r>
          </a:p>
          <a:p>
            <a:pPr>
              <a:buFont typeface="Wingdings" pitchFamily="2" charset="2"/>
              <a:buChar char="Ø"/>
            </a:pPr>
            <a:r>
              <a:rPr lang="en-GB" sz="1600" dirty="0"/>
              <a:t>Intel processor of AMD dual core.</a:t>
            </a:r>
          </a:p>
          <a:p>
            <a:pPr>
              <a:buFont typeface="Wingdings" pitchFamily="2" charset="2"/>
              <a:buChar char="Ø"/>
            </a:pPr>
            <a:r>
              <a:rPr lang="en-GB" sz="1600" dirty="0"/>
              <a:t>2 GB RAM.</a:t>
            </a:r>
          </a:p>
          <a:p>
            <a:pPr>
              <a:buFont typeface="Wingdings" pitchFamily="2" charset="2"/>
              <a:buChar char="Ø"/>
            </a:pPr>
            <a:r>
              <a:rPr lang="en-GB" sz="1600" dirty="0"/>
              <a:t>500 GB Hard disk.</a:t>
            </a:r>
          </a:p>
          <a:p>
            <a:pPr>
              <a:buFont typeface="Wingdings" pitchFamily="2" charset="2"/>
              <a:buChar char="Ø"/>
            </a:pPr>
            <a:r>
              <a:rPr lang="en-GB" sz="1600" dirty="0"/>
              <a:t>Various software prerequisites are as follows:</a:t>
            </a:r>
          </a:p>
          <a:p>
            <a:pPr>
              <a:buFont typeface="Wingdings" pitchFamily="2" charset="2"/>
              <a:buChar char="Ø"/>
            </a:pPr>
            <a:r>
              <a:rPr lang="en-GB" sz="1600" dirty="0"/>
              <a:t>Windows XP,7,8,10.</a:t>
            </a:r>
          </a:p>
          <a:p>
            <a:pPr>
              <a:buFont typeface="Wingdings" pitchFamily="2" charset="2"/>
              <a:buChar char="Ø"/>
            </a:pPr>
            <a:r>
              <a:rPr lang="en-GB" sz="1600" dirty="0"/>
              <a:t>Visual Studio 17.</a:t>
            </a:r>
          </a:p>
          <a:p>
            <a:pPr>
              <a:buFont typeface="Wingdings" pitchFamily="2" charset="2"/>
              <a:buChar char="Ø"/>
            </a:pPr>
            <a:r>
              <a:rPr lang="en-GB" sz="1600" dirty="0"/>
              <a:t>SQL server 14.</a:t>
            </a:r>
          </a:p>
          <a:p>
            <a:pPr>
              <a:buFont typeface="Wingdings" pitchFamily="2" charset="2"/>
              <a:buChar char="Ø"/>
            </a:pPr>
            <a:r>
              <a:rPr lang="en-GB" sz="1600" dirty="0" smtClean="0"/>
              <a:t>Lead tools.</a:t>
            </a:r>
            <a:endParaRPr lang="en-GB" sz="1600" dirty="0"/>
          </a:p>
          <a:p>
            <a:pPr>
              <a:buFont typeface="Wingdings" pitchFamily="2" charset="2"/>
              <a:buChar char="Ø"/>
            </a:pPr>
            <a:r>
              <a:rPr lang="en-GB" sz="1600" dirty="0"/>
              <a:t>Programming languages called C# and </a:t>
            </a:r>
            <a:r>
              <a:rPr lang="en-GB" sz="1600" dirty="0" err="1"/>
              <a:t>ASP.Net</a:t>
            </a:r>
            <a:r>
              <a:rPr lang="en-GB" sz="1600" dirty="0"/>
              <a:t>.</a:t>
            </a:r>
          </a:p>
          <a:p>
            <a:pPr>
              <a:buFont typeface="Wingdings" pitchFamily="2" charset="2"/>
              <a:buChar char="Ø"/>
            </a:pPr>
            <a:endParaRPr lang="en-IN" sz="1600" dirty="0"/>
          </a:p>
        </p:txBody>
      </p:sp>
    </p:spTree>
    <p:extLst>
      <p:ext uri="{BB962C8B-B14F-4D97-AF65-F5344CB8AC3E}">
        <p14:creationId xmlns:p14="http://schemas.microsoft.com/office/powerpoint/2010/main" val="1396617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 of Implementation </a:t>
            </a:r>
            <a:br>
              <a:rPr lang="en-IN" dirty="0"/>
            </a:b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7544" y="1340768"/>
            <a:ext cx="3147333" cy="259228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16016" y="1416139"/>
            <a:ext cx="3456384" cy="3650296"/>
          </a:xfrm>
        </p:spPr>
      </p:pic>
    </p:spTree>
    <p:extLst>
      <p:ext uri="{BB962C8B-B14F-4D97-AF65-F5344CB8AC3E}">
        <p14:creationId xmlns:p14="http://schemas.microsoft.com/office/powerpoint/2010/main" val="1327676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73" y="188640"/>
            <a:ext cx="8229600" cy="1224136"/>
          </a:xfrm>
        </p:spPr>
        <p:txBody>
          <a:bodyPr>
            <a:normAutofit/>
          </a:bodyPr>
          <a:lstStyle/>
          <a:p>
            <a:r>
              <a:rPr lang="en-IN" sz="4000" dirty="0"/>
              <a:t>Screenshot </a:t>
            </a:r>
            <a:r>
              <a:rPr lang="en-IN" sz="4000" dirty="0" smtClean="0"/>
              <a:t>of Implementation</a:t>
            </a:r>
            <a:endParaRPr lang="en-IN" sz="4000"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986169"/>
            <a:ext cx="4211960" cy="3361197"/>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88840"/>
            <a:ext cx="3744416" cy="3358526"/>
          </a:xfrm>
          <a:prstGeom prst="rect">
            <a:avLst/>
          </a:prstGeom>
        </p:spPr>
      </p:pic>
    </p:spTree>
    <p:extLst>
      <p:ext uri="{BB962C8B-B14F-4D97-AF65-F5344CB8AC3E}">
        <p14:creationId xmlns:p14="http://schemas.microsoft.com/office/powerpoint/2010/main" val="1302606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554" y="348924"/>
            <a:ext cx="8208912" cy="707886"/>
          </a:xfrm>
          <a:prstGeom prst="rect">
            <a:avLst/>
          </a:prstGeom>
          <a:noFill/>
        </p:spPr>
        <p:txBody>
          <a:bodyPr wrap="square" rtlCol="0">
            <a:spAutoFit/>
          </a:bodyPr>
          <a:lstStyle/>
          <a:p>
            <a:pPr algn="ctr"/>
            <a:r>
              <a:rPr lang="en-IN" sz="4000" dirty="0">
                <a:solidFill>
                  <a:schemeClr val="accent1">
                    <a:lumMod val="75000"/>
                  </a:schemeClr>
                </a:solidFill>
              </a:rPr>
              <a:t>Screenshot of Implementation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412776"/>
            <a:ext cx="3888432" cy="318410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1412776"/>
            <a:ext cx="3635896" cy="3314615"/>
          </a:xfrm>
          <a:prstGeom prst="rect">
            <a:avLst/>
          </a:prstGeom>
        </p:spPr>
      </p:pic>
    </p:spTree>
    <p:extLst>
      <p:ext uri="{BB962C8B-B14F-4D97-AF65-F5344CB8AC3E}">
        <p14:creationId xmlns:p14="http://schemas.microsoft.com/office/powerpoint/2010/main" val="5280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7992888" cy="984885"/>
          </a:xfrm>
          <a:prstGeom prst="rect">
            <a:avLst/>
          </a:prstGeom>
          <a:noFill/>
        </p:spPr>
        <p:txBody>
          <a:bodyPr wrap="square" rtlCol="0">
            <a:spAutoFit/>
          </a:bodyPr>
          <a:lstStyle/>
          <a:p>
            <a:pPr algn="ctr"/>
            <a:r>
              <a:rPr lang="en-IN" sz="4000" dirty="0">
                <a:solidFill>
                  <a:schemeClr val="accent1">
                    <a:lumMod val="75000"/>
                  </a:schemeClr>
                </a:solidFill>
              </a:rPr>
              <a:t>Screenshot of Implementation</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1628800"/>
            <a:ext cx="7127776" cy="4009374"/>
          </a:xfrm>
          <a:prstGeom prst="rect">
            <a:avLst/>
          </a:prstGeom>
        </p:spPr>
      </p:pic>
    </p:spTree>
    <p:extLst>
      <p:ext uri="{BB962C8B-B14F-4D97-AF65-F5344CB8AC3E}">
        <p14:creationId xmlns:p14="http://schemas.microsoft.com/office/powerpoint/2010/main" val="331739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404664"/>
            <a:ext cx="7992888" cy="984885"/>
          </a:xfrm>
          <a:prstGeom prst="rect">
            <a:avLst/>
          </a:prstGeom>
          <a:noFill/>
        </p:spPr>
        <p:txBody>
          <a:bodyPr wrap="square" rtlCol="0">
            <a:spAutoFit/>
          </a:bodyPr>
          <a:lstStyle/>
          <a:p>
            <a:pPr algn="ctr"/>
            <a:r>
              <a:rPr lang="en-IN" sz="4000" dirty="0">
                <a:solidFill>
                  <a:schemeClr val="accent1">
                    <a:lumMod val="75000"/>
                  </a:schemeClr>
                </a:solidFill>
              </a:rPr>
              <a:t>Screenshot of Implementation</a:t>
            </a:r>
          </a:p>
          <a:p>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589" y="1628800"/>
            <a:ext cx="7847856" cy="4414419"/>
          </a:xfrm>
          <a:prstGeom prst="rect">
            <a:avLst/>
          </a:prstGeom>
        </p:spPr>
      </p:pic>
    </p:spTree>
    <p:extLst>
      <p:ext uri="{BB962C8B-B14F-4D97-AF65-F5344CB8AC3E}">
        <p14:creationId xmlns:p14="http://schemas.microsoft.com/office/powerpoint/2010/main" val="291556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Scope</a:t>
            </a:r>
            <a:endParaRPr lang="en-IN" dirty="0"/>
          </a:p>
        </p:txBody>
      </p:sp>
      <p:sp>
        <p:nvSpPr>
          <p:cNvPr id="3" name="Content Placeholder 2"/>
          <p:cNvSpPr>
            <a:spLocks noGrp="1"/>
          </p:cNvSpPr>
          <p:nvPr>
            <p:ph idx="1"/>
          </p:nvPr>
        </p:nvSpPr>
        <p:spPr>
          <a:xfrm>
            <a:off x="457200" y="1412776"/>
            <a:ext cx="8229600" cy="5042032"/>
          </a:xfrm>
        </p:spPr>
        <p:txBody>
          <a:bodyPr>
            <a:normAutofit/>
          </a:bodyPr>
          <a:lstStyle/>
          <a:p>
            <a:pPr>
              <a:buFont typeface="Wingdings" pitchFamily="2" charset="2"/>
              <a:buChar char="Ø"/>
            </a:pPr>
            <a:endParaRPr lang="en-US" sz="1600" dirty="0" smtClean="0"/>
          </a:p>
          <a:p>
            <a:pPr>
              <a:buFont typeface="Wingdings" pitchFamily="2" charset="2"/>
              <a:buChar char="Ø"/>
            </a:pPr>
            <a:r>
              <a:rPr lang="en-US" sz="1600" smtClean="0"/>
              <a:t>Sending </a:t>
            </a:r>
            <a:r>
              <a:rPr lang="en-US" sz="1600" dirty="0" smtClean="0"/>
              <a:t>documents to a fax server</a:t>
            </a:r>
          </a:p>
          <a:p>
            <a:pPr marL="64008" indent="0">
              <a:buNone/>
            </a:pPr>
            <a:endParaRPr lang="en-US" sz="1600" dirty="0" smtClean="0"/>
          </a:p>
          <a:p>
            <a:pPr>
              <a:buFont typeface="Wingdings" pitchFamily="2" charset="2"/>
              <a:buChar char="Ø"/>
            </a:pPr>
            <a:r>
              <a:rPr lang="en-US" sz="1600" dirty="0" smtClean="0"/>
              <a:t>Allowing user to control certain aspects of printing not supported natively , such as printing multiple pages per sheet without border , print letterhead, watermarks etc.</a:t>
            </a:r>
          </a:p>
          <a:p>
            <a:pPr marL="64008" indent="0">
              <a:buNone/>
            </a:pPr>
            <a:endParaRPr lang="en-US" sz="1600" dirty="0" smtClean="0"/>
          </a:p>
          <a:p>
            <a:pPr>
              <a:buFont typeface="Wingdings" pitchFamily="2" charset="2"/>
              <a:buChar char="Ø"/>
            </a:pPr>
            <a:r>
              <a:rPr lang="en-US" sz="1600" dirty="0" smtClean="0"/>
              <a:t>Previewing a printed document before printing it, to save ink and paper. This functionality is also built into many GUI applications. </a:t>
            </a:r>
          </a:p>
          <a:p>
            <a:pPr marL="64008" indent="0">
              <a:buNone/>
            </a:pPr>
            <a:endParaRPr lang="en-US" sz="1600" dirty="0" smtClean="0"/>
          </a:p>
          <a:p>
            <a:pPr>
              <a:buFont typeface="Wingdings" pitchFamily="2" charset="2"/>
              <a:buChar char="Ø"/>
            </a:pPr>
            <a:r>
              <a:rPr lang="en-US" sz="1600" dirty="0" smtClean="0"/>
              <a:t>This technology is also being used to allow printing from devices such as smart phone.</a:t>
            </a:r>
          </a:p>
          <a:p>
            <a:pPr>
              <a:buFont typeface="Wingdings" pitchFamily="2" charset="2"/>
              <a:buChar char="Ø"/>
            </a:pPr>
            <a:endParaRPr lang="en-IN" sz="1600" dirty="0"/>
          </a:p>
        </p:txBody>
      </p:sp>
    </p:spTree>
    <p:extLst>
      <p:ext uri="{BB962C8B-B14F-4D97-AF65-F5344CB8AC3E}">
        <p14:creationId xmlns:p14="http://schemas.microsoft.com/office/powerpoint/2010/main" val="2568834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 </a:t>
            </a:r>
            <a:endParaRPr lang="en-IN" dirty="0"/>
          </a:p>
        </p:txBody>
      </p:sp>
      <p:sp>
        <p:nvSpPr>
          <p:cNvPr id="3" name="Content Placeholder 2"/>
          <p:cNvSpPr>
            <a:spLocks noGrp="1"/>
          </p:cNvSpPr>
          <p:nvPr>
            <p:ph idx="1"/>
          </p:nvPr>
        </p:nvSpPr>
        <p:spPr/>
        <p:txBody>
          <a:bodyPr>
            <a:normAutofit/>
          </a:bodyPr>
          <a:lstStyle/>
          <a:p>
            <a:pPr lvl="0">
              <a:buFont typeface="Wingdings" pitchFamily="2" charset="2"/>
              <a:buChar char="Ø"/>
            </a:pPr>
            <a:r>
              <a:rPr lang="en-US" sz="1600" dirty="0" err="1"/>
              <a:t>Umang</a:t>
            </a:r>
            <a:r>
              <a:rPr lang="en-US" sz="1600" dirty="0"/>
              <a:t> </a:t>
            </a:r>
            <a:r>
              <a:rPr lang="en-US" sz="1600" dirty="0" err="1"/>
              <a:t>Rupareliya</a:t>
            </a:r>
            <a:r>
              <a:rPr lang="en-US" sz="1600" dirty="0"/>
              <a:t>, </a:t>
            </a:r>
            <a:r>
              <a:rPr lang="en-US" sz="1600" dirty="0" err="1"/>
              <a:t>Henali</a:t>
            </a:r>
            <a:r>
              <a:rPr lang="en-US" sz="1600" dirty="0"/>
              <a:t> </a:t>
            </a:r>
            <a:r>
              <a:rPr lang="en-US" sz="1600" dirty="0" err="1"/>
              <a:t>Shaha</a:t>
            </a:r>
            <a:r>
              <a:rPr lang="en-US" sz="1600" dirty="0"/>
              <a:t>, </a:t>
            </a:r>
            <a:r>
              <a:rPr lang="en-US" sz="1600" dirty="0" err="1"/>
              <a:t>Pragnya</a:t>
            </a:r>
            <a:r>
              <a:rPr lang="en-US" sz="1600" dirty="0"/>
              <a:t> </a:t>
            </a:r>
            <a:r>
              <a:rPr lang="en-US" sz="1600" dirty="0" err="1"/>
              <a:t>Kulkarni</a:t>
            </a:r>
            <a:r>
              <a:rPr lang="en-US" sz="1600" dirty="0"/>
              <a:t>, </a:t>
            </a:r>
            <a:r>
              <a:rPr lang="en-US" sz="1600" dirty="0" err="1"/>
              <a:t>Nirmala</a:t>
            </a:r>
            <a:r>
              <a:rPr lang="en-US" sz="1600" dirty="0"/>
              <a:t> </a:t>
            </a:r>
            <a:r>
              <a:rPr lang="en-US" sz="1600" dirty="0" err="1"/>
              <a:t>Baloorkar</a:t>
            </a:r>
            <a:r>
              <a:rPr lang="en-US" sz="1600" dirty="0"/>
              <a:t> (2019). </a:t>
            </a:r>
            <a:r>
              <a:rPr lang="en-US" sz="1600" dirty="0" err="1"/>
              <a:t>Sen</a:t>
            </a:r>
            <a:r>
              <a:rPr lang="en-US" sz="1600" dirty="0"/>
              <a:t>- </a:t>
            </a:r>
            <a:r>
              <a:rPr lang="en-US" sz="1600" dirty="0" err="1"/>
              <a:t>tence</a:t>
            </a:r>
            <a:r>
              <a:rPr lang="en-US" sz="1600" dirty="0"/>
              <a:t> Completion using NLP Techniques. </a:t>
            </a:r>
            <a:r>
              <a:rPr lang="en-US" sz="1600" dirty="0" smtClean="0"/>
              <a:t>ISSN:2321-9653</a:t>
            </a:r>
          </a:p>
          <a:p>
            <a:pPr lvl="0">
              <a:buFont typeface="Wingdings" pitchFamily="2" charset="2"/>
              <a:buChar char="Ø"/>
            </a:pPr>
            <a:endParaRPr lang="en-IN" sz="1600" dirty="0"/>
          </a:p>
          <a:p>
            <a:pPr lvl="0">
              <a:buFont typeface="Wingdings" pitchFamily="2" charset="2"/>
              <a:buChar char="Ø"/>
            </a:pPr>
            <a:r>
              <a:rPr lang="en-US" sz="1600" dirty="0"/>
              <a:t>Christopher Meek, Christopher J.C. Burgs, </a:t>
            </a:r>
            <a:r>
              <a:rPr lang="en-US" sz="1600" dirty="0" err="1"/>
              <a:t>Aniur</a:t>
            </a:r>
            <a:r>
              <a:rPr lang="en-US" sz="1600" dirty="0"/>
              <a:t> </a:t>
            </a:r>
            <a:r>
              <a:rPr lang="en-US" sz="1600" dirty="0" err="1"/>
              <a:t>Yessenalina</a:t>
            </a:r>
            <a:r>
              <a:rPr lang="en-US" sz="1600" dirty="0"/>
              <a:t>, </a:t>
            </a:r>
            <a:r>
              <a:rPr lang="en-US" sz="1600" dirty="0" err="1"/>
              <a:t>Qiang</a:t>
            </a:r>
            <a:r>
              <a:rPr lang="en-US" sz="1600" dirty="0"/>
              <a:t> Liu, Geoffrey Zweig, John C. Platt(2012). Computational Approaches to Sentence Completion</a:t>
            </a:r>
            <a:r>
              <a:rPr lang="en-US" sz="1600" dirty="0" smtClean="0"/>
              <a:t>.</a:t>
            </a:r>
          </a:p>
          <a:p>
            <a:pPr lvl="0">
              <a:buFont typeface="Wingdings" pitchFamily="2" charset="2"/>
              <a:buChar char="Ø"/>
            </a:pPr>
            <a:endParaRPr lang="en-IN" sz="1600" dirty="0"/>
          </a:p>
          <a:p>
            <a:pPr lvl="0">
              <a:buFont typeface="Wingdings" pitchFamily="2" charset="2"/>
              <a:buChar char="Ø"/>
            </a:pPr>
            <a:r>
              <a:rPr lang="en-US" sz="1600" dirty="0" err="1"/>
              <a:t>Heewong</a:t>
            </a:r>
            <a:r>
              <a:rPr lang="en-US" sz="1600" dirty="0"/>
              <a:t> Park, </a:t>
            </a:r>
            <a:r>
              <a:rPr lang="en-US" sz="1600" dirty="0" err="1"/>
              <a:t>Sukhyun</a:t>
            </a:r>
            <a:r>
              <a:rPr lang="en-US" sz="1600" dirty="0"/>
              <a:t> Cho, </a:t>
            </a:r>
            <a:r>
              <a:rPr lang="en-US" sz="1600" dirty="0" err="1"/>
              <a:t>Jonghun</a:t>
            </a:r>
            <a:r>
              <a:rPr lang="en-US" sz="1600" dirty="0"/>
              <a:t> Park(2018). Word RNN as a Baseline for Sentence Completion. </a:t>
            </a:r>
            <a:r>
              <a:rPr lang="en-US" sz="1600" dirty="0" smtClean="0"/>
              <a:t>IEEE</a:t>
            </a:r>
          </a:p>
          <a:p>
            <a:pPr lvl="0">
              <a:buFont typeface="Wingdings" pitchFamily="2" charset="2"/>
              <a:buChar char="Ø"/>
            </a:pPr>
            <a:endParaRPr lang="en-IN" sz="1600" dirty="0"/>
          </a:p>
          <a:p>
            <a:pPr>
              <a:buFont typeface="Wingdings" pitchFamily="2" charset="2"/>
              <a:buChar char="Ø"/>
            </a:pPr>
            <a:r>
              <a:rPr lang="en-US" sz="1600" dirty="0"/>
              <a:t>N-gram language modeling </a:t>
            </a:r>
            <a:r>
              <a:rPr lang="en-US" sz="1600" dirty="0" err="1"/>
              <a:t>titorial</a:t>
            </a:r>
            <a:r>
              <a:rPr lang="en-US" sz="1600" dirty="0"/>
              <a:t> Dustin </a:t>
            </a:r>
            <a:r>
              <a:rPr lang="en-US" sz="1600" dirty="0" err="1"/>
              <a:t>Hillard</a:t>
            </a:r>
            <a:r>
              <a:rPr lang="en-US" sz="1600" dirty="0"/>
              <a:t> and Sarah Petersen Lecture notes courtesy of Prof. Mari </a:t>
            </a:r>
            <a:r>
              <a:rPr lang="en-US" sz="1600" dirty="0" err="1"/>
              <a:t>Ostendorf</a:t>
            </a:r>
            <a:endParaRPr lang="en-IN" sz="1600" dirty="0"/>
          </a:p>
        </p:txBody>
      </p:sp>
    </p:spTree>
    <p:extLst>
      <p:ext uri="{BB962C8B-B14F-4D97-AF65-F5344CB8AC3E}">
        <p14:creationId xmlns:p14="http://schemas.microsoft.com/office/powerpoint/2010/main" val="893045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normAutofit/>
          </a:bodyPr>
          <a:lstStyle/>
          <a:p>
            <a:pPr marL="64008" indent="0">
              <a:buNone/>
            </a:pPr>
            <a:r>
              <a:rPr lang="en-IN" sz="1600" dirty="0" smtClean="0"/>
              <a:t>The project is to objective of virtual printer is to share securely encrypted file over server using virtual printer driver and we can access that data or file from anywhere.</a:t>
            </a:r>
            <a:endParaRPr lang="en-IN" sz="1600" dirty="0"/>
          </a:p>
        </p:txBody>
      </p:sp>
    </p:spTree>
    <p:extLst>
      <p:ext uri="{BB962C8B-B14F-4D97-AF65-F5344CB8AC3E}">
        <p14:creationId xmlns:p14="http://schemas.microsoft.com/office/powerpoint/2010/main" val="4170089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1680" y="2420888"/>
            <a:ext cx="6192688" cy="1107996"/>
          </a:xfrm>
          <a:prstGeom prst="rect">
            <a:avLst/>
          </a:prstGeom>
        </p:spPr>
        <p:txBody>
          <a:bodyPr wrap="square">
            <a:spAutoFit/>
          </a:bodyPr>
          <a:lstStyle/>
          <a:p>
            <a:pPr lvl="0"/>
            <a:r>
              <a:rPr lang="en-IN" sz="6600" b="1" dirty="0">
                <a:solidFill>
                  <a:prstClr val="white"/>
                </a:solidFill>
              </a:rPr>
              <a:t>THANK YOU</a:t>
            </a:r>
          </a:p>
        </p:txBody>
      </p:sp>
    </p:spTree>
    <p:extLst>
      <p:ext uri="{BB962C8B-B14F-4D97-AF65-F5344CB8AC3E}">
        <p14:creationId xmlns:p14="http://schemas.microsoft.com/office/powerpoint/2010/main" val="1453583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mtClean="0"/>
              <a:t>CONTENT</a:t>
            </a:r>
            <a:endParaRPr lang="en-IN" dirty="0"/>
          </a:p>
        </p:txBody>
      </p:sp>
      <p:sp>
        <p:nvSpPr>
          <p:cNvPr id="3" name="Text Placeholder 2"/>
          <p:cNvSpPr>
            <a:spLocks noGrp="1"/>
          </p:cNvSpPr>
          <p:nvPr>
            <p:ph type="body" idx="1"/>
          </p:nvPr>
        </p:nvSpPr>
        <p:spPr>
          <a:xfrm>
            <a:off x="381000" y="1633536"/>
            <a:ext cx="7359352" cy="4099720"/>
          </a:xfrm>
        </p:spPr>
        <p:txBody>
          <a:bodyPr>
            <a:normAutofit fontScale="92500" lnSpcReduction="20000"/>
          </a:bodyPr>
          <a:lstStyle/>
          <a:p>
            <a:pPr marL="397764" indent="-342900">
              <a:buFont typeface="Wingdings" pitchFamily="2" charset="2"/>
              <a:buChar char="Ø"/>
            </a:pPr>
            <a:endParaRPr lang="en-IN" dirty="0" smtClean="0"/>
          </a:p>
          <a:p>
            <a:pPr marL="397764" indent="-342900">
              <a:buFont typeface="Wingdings" pitchFamily="2" charset="2"/>
              <a:buChar char="Ø"/>
            </a:pPr>
            <a:r>
              <a:rPr lang="en-IN" dirty="0" smtClean="0"/>
              <a:t>Abstract</a:t>
            </a:r>
          </a:p>
          <a:p>
            <a:pPr marL="397764" indent="-342900">
              <a:buFont typeface="Wingdings" pitchFamily="2" charset="2"/>
              <a:buChar char="Ø"/>
            </a:pPr>
            <a:r>
              <a:rPr lang="en-IN" dirty="0"/>
              <a:t>Introduction</a:t>
            </a:r>
          </a:p>
          <a:p>
            <a:pPr marL="397764" indent="-342900">
              <a:buFont typeface="Wingdings" pitchFamily="2" charset="2"/>
              <a:buChar char="Ø"/>
            </a:pPr>
            <a:r>
              <a:rPr lang="en-IN" dirty="0" smtClean="0"/>
              <a:t>Literature survey</a:t>
            </a:r>
          </a:p>
          <a:p>
            <a:pPr marL="397764" indent="-342900">
              <a:buFont typeface="Wingdings" pitchFamily="2" charset="2"/>
              <a:buChar char="Ø"/>
            </a:pPr>
            <a:r>
              <a:rPr lang="en-IN" dirty="0" smtClean="0"/>
              <a:t>Problem Statement</a:t>
            </a:r>
          </a:p>
          <a:p>
            <a:pPr marL="397764" indent="-342900">
              <a:buFont typeface="Wingdings" pitchFamily="2" charset="2"/>
              <a:buChar char="Ø"/>
            </a:pPr>
            <a:r>
              <a:rPr lang="en-IN" dirty="0" smtClean="0"/>
              <a:t>Proposed System</a:t>
            </a:r>
          </a:p>
          <a:p>
            <a:pPr marL="397764" indent="-342900">
              <a:buFont typeface="Wingdings" pitchFamily="2" charset="2"/>
              <a:buChar char="Ø"/>
            </a:pPr>
            <a:r>
              <a:rPr lang="en-IN" dirty="0" smtClean="0"/>
              <a:t>Objective</a:t>
            </a:r>
          </a:p>
          <a:p>
            <a:pPr marL="397764" indent="-342900">
              <a:buFont typeface="Wingdings" pitchFamily="2" charset="2"/>
              <a:buChar char="Ø"/>
            </a:pPr>
            <a:r>
              <a:rPr lang="en-IN" dirty="0" smtClean="0"/>
              <a:t>Purpose</a:t>
            </a:r>
          </a:p>
          <a:p>
            <a:pPr marL="397764" indent="-342900">
              <a:buFont typeface="Wingdings" pitchFamily="2" charset="2"/>
              <a:buChar char="Ø"/>
            </a:pPr>
            <a:r>
              <a:rPr lang="en-IN" dirty="0" smtClean="0"/>
              <a:t>System Requirement </a:t>
            </a:r>
          </a:p>
          <a:p>
            <a:pPr marL="397764" indent="-342900">
              <a:buFont typeface="Wingdings" pitchFamily="2" charset="2"/>
              <a:buChar char="Ø"/>
            </a:pPr>
            <a:r>
              <a:rPr lang="en-IN" dirty="0" smtClean="0"/>
              <a:t>Screenshot of Implementation </a:t>
            </a:r>
          </a:p>
          <a:p>
            <a:pPr marL="397764" indent="-342900">
              <a:buFont typeface="Wingdings" pitchFamily="2" charset="2"/>
              <a:buChar char="Ø"/>
            </a:pPr>
            <a:r>
              <a:rPr lang="en-IN" dirty="0" smtClean="0"/>
              <a:t>Future scope</a:t>
            </a:r>
          </a:p>
          <a:p>
            <a:pPr marL="397764" indent="-342900">
              <a:buFont typeface="Wingdings" pitchFamily="2" charset="2"/>
              <a:buChar char="Ø"/>
            </a:pPr>
            <a:r>
              <a:rPr lang="en-IN" dirty="0" smtClean="0"/>
              <a:t>Reference</a:t>
            </a:r>
          </a:p>
          <a:p>
            <a:pPr marL="397764" indent="-342900">
              <a:buFont typeface="Wingdings" pitchFamily="2" charset="2"/>
              <a:buChar char="Ø"/>
            </a:pPr>
            <a:r>
              <a:rPr lang="en-IN" dirty="0" smtClean="0"/>
              <a:t>Conclusion</a:t>
            </a:r>
          </a:p>
        </p:txBody>
      </p:sp>
    </p:spTree>
    <p:extLst>
      <p:ext uri="{BB962C8B-B14F-4D97-AF65-F5344CB8AC3E}">
        <p14:creationId xmlns:p14="http://schemas.microsoft.com/office/powerpoint/2010/main" val="331575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Abstract</a:t>
            </a:r>
            <a:endParaRPr lang="en-IN" dirty="0"/>
          </a:p>
        </p:txBody>
      </p:sp>
      <p:sp>
        <p:nvSpPr>
          <p:cNvPr id="3" name="Content Placeholder 2"/>
          <p:cNvSpPr>
            <a:spLocks noGrp="1"/>
          </p:cNvSpPr>
          <p:nvPr>
            <p:ph idx="1"/>
          </p:nvPr>
        </p:nvSpPr>
        <p:spPr>
          <a:xfrm>
            <a:off x="457200" y="1772816"/>
            <a:ext cx="8229600" cy="4968552"/>
          </a:xfrm>
        </p:spPr>
        <p:txBody>
          <a:bodyPr>
            <a:normAutofit fontScale="25000" lnSpcReduction="20000"/>
          </a:bodyPr>
          <a:lstStyle/>
          <a:p>
            <a:pPr marL="64008" indent="0">
              <a:buNone/>
            </a:pPr>
            <a:r>
              <a:rPr lang="en-US" i="1" dirty="0" smtClean="0"/>
              <a:t> </a:t>
            </a:r>
            <a:endParaRPr lang="en-IN" sz="4000" dirty="0" smtClean="0"/>
          </a:p>
          <a:p>
            <a:pPr>
              <a:buFont typeface="Wingdings" pitchFamily="2" charset="2"/>
              <a:buChar char="Ø"/>
            </a:pPr>
            <a:r>
              <a:rPr lang="en-US" sz="6400" dirty="0" smtClean="0"/>
              <a:t>The project aims is to share Securely encrypted file over cloud server using virtual printer driver And We can access that data/file anywhere</a:t>
            </a:r>
            <a:endParaRPr lang="en-IN" sz="6400" dirty="0" smtClean="0"/>
          </a:p>
          <a:p>
            <a:pPr marL="64008" indent="0">
              <a:buNone/>
            </a:pPr>
            <a:r>
              <a:rPr lang="en-US" sz="6400" dirty="0" smtClean="0"/>
              <a:t>     </a:t>
            </a:r>
            <a:endParaRPr lang="en-IN" sz="6400" dirty="0" smtClean="0"/>
          </a:p>
          <a:p>
            <a:pPr marL="64008" indent="0">
              <a:buNone/>
            </a:pPr>
            <a:r>
              <a:rPr lang="en-US" sz="6400" dirty="0" smtClean="0"/>
              <a:t>   </a:t>
            </a:r>
          </a:p>
          <a:p>
            <a:pPr>
              <a:buFont typeface="Wingdings" pitchFamily="2" charset="2"/>
              <a:buChar char="Ø"/>
            </a:pPr>
            <a:r>
              <a:rPr lang="en-US" sz="6400" dirty="0" smtClean="0"/>
              <a:t> User will be able to prints a document through the virtual printer from any application. </a:t>
            </a:r>
          </a:p>
          <a:p>
            <a:pPr>
              <a:buFont typeface="Wingdings" pitchFamily="2" charset="2"/>
              <a:buChar char="Ø"/>
            </a:pPr>
            <a:endParaRPr lang="en-US" sz="6400" dirty="0" smtClean="0"/>
          </a:p>
          <a:p>
            <a:pPr>
              <a:buFont typeface="Wingdings" pitchFamily="2" charset="2"/>
              <a:buChar char="Ø"/>
            </a:pPr>
            <a:endParaRPr lang="en-US" sz="6400" dirty="0" smtClean="0"/>
          </a:p>
          <a:p>
            <a:pPr>
              <a:buFont typeface="Wingdings" pitchFamily="2" charset="2"/>
              <a:buChar char="Ø"/>
            </a:pPr>
            <a:r>
              <a:rPr lang="en-US" sz="6400" dirty="0" smtClean="0"/>
              <a:t>The virtual printer intercepts the print job and saves each printed page as EMF file.</a:t>
            </a:r>
            <a:endParaRPr lang="en-IN" sz="6400" dirty="0" smtClean="0"/>
          </a:p>
          <a:p>
            <a:pPr marL="64008" indent="0">
              <a:buNone/>
            </a:pPr>
            <a:r>
              <a:rPr lang="en-US" sz="6400" dirty="0" smtClean="0"/>
              <a:t>      The virtual printer converts EMF files to Image output formats.</a:t>
            </a:r>
          </a:p>
          <a:p>
            <a:pPr marL="64008" indent="0">
              <a:buNone/>
            </a:pPr>
            <a:endParaRPr lang="en-US" sz="6400" dirty="0" smtClean="0"/>
          </a:p>
          <a:p>
            <a:pPr marL="64008" indent="0">
              <a:buNone/>
            </a:pPr>
            <a:endParaRPr lang="en-US" sz="6400" dirty="0" smtClean="0"/>
          </a:p>
          <a:p>
            <a:pPr>
              <a:buFont typeface="Wingdings" pitchFamily="2" charset="2"/>
              <a:buChar char="Ø"/>
            </a:pPr>
            <a:r>
              <a:rPr lang="en-US" sz="6400" dirty="0" smtClean="0"/>
              <a:t> Data has been extracted from Image file into text or other human readable file format. </a:t>
            </a:r>
          </a:p>
          <a:p>
            <a:pPr marL="64008" indent="0">
              <a:buNone/>
            </a:pPr>
            <a:endParaRPr lang="en-US" sz="6400" dirty="0" smtClean="0"/>
          </a:p>
          <a:p>
            <a:pPr>
              <a:buFont typeface="Wingdings" pitchFamily="2" charset="2"/>
              <a:buChar char="Ø"/>
            </a:pPr>
            <a:endParaRPr lang="en-US" sz="6400" dirty="0"/>
          </a:p>
          <a:p>
            <a:pPr>
              <a:buFont typeface="Wingdings" pitchFamily="2" charset="2"/>
              <a:buChar char="Ø"/>
            </a:pPr>
            <a:r>
              <a:rPr lang="en-US" sz="6400" dirty="0" smtClean="0"/>
              <a:t>Data/files are available to access from </a:t>
            </a:r>
            <a:r>
              <a:rPr lang="en-US" sz="6400" dirty="0" err="1" smtClean="0"/>
              <a:t>aywhere</a:t>
            </a:r>
            <a:r>
              <a:rPr lang="en-US" sz="6400" dirty="0" smtClean="0"/>
              <a:t>.</a:t>
            </a:r>
            <a:endParaRPr lang="en-IN" sz="6400" dirty="0" smtClean="0"/>
          </a:p>
          <a:p>
            <a:pPr marL="64008" indent="0">
              <a:buNone/>
            </a:pPr>
            <a:r>
              <a:rPr lang="en-US" sz="4000" dirty="0" smtClean="0"/>
              <a:t/>
            </a:r>
            <a:br>
              <a:rPr lang="en-US" sz="4000" dirty="0" smtClean="0"/>
            </a:br>
            <a:endParaRPr lang="en-IN" sz="4000" dirty="0"/>
          </a:p>
        </p:txBody>
      </p:sp>
    </p:spTree>
    <p:extLst>
      <p:ext uri="{BB962C8B-B14F-4D97-AF65-F5344CB8AC3E}">
        <p14:creationId xmlns:p14="http://schemas.microsoft.com/office/powerpoint/2010/main" val="50129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pPr marL="64008" indent="0">
              <a:buNone/>
            </a:pPr>
            <a:endParaRPr lang="en-US" sz="1800" dirty="0" smtClean="0"/>
          </a:p>
          <a:p>
            <a:pPr marL="64008" indent="0">
              <a:buNone/>
            </a:pPr>
            <a:endParaRPr lang="en-US" sz="1800" dirty="0"/>
          </a:p>
          <a:p>
            <a:pPr marL="64008" indent="0">
              <a:buNone/>
            </a:pPr>
            <a:endParaRPr lang="en-US" sz="1800" dirty="0" smtClean="0"/>
          </a:p>
          <a:p>
            <a:pPr marL="64008" indent="0">
              <a:buNone/>
            </a:pPr>
            <a:r>
              <a:rPr lang="en-US" sz="1800" dirty="0" smtClean="0"/>
              <a:t>In </a:t>
            </a:r>
            <a:r>
              <a:rPr lang="en-US" sz="1800" dirty="0"/>
              <a:t>our project that is in Data Transfer Using Virtual Printer Driver we are going to implement application for to share Securely encrypted file over cloud server using virtual printer driver And We can access that data/file anywhere</a:t>
            </a:r>
            <a:endParaRPr lang="en-IN" sz="1800" dirty="0"/>
          </a:p>
        </p:txBody>
      </p:sp>
    </p:spTree>
    <p:extLst>
      <p:ext uri="{BB962C8B-B14F-4D97-AF65-F5344CB8AC3E}">
        <p14:creationId xmlns:p14="http://schemas.microsoft.com/office/powerpoint/2010/main" val="2023162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Literature survey</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1405319"/>
              </p:ext>
            </p:extLst>
          </p:nvPr>
        </p:nvGraphicFramePr>
        <p:xfrm>
          <a:off x="467544" y="2204864"/>
          <a:ext cx="8229600" cy="2499360"/>
        </p:xfrm>
        <a:graphic>
          <a:graphicData uri="http://schemas.openxmlformats.org/drawingml/2006/table">
            <a:tbl>
              <a:tblPr firstRow="1" bandRow="1">
                <a:tableStyleId>{073A0DAA-6AF3-43AB-8588-CEC1D06C72B9}</a:tableStyleId>
              </a:tblPr>
              <a:tblGrid>
                <a:gridCol w="720080"/>
                <a:gridCol w="2520280"/>
                <a:gridCol w="2592288"/>
                <a:gridCol w="2396952"/>
              </a:tblGrid>
              <a:tr h="504056">
                <a:tc>
                  <a:txBody>
                    <a:bodyPr/>
                    <a:lstStyle/>
                    <a:p>
                      <a:r>
                        <a:rPr lang="en-IN" dirty="0" err="1" smtClean="0"/>
                        <a:t>Sr</a:t>
                      </a:r>
                      <a:r>
                        <a:rPr lang="en-IN" dirty="0" smtClean="0"/>
                        <a:t> NO</a:t>
                      </a:r>
                      <a:endParaRPr lang="en-IN" dirty="0"/>
                    </a:p>
                  </a:txBody>
                  <a:tcPr/>
                </a:tc>
                <a:tc>
                  <a:txBody>
                    <a:bodyPr/>
                    <a:lstStyle/>
                    <a:p>
                      <a:r>
                        <a:rPr lang="en-IN" dirty="0" smtClean="0"/>
                        <a:t>Name of Paper</a:t>
                      </a:r>
                      <a:endParaRPr lang="en-IN" dirty="0"/>
                    </a:p>
                  </a:txBody>
                  <a:tcPr/>
                </a:tc>
                <a:tc>
                  <a:txBody>
                    <a:bodyPr/>
                    <a:lstStyle/>
                    <a:p>
                      <a:r>
                        <a:rPr kumimoji="0" lang="en-US" sz="1800" b="1" kern="1200" dirty="0" smtClean="0">
                          <a:solidFill>
                            <a:schemeClr val="lt1"/>
                          </a:solidFill>
                          <a:effectLst/>
                          <a:latin typeface="+mn-lt"/>
                          <a:ea typeface="+mn-ea"/>
                          <a:cs typeface="+mn-cs"/>
                        </a:rPr>
                        <a:t>Description</a:t>
                      </a:r>
                      <a:endParaRPr lang="en-IN" dirty="0"/>
                    </a:p>
                  </a:txBody>
                  <a:tcPr/>
                </a:tc>
                <a:tc>
                  <a:txBody>
                    <a:bodyPr/>
                    <a:lstStyle/>
                    <a:p>
                      <a:r>
                        <a:rPr lang="en-IN" dirty="0" smtClean="0"/>
                        <a:t>Working</a:t>
                      </a:r>
                      <a:endParaRPr lang="en-IN" dirty="0"/>
                    </a:p>
                  </a:txBody>
                  <a:tcPr/>
                </a:tc>
              </a:tr>
              <a:tr h="1512168">
                <a:tc>
                  <a:txBody>
                    <a:bodyPr/>
                    <a:lstStyle/>
                    <a:p>
                      <a:r>
                        <a:rPr lang="en-IN" dirty="0" smtClean="0"/>
                        <a:t>1</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effectLst/>
                          <a:latin typeface="+mn-lt"/>
                          <a:ea typeface="+mn-ea"/>
                          <a:cs typeface="+mn-cs"/>
                        </a:rPr>
                        <a:t>Control of distributed </a:t>
                      </a:r>
                      <a:r>
                        <a:rPr kumimoji="0" lang="en-US" sz="1400" kern="1200" dirty="0" err="1" smtClean="0">
                          <a:solidFill>
                            <a:schemeClr val="dk1"/>
                          </a:solidFill>
                          <a:effectLst/>
                          <a:latin typeface="+mn-lt"/>
                          <a:ea typeface="+mn-ea"/>
                          <a:cs typeface="+mn-cs"/>
                        </a:rPr>
                        <a:t>computerusing</a:t>
                      </a:r>
                      <a:r>
                        <a:rPr kumimoji="0" lang="en-US" sz="1400" kern="1200" dirty="0" smtClean="0">
                          <a:solidFill>
                            <a:schemeClr val="dk1"/>
                          </a:solidFill>
                          <a:effectLst/>
                          <a:latin typeface="+mn-lt"/>
                          <a:ea typeface="+mn-ea"/>
                          <a:cs typeface="+mn-cs"/>
                        </a:rPr>
                        <a:t> virtual printer(2007)</a:t>
                      </a:r>
                      <a:endParaRPr lang="en-IN" sz="1400" dirty="0" smtClean="0"/>
                    </a:p>
                    <a:p>
                      <a:endParaRPr lang="en-IN" sz="1400" dirty="0"/>
                    </a:p>
                  </a:txBody>
                  <a:tcPr/>
                </a:tc>
                <a:tc>
                  <a:txBody>
                    <a:bodyPr/>
                    <a:lstStyle/>
                    <a:p>
                      <a:r>
                        <a:rPr kumimoji="0" lang="en-US" sz="1400" kern="1200" dirty="0" smtClean="0">
                          <a:solidFill>
                            <a:schemeClr val="dk1"/>
                          </a:solidFill>
                          <a:effectLst/>
                          <a:latin typeface="+mn-lt"/>
                          <a:ea typeface="+mn-ea"/>
                          <a:cs typeface="+mn-cs"/>
                        </a:rPr>
                        <a:t>Author :</a:t>
                      </a:r>
                      <a:r>
                        <a:rPr kumimoji="0" lang="en-IN" sz="1400" b="0" i="0" u="none" strike="noStrike" kern="1200" baseline="0" dirty="0" err="1" smtClean="0">
                          <a:solidFill>
                            <a:schemeClr val="dk1"/>
                          </a:solidFill>
                          <a:latin typeface="+mn-lt"/>
                          <a:ea typeface="+mn-ea"/>
                          <a:cs typeface="+mn-cs"/>
                        </a:rPr>
                        <a:t>Fumihiko</a:t>
                      </a:r>
                      <a:r>
                        <a:rPr kumimoji="0" lang="en-IN" sz="1400" b="0" i="0" u="none" strike="noStrike" kern="1200" baseline="0" dirty="0" smtClean="0">
                          <a:solidFill>
                            <a:schemeClr val="dk1"/>
                          </a:solidFill>
                          <a:latin typeface="+mn-lt"/>
                          <a:ea typeface="+mn-ea"/>
                          <a:cs typeface="+mn-cs"/>
                        </a:rPr>
                        <a:t> Iwata, Nagano-ken (JP);</a:t>
                      </a:r>
                      <a:r>
                        <a:rPr kumimoji="0" lang="en-IN" sz="1800" b="0" i="0" u="none" strike="noStrike" kern="1200" baseline="0" dirty="0" smtClean="0">
                          <a:solidFill>
                            <a:schemeClr val="dk1"/>
                          </a:solidFill>
                          <a:latin typeface="+mn-lt"/>
                          <a:ea typeface="+mn-ea"/>
                          <a:cs typeface="+mn-cs"/>
                        </a:rPr>
                        <a:t> </a:t>
                      </a:r>
                      <a:r>
                        <a:rPr kumimoji="0" lang="en-IN" sz="1400" b="0" i="0" u="none" strike="noStrike" kern="1200" baseline="0" dirty="0" smtClean="0">
                          <a:solidFill>
                            <a:schemeClr val="dk1"/>
                          </a:solidFill>
                          <a:latin typeface="+mn-lt"/>
                          <a:ea typeface="+mn-ea"/>
                          <a:cs typeface="+mn-cs"/>
                        </a:rPr>
                        <a:t>Masashi </a:t>
                      </a:r>
                      <a:r>
                        <a:rPr kumimoji="0" lang="en-IN" sz="1400" b="0" i="0" u="none" strike="noStrike" kern="1200" baseline="0" dirty="0" err="1" smtClean="0">
                          <a:solidFill>
                            <a:schemeClr val="dk1"/>
                          </a:solidFill>
                          <a:latin typeface="+mn-lt"/>
                          <a:ea typeface="+mn-ea"/>
                          <a:cs typeface="+mn-cs"/>
                        </a:rPr>
                        <a:t>Asakawa</a:t>
                      </a:r>
                      <a:r>
                        <a:rPr kumimoji="0" lang="en-IN" sz="1400" b="0" i="0" u="none" strike="noStrike" kern="1200" baseline="0" dirty="0" smtClean="0">
                          <a:solidFill>
                            <a:schemeClr val="dk1"/>
                          </a:solidFill>
                          <a:latin typeface="+mn-lt"/>
                          <a:ea typeface="+mn-ea"/>
                          <a:cs typeface="+mn-cs"/>
                        </a:rPr>
                        <a:t>, Nagano-ken (JP);</a:t>
                      </a:r>
                    </a:p>
                    <a:p>
                      <a:r>
                        <a:rPr kumimoji="0" lang="en-IN" sz="1400" b="0" i="0" u="none" strike="noStrike" kern="1200" baseline="0" dirty="0" smtClean="0">
                          <a:solidFill>
                            <a:schemeClr val="dk1"/>
                          </a:solidFill>
                          <a:latin typeface="+mn-lt"/>
                          <a:ea typeface="+mn-ea"/>
                          <a:cs typeface="+mn-cs"/>
                        </a:rPr>
                        <a:t>Akihiro Sato, Nagano-ken (JP); Akira Mochida, Nagano-ken (JP); Koki </a:t>
                      </a:r>
                      <a:r>
                        <a:rPr kumimoji="0" lang="en-IN" sz="1400" b="0" i="0" u="none" strike="noStrike" kern="1200" baseline="0" dirty="0" err="1" smtClean="0">
                          <a:solidFill>
                            <a:schemeClr val="dk1"/>
                          </a:solidFill>
                          <a:latin typeface="+mn-lt"/>
                          <a:ea typeface="+mn-ea"/>
                          <a:cs typeface="+mn-cs"/>
                        </a:rPr>
                        <a:t>Togashi</a:t>
                      </a:r>
                      <a:r>
                        <a:rPr kumimoji="0" lang="en-IN" sz="1400" b="0" i="0" u="none" strike="noStrike" kern="1200" baseline="0" dirty="0" smtClean="0">
                          <a:solidFill>
                            <a:schemeClr val="dk1"/>
                          </a:solidFill>
                          <a:latin typeface="+mn-lt"/>
                          <a:ea typeface="+mn-ea"/>
                          <a:cs typeface="+mn-cs"/>
                        </a:rPr>
                        <a:t>, Nagano-ken (JP)</a:t>
                      </a:r>
                      <a:endParaRPr lang="en-IN" sz="1400" dirty="0"/>
                    </a:p>
                  </a:txBody>
                  <a:tcPr/>
                </a:tc>
                <a:tc>
                  <a:txBody>
                    <a:bodyPr/>
                    <a:lstStyle/>
                    <a:p>
                      <a:r>
                        <a:rPr kumimoji="0" lang="en-US" sz="1400" kern="1200" dirty="0" smtClean="0">
                          <a:solidFill>
                            <a:schemeClr val="dk1"/>
                          </a:solidFill>
                          <a:effectLst/>
                          <a:latin typeface="+mn-lt"/>
                          <a:ea typeface="+mn-ea"/>
                          <a:cs typeface="+mn-cs"/>
                        </a:rPr>
                        <a:t>The application program converts print data into data Suitable for the virtual printer based on the performance information and transmits the converted print data to the virtual printer driver</a:t>
                      </a:r>
                      <a:endParaRPr lang="en-IN" sz="1400" dirty="0"/>
                    </a:p>
                  </a:txBody>
                  <a:tcPr/>
                </a:tc>
              </a:tr>
            </a:tbl>
          </a:graphicData>
        </a:graphic>
      </p:graphicFrame>
    </p:spTree>
    <p:extLst>
      <p:ext uri="{BB962C8B-B14F-4D97-AF65-F5344CB8AC3E}">
        <p14:creationId xmlns:p14="http://schemas.microsoft.com/office/powerpoint/2010/main" val="2466776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Problem Statement</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1600" dirty="0"/>
              <a:t>1 ) Time </a:t>
            </a:r>
            <a:r>
              <a:rPr lang="en-US" sz="1600" dirty="0" smtClean="0"/>
              <a:t>consumption</a:t>
            </a:r>
          </a:p>
          <a:p>
            <a:pPr>
              <a:buFont typeface="Wingdings" pitchFamily="2" charset="2"/>
              <a:buChar char="Ø"/>
            </a:pPr>
            <a:endParaRPr lang="en-US" sz="1600" dirty="0"/>
          </a:p>
          <a:p>
            <a:pPr marL="64008" indent="0">
              <a:buNone/>
            </a:pPr>
            <a:endParaRPr lang="en-IN" sz="1600" dirty="0"/>
          </a:p>
          <a:p>
            <a:pPr>
              <a:buFont typeface="Wingdings" pitchFamily="2" charset="2"/>
              <a:buChar char="Ø"/>
            </a:pPr>
            <a:r>
              <a:rPr lang="en-US" sz="1600" dirty="0" smtClean="0"/>
              <a:t>2</a:t>
            </a:r>
            <a:r>
              <a:rPr lang="en-US" sz="1600" dirty="0"/>
              <a:t>) user interface </a:t>
            </a:r>
            <a:endParaRPr lang="en-IN" sz="1600" dirty="0"/>
          </a:p>
        </p:txBody>
      </p:sp>
    </p:spTree>
    <p:extLst>
      <p:ext uri="{BB962C8B-B14F-4D97-AF65-F5344CB8AC3E}">
        <p14:creationId xmlns:p14="http://schemas.microsoft.com/office/powerpoint/2010/main" val="2419894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Proposed System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2816"/>
            <a:ext cx="8229600" cy="4093314"/>
          </a:xfrm>
        </p:spPr>
      </p:pic>
    </p:spTree>
    <p:extLst>
      <p:ext uri="{BB962C8B-B14F-4D97-AF65-F5344CB8AC3E}">
        <p14:creationId xmlns:p14="http://schemas.microsoft.com/office/powerpoint/2010/main" val="2072882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mtClean="0"/>
              <a:t>Objective</a:t>
            </a:r>
            <a:endParaRPr lang="en-IN"/>
          </a:p>
        </p:txBody>
      </p:sp>
      <p:sp>
        <p:nvSpPr>
          <p:cNvPr id="3" name="Content Placeholder 2"/>
          <p:cNvSpPr>
            <a:spLocks noGrp="1"/>
          </p:cNvSpPr>
          <p:nvPr>
            <p:ph idx="1"/>
          </p:nvPr>
        </p:nvSpPr>
        <p:spPr/>
        <p:txBody>
          <a:bodyPr/>
          <a:lstStyle/>
          <a:p>
            <a:pPr>
              <a:buFont typeface="Wingdings" pitchFamily="2" charset="2"/>
              <a:buChar char="Ø"/>
            </a:pPr>
            <a:r>
              <a:rPr lang="en-IN" sz="1600" dirty="0">
                <a:latin typeface="Roboto" panose="02000000000000000000" pitchFamily="2" charset="0"/>
              </a:rPr>
              <a:t>In computing a virtual printer is a simulated device whose user interface and API resemble that of a printer driver, but which is not connected with a physical computer printer.</a:t>
            </a:r>
          </a:p>
          <a:p>
            <a:pPr>
              <a:buFont typeface="Wingdings" pitchFamily="2" charset="2"/>
              <a:buChar char="Ø"/>
            </a:pPr>
            <a:endParaRPr lang="en-IN" sz="1600" dirty="0">
              <a:latin typeface="Roboto" panose="02000000000000000000" pitchFamily="2" charset="0"/>
            </a:endParaRPr>
          </a:p>
          <a:p>
            <a:pPr algn="just">
              <a:buFont typeface="Wingdings" pitchFamily="2" charset="2"/>
              <a:buChar char="Ø"/>
            </a:pPr>
            <a:r>
              <a:rPr lang="en-IN" sz="1600" dirty="0"/>
              <a:t>Data will be extracted from Image file into the text or other human readable file format</a:t>
            </a:r>
            <a:r>
              <a:rPr lang="en-IN" sz="1600" dirty="0" smtClean="0"/>
              <a:t>.</a:t>
            </a:r>
          </a:p>
          <a:p>
            <a:pPr algn="just">
              <a:buFont typeface="Wingdings" pitchFamily="2" charset="2"/>
              <a:buChar char="Ø"/>
            </a:pPr>
            <a:endParaRPr lang="en-IN" sz="1600" dirty="0"/>
          </a:p>
          <a:p>
            <a:pPr algn="just">
              <a:buFont typeface="Wingdings" pitchFamily="2" charset="2"/>
              <a:buChar char="Ø"/>
            </a:pPr>
            <a:r>
              <a:rPr lang="en-IN" sz="1600" dirty="0"/>
              <a:t>Virtual printers are frequently used as modules in a multi-purpose editor to convert the documents into a desired format.</a:t>
            </a:r>
            <a:endParaRPr lang="en-IN" sz="1600" dirty="0" smtClean="0"/>
          </a:p>
          <a:p>
            <a:pPr marL="64008" indent="0" algn="just">
              <a:buNone/>
            </a:pPr>
            <a:endParaRPr lang="en-IN" sz="1600" dirty="0"/>
          </a:p>
          <a:p>
            <a:pPr algn="just">
              <a:buFont typeface="Wingdings" pitchFamily="2" charset="2"/>
              <a:buChar char="Ø"/>
            </a:pPr>
            <a:r>
              <a:rPr lang="en-IN" sz="1600" dirty="0" smtClean="0"/>
              <a:t>With </a:t>
            </a:r>
            <a:r>
              <a:rPr lang="en-IN" sz="1600" dirty="0"/>
              <a:t>the help of virtual printers drivers data has been transferred securely from source to destination. </a:t>
            </a:r>
            <a:endParaRPr lang="en-US" sz="1600" dirty="0"/>
          </a:p>
          <a:p>
            <a:pPr>
              <a:buFont typeface="Wingdings" pitchFamily="2" charset="2"/>
              <a:buChar char="Ø"/>
            </a:pPr>
            <a:endParaRPr lang="en-IN" sz="1600" dirty="0"/>
          </a:p>
        </p:txBody>
      </p:sp>
    </p:spTree>
    <p:extLst>
      <p:ext uri="{BB962C8B-B14F-4D97-AF65-F5344CB8AC3E}">
        <p14:creationId xmlns:p14="http://schemas.microsoft.com/office/powerpoint/2010/main" val="276232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Purpose</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1800" dirty="0"/>
              <a:t>Virtual printer work with print drivers that are coded to send their output to </a:t>
            </a:r>
            <a:r>
              <a:rPr lang="en-IN" sz="1800" dirty="0" smtClean="0"/>
              <a:t>other applications </a:t>
            </a:r>
            <a:r>
              <a:rPr lang="en-IN" sz="1800" dirty="0"/>
              <a:t>rather than to a physical device</a:t>
            </a:r>
            <a:r>
              <a:rPr lang="en-IN" sz="1800" dirty="0" smtClean="0"/>
              <a:t>.</a:t>
            </a:r>
          </a:p>
          <a:p>
            <a:pPr>
              <a:buFont typeface="Wingdings" pitchFamily="2" charset="2"/>
              <a:buChar char="Ø"/>
            </a:pPr>
            <a:endParaRPr lang="en-IN" sz="1800" dirty="0"/>
          </a:p>
          <a:p>
            <a:pPr>
              <a:buFont typeface="Wingdings" pitchFamily="2" charset="2"/>
              <a:buChar char="Ø"/>
            </a:pPr>
            <a:endParaRPr lang="en-IN" sz="1800" dirty="0"/>
          </a:p>
          <a:p>
            <a:pPr>
              <a:buFont typeface="Wingdings" pitchFamily="2" charset="2"/>
              <a:buChar char="Ø"/>
            </a:pPr>
            <a:r>
              <a:rPr lang="en-IN" sz="1800" dirty="0"/>
              <a:t> The virtual printer can help save resources because it makes it possible to carry out tasks that would formerly have involved actual printing  without wasting paper and ink And EMF file. </a:t>
            </a:r>
          </a:p>
          <a:p>
            <a:pPr marL="64008" indent="0">
              <a:buNone/>
            </a:pPr>
            <a:r>
              <a:rPr lang="en-US" sz="1800" dirty="0"/>
              <a:t> </a:t>
            </a:r>
            <a:endParaRPr lang="en-IN" sz="1800" dirty="0"/>
          </a:p>
          <a:p>
            <a:pPr>
              <a:buFont typeface="Wingdings" pitchFamily="2" charset="2"/>
              <a:buChar char="Ø"/>
            </a:pPr>
            <a:endParaRPr lang="en-IN" sz="1800" dirty="0" smtClean="0"/>
          </a:p>
        </p:txBody>
      </p:sp>
    </p:spTree>
    <p:extLst>
      <p:ext uri="{BB962C8B-B14F-4D97-AF65-F5344CB8AC3E}">
        <p14:creationId xmlns:p14="http://schemas.microsoft.com/office/powerpoint/2010/main" val="550947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609</TotalTime>
  <Words>601</Words>
  <Application>Microsoft Office PowerPoint</Application>
  <PresentationFormat>On-screen Show (4:3)</PresentationFormat>
  <Paragraphs>120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 </vt:lpstr>
      <vt:lpstr>CONTENT</vt:lpstr>
      <vt:lpstr>Abstract</vt:lpstr>
      <vt:lpstr>Introduction</vt:lpstr>
      <vt:lpstr>Literature survey </vt:lpstr>
      <vt:lpstr>Problem Statement</vt:lpstr>
      <vt:lpstr>Proposed System</vt:lpstr>
      <vt:lpstr>Objective</vt:lpstr>
      <vt:lpstr>Purpose</vt:lpstr>
      <vt:lpstr>System Requirement</vt:lpstr>
      <vt:lpstr>Screenshot of Implementation  </vt:lpstr>
      <vt:lpstr>Screenshot of Implementation</vt:lpstr>
      <vt:lpstr>PowerPoint Presentation</vt:lpstr>
      <vt:lpstr>PowerPoint Presentation</vt:lpstr>
      <vt:lpstr>PowerPoint Presentation</vt:lpstr>
      <vt:lpstr>Future Scope</vt:lpstr>
      <vt:lpstr>Reference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53</cp:revision>
  <dcterms:created xsi:type="dcterms:W3CDTF">2020-12-23T06:19:59Z</dcterms:created>
  <dcterms:modified xsi:type="dcterms:W3CDTF">2021-05-18T19:04:15Z</dcterms:modified>
</cp:coreProperties>
</file>