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Group 11"/>
          <p:cNvGrpSpPr/>
          <p:nvPr/>
        </p:nvGrpSpPr>
        <p:grpSpPr>
          <a:xfrm>
            <a:off x="-2536190" y="819150"/>
            <a:ext cx="8428990" cy="4182745"/>
            <a:chOff x="-3994" y="1290"/>
            <a:chExt cx="13274" cy="6587"/>
          </a:xfrm>
        </p:grpSpPr>
        <p:sp>
          <p:nvSpPr>
            <p:cNvPr id="7" name="Rectangles 6"/>
            <p:cNvSpPr/>
            <p:nvPr/>
          </p:nvSpPr>
          <p:spPr>
            <a:xfrm rot="8400000">
              <a:off x="-3994" y="1290"/>
              <a:ext cx="13274" cy="6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US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812" y="3504"/>
              <a:ext cx="5220" cy="1404"/>
            </a:xfrm>
            <a:prstGeom prst="rect">
              <a:avLst/>
            </a:prstGeom>
            <a:ln>
              <a:noFill/>
            </a:ln>
          </p:spPr>
          <p:style>
            <a:lnRef idx="3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p>
              <a:r>
                <a:rPr lang="en-US" sz="32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CORNWALL , </a:t>
              </a:r>
              <a:r>
                <a:rPr lang="en-US" sz="20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  <a:alpha val="40000"/>
                      </a:schemeClr>
                    </a:outerShdw>
                  </a:effectLst>
                </a:rPr>
                <a:t>UNITED KINGDOM</a:t>
              </a:r>
              <a:endParaRPr 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382" y="5251"/>
              <a:ext cx="4762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en-US" sz="1200"/>
                <a:t>Cornwall, located on the southwestern tip of England, is known for its stunning coastline, picturesque fishing villages, and rich Celtic heritage. With its rugged cliffs, golden beaches, and turquoise waters, it’s a favourite escape for nature lovers and surfers alike. </a:t>
              </a:r>
              <a:endParaRPr lang="en-US" altLang="en-US" sz="120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61745" y="-287655"/>
            <a:ext cx="9592945" cy="6759575"/>
            <a:chOff x="3440" y="-1758"/>
            <a:chExt cx="15107" cy="10645"/>
          </a:xfrm>
          <a:blipFill rotWithShape="1">
            <a:blip r:embed="rId1"/>
            <a:stretch>
              <a:fillRect l="-1000" t="-2000" r="-12000" b="-3000"/>
            </a:stretch>
          </a:blipFill>
        </p:grpSpPr>
        <p:sp>
          <p:nvSpPr>
            <p:cNvPr id="2" name="Rectangles 1"/>
            <p:cNvSpPr/>
            <p:nvPr/>
          </p:nvSpPr>
          <p:spPr>
            <a:xfrm rot="8400000">
              <a:off x="7589" y="4576"/>
              <a:ext cx="10958" cy="4311"/>
            </a:xfrm>
            <a:prstGeom prst="rect">
              <a:avLst/>
            </a:prstGeom>
            <a:grpFill/>
            <a:ln w="9525" cap="flat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US"/>
            </a:p>
          </p:txBody>
        </p:sp>
        <p:sp>
          <p:nvSpPr>
            <p:cNvPr id="3" name="Rectangles 2"/>
            <p:cNvSpPr/>
            <p:nvPr/>
          </p:nvSpPr>
          <p:spPr>
            <a:xfrm rot="8400000">
              <a:off x="3440" y="1908"/>
              <a:ext cx="14551" cy="3288"/>
            </a:xfrm>
            <a:prstGeom prst="rect">
              <a:avLst/>
            </a:prstGeom>
            <a:grpFill/>
            <a:ln w="9525" cap="flat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US"/>
            </a:p>
          </p:txBody>
        </p:sp>
        <p:sp>
          <p:nvSpPr>
            <p:cNvPr id="4" name="Rectangles 3"/>
            <p:cNvSpPr/>
            <p:nvPr/>
          </p:nvSpPr>
          <p:spPr>
            <a:xfrm rot="8400000">
              <a:off x="5459" y="-1758"/>
              <a:ext cx="8541" cy="3067"/>
            </a:xfrm>
            <a:prstGeom prst="rect">
              <a:avLst/>
            </a:prstGeom>
            <a:grpFill/>
            <a:ln w="9525" cap="flat" cmpd="sng">
              <a:noFill/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Presentation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汉仪书宋二KW</vt:lpstr>
      <vt:lpstr>Damascus Regular</vt:lpstr>
      <vt:lpstr>Verdana Regular</vt:lpstr>
      <vt:lpstr>Andale Mono</vt:lpstr>
      <vt:lpstr>Damascus Bold</vt:lpstr>
      <vt:lpstr>Damascus Semi Bold</vt:lpstr>
      <vt:lpstr>Damascus Medium</vt:lpstr>
      <vt:lpstr>Damascus Light</vt:lpstr>
      <vt:lpstr>Didot Regular</vt:lpstr>
      <vt:lpstr>DecoType Naskh</vt:lpstr>
      <vt:lpstr>DejaVu Math TeX Gyre</vt:lpstr>
      <vt:lpstr>Geneva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karishmakumar</cp:lastModifiedBy>
  <cp:revision>6</cp:revision>
  <dcterms:created xsi:type="dcterms:W3CDTF">2025-04-13T17:26:47Z</dcterms:created>
  <dcterms:modified xsi:type="dcterms:W3CDTF">2025-04-13T17:26:47Z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50ECCD92D4303392D7F3FB67C1B09A4B_43</vt:lpwstr>
  </property>
  <property fmtid="{D5CDD505-2E9C-101B-9397-08002B2CF9AE}" pid="3" name="KSOProductBuildVer">
    <vt:lpwstr>1033-6.12.2.8699</vt:lpwstr>
  </property>
</Properties>
</file>