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Picture 21" descr="IMG_2341 2"/>
          <p:cNvPicPr>
            <a:picLocks noChangeAspect="1"/>
          </p:cNvPicPr>
          <p:nvPr/>
        </p:nvPicPr>
        <p:blipFill>
          <a:blip r:embed="rId1">
            <a:alphaModFix amt="5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8960" y="1336675"/>
            <a:ext cx="4986655" cy="704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8000">
                <a:solidFill>
                  <a:schemeClr val="bg1"/>
                </a:solidFill>
                <a:latin typeface="汉仪中等线KW" panose="01010104010101010101" charset="-122"/>
                <a:ea typeface="汉仪中等线KW" panose="01010104010101010101" charset="-122"/>
              </a:rPr>
              <a:t>TINTAGEL CASTLE</a:t>
            </a:r>
            <a:endParaRPr lang="en-US" altLang="en-US" sz="8000">
              <a:solidFill>
                <a:schemeClr val="bg1"/>
              </a:solidFill>
              <a:latin typeface="汉仪中等线KW" panose="01010104010101010101" charset="-122"/>
              <a:ea typeface="汉仪中等线KW" panose="01010104010101010101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08635" y="4500880"/>
            <a:ext cx="1887220" cy="1152525"/>
          </a:xfrm>
          <a:prstGeom prst="rect">
            <a:avLst/>
          </a:prstGeom>
          <a:noFill/>
          <a:ln w="9525" cap="flat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1200">
                <a:sym typeface="+mn-ea"/>
              </a:rPr>
              <a:t>This breathtaking bronze sculpture stands dramatically on the cliff edge, overlooking the wild Atlantic.</a:t>
            </a:r>
            <a:endParaRPr lang="en-US" altLang="en-US" sz="1200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560320" y="4500880"/>
            <a:ext cx="1887220" cy="1134745"/>
          </a:xfrm>
          <a:prstGeom prst="rect">
            <a:avLst/>
          </a:prstGeom>
          <a:noFill/>
          <a:ln w="9525" cap="flat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en-US" sz="1200">
                <a:sym typeface="+mn-ea"/>
              </a:rPr>
              <a:t>It’s semi-transparent in places—more like a spirit or echo of the legendary king than a solid form.</a:t>
            </a:r>
            <a:endParaRPr lang="en-US" sz="1200"/>
          </a:p>
          <a:p>
            <a:pPr algn="ctr"/>
            <a:endParaRPr lang="en-US" sz="1200"/>
          </a:p>
        </p:txBody>
      </p:sp>
      <p:sp>
        <p:nvSpPr>
          <p:cNvPr id="15" name="Rectangles 14"/>
          <p:cNvSpPr/>
          <p:nvPr/>
        </p:nvSpPr>
        <p:spPr>
          <a:xfrm>
            <a:off x="4612005" y="4500880"/>
            <a:ext cx="1886585" cy="1134745"/>
          </a:xfrm>
          <a:prstGeom prst="rect">
            <a:avLst/>
          </a:prstGeom>
          <a:noFill/>
          <a:ln w="9525" cap="flat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en-US" sz="1200"/>
              <a:t>The statue ties into Tintagel’s rich mythological connection to King Arthur, said to be born there according to legend</a:t>
            </a:r>
            <a:endParaRPr lang="en-US" altLang="en-US" sz="1200"/>
          </a:p>
        </p:txBody>
      </p:sp>
      <p:sp>
        <p:nvSpPr>
          <p:cNvPr id="16" name="Rectangles 15"/>
          <p:cNvSpPr/>
          <p:nvPr/>
        </p:nvSpPr>
        <p:spPr>
          <a:xfrm>
            <a:off x="6748780" y="4518660"/>
            <a:ext cx="1887220" cy="1134745"/>
          </a:xfrm>
          <a:prstGeom prst="rect">
            <a:avLst/>
          </a:prstGeom>
          <a:noFill/>
          <a:ln w="9525" cap="flat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en-US" sz="1200">
                <a:sym typeface="+mn-ea"/>
              </a:rPr>
              <a:t>“Gallos” means "power" in Cornish. Installed in 2016</a:t>
            </a:r>
            <a:endParaRPr lang="en-US" sz="1200"/>
          </a:p>
          <a:p>
            <a:pPr algn="ctr"/>
            <a:endParaRPr lang="en-US" sz="12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95855" y="4253865"/>
            <a:ext cx="0" cy="153035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30090" y="4253865"/>
            <a:ext cx="0" cy="1530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37325" y="4253865"/>
            <a:ext cx="0" cy="1530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Spreadsheets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</vt:lpstr>
      <vt:lpstr>汉仪中等线KW</vt:lpstr>
      <vt:lpstr>Calibri</vt:lpstr>
      <vt:lpstr>Helvetica Neue</vt:lpstr>
      <vt:lpstr>Microsoft YaHei</vt:lpstr>
      <vt:lpstr>汉仪旗黑</vt:lpstr>
      <vt:lpstr>Arial Unicode MS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karishmakumar</cp:lastModifiedBy>
  <cp:revision>18</cp:revision>
  <dcterms:created xsi:type="dcterms:W3CDTF">2025-04-15T14:52:16Z</dcterms:created>
  <dcterms:modified xsi:type="dcterms:W3CDTF">2025-04-15T14:52:16Z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EDD003B09B631E846D72FE67ACEE8266_43</vt:lpwstr>
  </property>
  <property fmtid="{D5CDD505-2E9C-101B-9397-08002B2CF9AE}" pid="3" name="KSOProductBuildVer">
    <vt:lpwstr>1033-6.12.2.8699</vt:lpwstr>
  </property>
</Properties>
</file>