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Canva Sans Bold" charset="1" panose="020B08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7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43923" y="6142738"/>
            <a:ext cx="7455515" cy="11183272"/>
          </a:xfrm>
          <a:custGeom>
            <a:avLst/>
            <a:gdLst/>
            <a:ahLst/>
            <a:cxnLst/>
            <a:rect r="r" b="b" t="t" l="l"/>
            <a:pathLst>
              <a:path h="11183272" w="7455515">
                <a:moveTo>
                  <a:pt x="0" y="0"/>
                </a:moveTo>
                <a:lnTo>
                  <a:pt x="7455515" y="0"/>
                </a:lnTo>
                <a:lnTo>
                  <a:pt x="7455515" y="11183272"/>
                </a:lnTo>
                <a:lnTo>
                  <a:pt x="0" y="11183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71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2018387">
            <a:off x="4167127" y="7084099"/>
            <a:ext cx="1934921" cy="1569705"/>
          </a:xfrm>
          <a:custGeom>
            <a:avLst/>
            <a:gdLst/>
            <a:ahLst/>
            <a:cxnLst/>
            <a:rect r="r" b="b" t="t" l="l"/>
            <a:pathLst>
              <a:path h="1569705" w="1934921">
                <a:moveTo>
                  <a:pt x="1934921" y="0"/>
                </a:moveTo>
                <a:lnTo>
                  <a:pt x="0" y="0"/>
                </a:lnTo>
                <a:lnTo>
                  <a:pt x="0" y="1569704"/>
                </a:lnTo>
                <a:lnTo>
                  <a:pt x="1934921" y="1569704"/>
                </a:lnTo>
                <a:lnTo>
                  <a:pt x="193492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454210">
            <a:off x="5200036" y="4221951"/>
            <a:ext cx="1333529" cy="1081825"/>
          </a:xfrm>
          <a:custGeom>
            <a:avLst/>
            <a:gdLst/>
            <a:ahLst/>
            <a:cxnLst/>
            <a:rect r="r" b="b" t="t" l="l"/>
            <a:pathLst>
              <a:path h="1081825" w="1333529">
                <a:moveTo>
                  <a:pt x="1333529" y="0"/>
                </a:moveTo>
                <a:lnTo>
                  <a:pt x="0" y="0"/>
                </a:lnTo>
                <a:lnTo>
                  <a:pt x="0" y="1081825"/>
                </a:lnTo>
                <a:lnTo>
                  <a:pt x="1333529" y="1081825"/>
                </a:lnTo>
                <a:lnTo>
                  <a:pt x="133352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23851" y="1983302"/>
            <a:ext cx="1685780" cy="1367589"/>
          </a:xfrm>
          <a:custGeom>
            <a:avLst/>
            <a:gdLst/>
            <a:ahLst/>
            <a:cxnLst/>
            <a:rect r="r" b="b" t="t" l="l"/>
            <a:pathLst>
              <a:path h="1367589" w="1685780">
                <a:moveTo>
                  <a:pt x="0" y="0"/>
                </a:moveTo>
                <a:lnTo>
                  <a:pt x="1685780" y="0"/>
                </a:lnTo>
                <a:lnTo>
                  <a:pt x="1685780" y="1367589"/>
                </a:lnTo>
                <a:lnTo>
                  <a:pt x="0" y="1367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20436" y="5556213"/>
            <a:ext cx="1311708" cy="1064123"/>
          </a:xfrm>
          <a:custGeom>
            <a:avLst/>
            <a:gdLst/>
            <a:ahLst/>
            <a:cxnLst/>
            <a:rect r="r" b="b" t="t" l="l"/>
            <a:pathLst>
              <a:path h="1064123" w="1311708">
                <a:moveTo>
                  <a:pt x="0" y="0"/>
                </a:moveTo>
                <a:lnTo>
                  <a:pt x="1311709" y="0"/>
                </a:lnTo>
                <a:lnTo>
                  <a:pt x="1311709" y="1064123"/>
                </a:lnTo>
                <a:lnTo>
                  <a:pt x="0" y="1064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88137" y="1028700"/>
            <a:ext cx="7455515" cy="11183272"/>
          </a:xfrm>
          <a:custGeom>
            <a:avLst/>
            <a:gdLst/>
            <a:ahLst/>
            <a:cxnLst/>
            <a:rect r="r" b="b" t="t" l="l"/>
            <a:pathLst>
              <a:path h="11183272" w="7455515">
                <a:moveTo>
                  <a:pt x="0" y="0"/>
                </a:moveTo>
                <a:lnTo>
                  <a:pt x="7455514" y="0"/>
                </a:lnTo>
                <a:lnTo>
                  <a:pt x="7455514" y="11183272"/>
                </a:lnTo>
                <a:lnTo>
                  <a:pt x="0" y="11183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88642" y="2673610"/>
            <a:ext cx="12110715" cy="199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63"/>
              </a:lnSpc>
            </a:pPr>
            <a:r>
              <a:rPr lang="en-US" sz="1168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Strawberry</a:t>
            </a:r>
          </a:p>
        </p:txBody>
      </p:sp>
      <p:sp>
        <p:nvSpPr>
          <p:cNvPr name="TextBox 8" id="8"/>
          <p:cNvSpPr txBox="true"/>
          <p:nvPr/>
        </p:nvSpPr>
        <p:spPr>
          <a:xfrm rot="-268029">
            <a:off x="4552993" y="2677744"/>
            <a:ext cx="3040851" cy="234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0"/>
              </a:lnSpc>
              <a:spcBef>
                <a:spcPct val="0"/>
              </a:spcBef>
            </a:pPr>
            <a:r>
              <a:rPr lang="en-US" b="true" sz="142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Love our new flavour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DAGkQGas7bg</dc:identifier>
  <dcterms:modified xsi:type="dcterms:W3CDTF">2011-08-01T06:04:30Z</dcterms:modified>
  <cp:revision>1</cp:revision>
  <dc:title>STRAWBERRY</dc:title>
</cp:coreProperties>
</file>