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AC99-6122-804B-7CEA-EC173AED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23C11-CBEA-2976-A111-72013A301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348C-47B6-79CE-FB61-4026B7A7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6C46-9D21-9961-8954-0124589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E900-0EA1-F00B-6B70-BD62FB0F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C8CC-A958-122F-7BEB-7F4455D0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A6456-37AC-0FD9-74C6-0C400F44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157D-5871-DDCC-FAD5-2C4571E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8EF5-81A6-D6D2-9969-8B13BD7A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A36A-2338-4144-5674-CAE923D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532CA-F6F1-AE8A-2DE3-BB3A00A0C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17885-E38F-1345-A830-828D8DE3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6814-9504-9699-D96F-87A13CAF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F912-B035-64C7-BC24-790E776D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B1CD-83B3-993B-52E5-59C45E5E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A025-9239-6E09-DF07-66531DAD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FBE0-E17F-C648-E6FB-86DD253D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19-4450-6E9F-7A6A-CC24D871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39BE-DEA7-6E61-E399-332D9D47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5266-2304-0C84-E76C-F3ABB93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C110-53BB-FFB5-61B9-E869792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3CBA1-38DA-8ACC-E415-F31D4224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69C1-B64F-89D0-2599-11FCC6A7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FAC8-FFE0-B051-2AE2-9474314D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8191-BB8F-C52B-869A-3026A73E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9BA2-BAB9-D007-75EC-026859F0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8CCD-3CEC-EC4C-5257-AC7B2AF45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5046-6B2D-F055-7AEF-09B1243D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CA81-3D12-E853-073B-9728BFF1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1AEB-8E86-A7DF-EF63-BEF83A2B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AA95-06ED-790C-6DBB-53F0C80C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2209-464C-2FD3-CA30-1004037A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97AB-BA2D-BEC3-2CB3-BBC4A700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3670-3995-526A-60E3-5B02B846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0FAF-A2D5-E9AE-9817-20C7F8640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4860F-7663-542C-DC00-D3107BE0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EA209-2D26-AFE9-DB67-01332ECE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65523-AC01-C46C-144C-243463C3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ED7CD-1115-665E-B1A7-505F9A60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4334-57AE-F63D-352D-08602E6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EA62C-B7D8-19D3-3795-0D3EA0D7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CB3D4-FB79-E26C-B080-77E17A24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A56E9-3C7B-83E6-E909-C184C43B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3B9AD-6DDF-590A-D992-F5B4C89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509EF-DED4-E12B-A705-4CF273C0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343C-472A-915C-E456-249DB3DE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437A-D6D8-1EC1-7AED-5B6F0341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CB73-1CD7-FBB0-7839-4532DA2C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5D0FA-A0B4-48F2-29EE-6B685904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BFC6-316A-1BDD-7F40-FF9B9B39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420E-16AC-3279-31D6-84DB555A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6407-1F6D-0557-DA8A-F70B6D2A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3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DAD1-A61C-51BA-0D81-51BF13CB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467F9-3287-1B01-0BC5-4F930347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76F7D-73B6-1BDD-FD17-5C1E93A10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1298-975B-233D-EF12-711B5777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BC41F-70D4-7482-6F50-15E5295E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122D4-EB83-66EC-6DDE-DEA0C777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CEC14-4BEC-EB7C-0EB8-0BA710AA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39722-C808-74B9-BE47-F024F92C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6A43-5F57-7FC0-0BF5-66AA20E0E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CD0D-D80C-4E53-884A-54DA1C0BA4C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B709-AD64-328D-31A0-D855796FD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A125-6145-84A7-4FCB-7E92BE8A2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8B3D-4AC4-44BF-A0F3-EB9D5328E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BBC8B98-E779-7E34-FE70-7C6EACD0CAF1}"/>
              </a:ext>
            </a:extLst>
          </p:cNvPr>
          <p:cNvGrpSpPr/>
          <p:nvPr/>
        </p:nvGrpSpPr>
        <p:grpSpPr>
          <a:xfrm>
            <a:off x="2253673" y="2309088"/>
            <a:ext cx="3683367" cy="2437432"/>
            <a:chOff x="2253673" y="2309088"/>
            <a:chExt cx="3683367" cy="24374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9F052F-DBE3-CDA7-979A-52C42CE4F2F0}"/>
                </a:ext>
              </a:extLst>
            </p:cNvPr>
            <p:cNvGrpSpPr/>
            <p:nvPr/>
          </p:nvGrpSpPr>
          <p:grpSpPr>
            <a:xfrm>
              <a:off x="2253673" y="2309088"/>
              <a:ext cx="3683367" cy="2418281"/>
              <a:chOff x="2253673" y="2309088"/>
              <a:chExt cx="3683367" cy="2418281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B99FD515-4131-50BB-562C-D0B1586ED548}"/>
                  </a:ext>
                </a:extLst>
              </p:cNvPr>
              <p:cNvSpPr/>
              <p:nvPr/>
            </p:nvSpPr>
            <p:spPr>
              <a:xfrm>
                <a:off x="2489200" y="3054927"/>
                <a:ext cx="751437" cy="748146"/>
              </a:xfrm>
              <a:prstGeom prst="chord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7DD1BB-45D4-870F-F73B-233D09179F12}"/>
                  </a:ext>
                </a:extLst>
              </p:cNvPr>
              <p:cNvSpPr/>
              <p:nvPr/>
            </p:nvSpPr>
            <p:spPr>
              <a:xfrm>
                <a:off x="2253673" y="2309088"/>
                <a:ext cx="3683367" cy="2418281"/>
              </a:xfrm>
              <a:prstGeom prst="rect">
                <a:avLst/>
              </a:prstGeom>
              <a:noFill/>
              <a:ln w="412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37C64-A480-5F62-2FA6-2056A7721990}"/>
                  </a:ext>
                </a:extLst>
              </p:cNvPr>
              <p:cNvSpPr/>
              <p:nvPr/>
            </p:nvSpPr>
            <p:spPr>
              <a:xfrm rot="18387886">
                <a:off x="5173610" y="4389645"/>
                <a:ext cx="271604" cy="19396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41F1DF4-080D-F8B3-280D-54B03379C4DB}"/>
                  </a:ext>
                </a:extLst>
              </p:cNvPr>
              <p:cNvCxnSpPr>
                <a:cxnSpLocks/>
                <a:stCxn id="12" idx="0"/>
                <a:endCxn id="9" idx="2"/>
              </p:cNvCxnSpPr>
              <p:nvPr/>
            </p:nvCxnSpPr>
            <p:spPr>
              <a:xfrm flipH="1" flipV="1">
                <a:off x="2997463" y="3374508"/>
                <a:ext cx="2233954" cy="105448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BE5C946-9982-FF0B-F849-DFF0303FDA20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V="1">
                <a:off x="2997463" y="2533630"/>
                <a:ext cx="875672" cy="840878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ED9799E-EF8C-62C1-7D7A-0B454D6B9F82}"/>
                  </a:ext>
                </a:extLst>
              </p:cNvPr>
              <p:cNvSpPr/>
              <p:nvPr/>
            </p:nvSpPr>
            <p:spPr>
              <a:xfrm rot="2807132">
                <a:off x="3666653" y="2503055"/>
                <a:ext cx="271604" cy="19396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96B7E9-0624-F027-3775-2A816FB6DE93}"/>
                  </a:ext>
                </a:extLst>
              </p:cNvPr>
              <p:cNvSpPr/>
              <p:nvPr/>
            </p:nvSpPr>
            <p:spPr>
              <a:xfrm>
                <a:off x="3823770" y="2697018"/>
                <a:ext cx="1413248" cy="1745673"/>
              </a:xfrm>
              <a:custGeom>
                <a:avLst/>
                <a:gdLst>
                  <a:gd name="connsiteX0" fmla="*/ 1413248 w 1413248"/>
                  <a:gd name="connsiteY0" fmla="*/ 1745673 h 1745673"/>
                  <a:gd name="connsiteX1" fmla="*/ 997612 w 1413248"/>
                  <a:gd name="connsiteY1" fmla="*/ 1662546 h 1745673"/>
                  <a:gd name="connsiteX2" fmla="*/ 535794 w 1413248"/>
                  <a:gd name="connsiteY2" fmla="*/ 1440873 h 1745673"/>
                  <a:gd name="connsiteX3" fmla="*/ 184812 w 1413248"/>
                  <a:gd name="connsiteY3" fmla="*/ 1126837 h 1745673"/>
                  <a:gd name="connsiteX4" fmla="*/ 27794 w 1413248"/>
                  <a:gd name="connsiteY4" fmla="*/ 628073 h 1745673"/>
                  <a:gd name="connsiteX5" fmla="*/ 85 w 1413248"/>
                  <a:gd name="connsiteY5" fmla="*/ 0 h 1745673"/>
                  <a:gd name="connsiteX6" fmla="*/ 85 w 1413248"/>
                  <a:gd name="connsiteY6" fmla="*/ 0 h 1745673"/>
                  <a:gd name="connsiteX7" fmla="*/ 85 w 1413248"/>
                  <a:gd name="connsiteY7" fmla="*/ 0 h 174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3248" h="1745673">
                    <a:moveTo>
                      <a:pt x="1413248" y="1745673"/>
                    </a:moveTo>
                    <a:cubicBezTo>
                      <a:pt x="1278551" y="1729509"/>
                      <a:pt x="1143854" y="1713346"/>
                      <a:pt x="997612" y="1662546"/>
                    </a:cubicBezTo>
                    <a:cubicBezTo>
                      <a:pt x="851370" y="1611746"/>
                      <a:pt x="671261" y="1530158"/>
                      <a:pt x="535794" y="1440873"/>
                    </a:cubicBezTo>
                    <a:cubicBezTo>
                      <a:pt x="400327" y="1351588"/>
                      <a:pt x="269479" y="1262304"/>
                      <a:pt x="184812" y="1126837"/>
                    </a:cubicBezTo>
                    <a:cubicBezTo>
                      <a:pt x="100145" y="991370"/>
                      <a:pt x="58582" y="815879"/>
                      <a:pt x="27794" y="628073"/>
                    </a:cubicBezTo>
                    <a:cubicBezTo>
                      <a:pt x="-2994" y="440267"/>
                      <a:pt x="85" y="0"/>
                      <a:pt x="85" y="0"/>
                    </a:cubicBez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41275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899583-4954-396D-1FD0-CF3990CF5DFF}"/>
                </a:ext>
              </a:extLst>
            </p:cNvPr>
            <p:cNvSpPr txBox="1"/>
            <p:nvPr/>
          </p:nvSpPr>
          <p:spPr>
            <a:xfrm>
              <a:off x="3042465" y="234685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F25507-A8F0-EC62-8F85-4C2AC3F9079F}"/>
                </a:ext>
              </a:extLst>
            </p:cNvPr>
            <p:cNvSpPr txBox="1"/>
            <p:nvPr/>
          </p:nvSpPr>
          <p:spPr>
            <a:xfrm>
              <a:off x="4585369" y="4377188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B52DE7-A940-377C-9B08-8B1E1DA132F8}"/>
                </a:ext>
              </a:extLst>
            </p:cNvPr>
            <p:cNvSpPr txBox="1"/>
            <p:nvPr/>
          </p:nvSpPr>
          <p:spPr>
            <a:xfrm>
              <a:off x="4892216" y="2415928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CABF76-D0A6-2EA3-D1B3-8C34B29FD7CB}"/>
                </a:ext>
              </a:extLst>
            </p:cNvPr>
            <p:cNvSpPr txBox="1"/>
            <p:nvPr/>
          </p:nvSpPr>
          <p:spPr>
            <a:xfrm>
              <a:off x="2394018" y="3798935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Object2</a:t>
              </a: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4B503CF-25B2-D4D8-A43E-5BE66B913D62}"/>
                </a:ext>
              </a:extLst>
            </p:cNvPr>
            <p:cNvSpPr/>
            <p:nvPr/>
          </p:nvSpPr>
          <p:spPr>
            <a:xfrm rot="18880994">
              <a:off x="3926791" y="2664561"/>
              <a:ext cx="1397921" cy="1216811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72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Karishma Patnaik</dc:creator>
  <cp:lastModifiedBy>Karishma Patnaik</cp:lastModifiedBy>
  <cp:revision>2</cp:revision>
  <dcterms:created xsi:type="dcterms:W3CDTF">2023-01-20T03:27:32Z</dcterms:created>
  <dcterms:modified xsi:type="dcterms:W3CDTF">2023-01-20T03:58:16Z</dcterms:modified>
</cp:coreProperties>
</file>