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EB6E5-DB50-4D00-801A-A4E27B9996FC}" v="19" dt="2023-02-21T02:08:06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" userId="cd2e6bb662ddb3e2" providerId="LiveId" clId="{057EB6E5-DB50-4D00-801A-A4E27B9996FC}"/>
    <pc:docChg chg="undo redo custSel addSld delSld modSld">
      <pc:chgData name="Andy" userId="cd2e6bb662ddb3e2" providerId="LiveId" clId="{057EB6E5-DB50-4D00-801A-A4E27B9996FC}" dt="2023-02-21T02:08:11.026" v="877" actId="1076"/>
      <pc:docMkLst>
        <pc:docMk/>
      </pc:docMkLst>
      <pc:sldChg chg="modSp mod">
        <pc:chgData name="Andy" userId="cd2e6bb662ddb3e2" providerId="LiveId" clId="{057EB6E5-DB50-4D00-801A-A4E27B9996FC}" dt="2023-02-18T02:09:49.927" v="110" actId="207"/>
        <pc:sldMkLst>
          <pc:docMk/>
          <pc:sldMk cId="2621210913" sldId="256"/>
        </pc:sldMkLst>
        <pc:spChg chg="mod">
          <ac:chgData name="Andy" userId="cd2e6bb662ddb3e2" providerId="LiveId" clId="{057EB6E5-DB50-4D00-801A-A4E27B9996FC}" dt="2023-02-18T02:09:42.548" v="109" actId="207"/>
          <ac:spMkLst>
            <pc:docMk/>
            <pc:sldMk cId="2621210913" sldId="256"/>
            <ac:spMk id="2" creationId="{44422EAE-1F29-3292-1D5B-F5594035CA5F}"/>
          </ac:spMkLst>
        </pc:spChg>
        <pc:spChg chg="mod">
          <ac:chgData name="Andy" userId="cd2e6bb662ddb3e2" providerId="LiveId" clId="{057EB6E5-DB50-4D00-801A-A4E27B9996FC}" dt="2023-02-18T02:09:49.927" v="110" actId="207"/>
          <ac:spMkLst>
            <pc:docMk/>
            <pc:sldMk cId="2621210913" sldId="256"/>
            <ac:spMk id="3" creationId="{4DB96749-9CAB-1980-9107-4085107CC8B1}"/>
          </ac:spMkLst>
        </pc:spChg>
      </pc:sldChg>
      <pc:sldChg chg="addSp modSp mod">
        <pc:chgData name="Andy" userId="cd2e6bb662ddb3e2" providerId="LiveId" clId="{057EB6E5-DB50-4D00-801A-A4E27B9996FC}" dt="2023-02-21T02:07:51.606" v="874" actId="1076"/>
        <pc:sldMkLst>
          <pc:docMk/>
          <pc:sldMk cId="3111660003" sldId="257"/>
        </pc:sldMkLst>
        <pc:spChg chg="mod">
          <ac:chgData name="Andy" userId="cd2e6bb662ddb3e2" providerId="LiveId" clId="{057EB6E5-DB50-4D00-801A-A4E27B9996FC}" dt="2023-02-18T02:09:15.614" v="108"/>
          <ac:spMkLst>
            <pc:docMk/>
            <pc:sldMk cId="3111660003" sldId="257"/>
            <ac:spMk id="2" creationId="{42E8DE69-971B-3D1D-4A46-4C76D48E4AB3}"/>
          </ac:spMkLst>
        </pc:spChg>
        <pc:spChg chg="mod">
          <ac:chgData name="Andy" userId="cd2e6bb662ddb3e2" providerId="LiveId" clId="{057EB6E5-DB50-4D00-801A-A4E27B9996FC}" dt="2023-02-18T01:56:48.614" v="64" actId="20577"/>
          <ac:spMkLst>
            <pc:docMk/>
            <pc:sldMk cId="3111660003" sldId="257"/>
            <ac:spMk id="3" creationId="{72827AAA-FE5B-84E3-4752-0DB41880C893}"/>
          </ac:spMkLst>
        </pc:spChg>
        <pc:spChg chg="add mod">
          <ac:chgData name="Andy" userId="cd2e6bb662ddb3e2" providerId="LiveId" clId="{057EB6E5-DB50-4D00-801A-A4E27B9996FC}" dt="2023-02-18T02:22:10.916" v="177" actId="947"/>
          <ac:spMkLst>
            <pc:docMk/>
            <pc:sldMk cId="3111660003" sldId="257"/>
            <ac:spMk id="10" creationId="{11D8DE1F-825C-4D84-0C92-EBA4140540F5}"/>
          </ac:spMkLst>
        </pc:spChg>
        <pc:spChg chg="add mod">
          <ac:chgData name="Andy" userId="cd2e6bb662ddb3e2" providerId="LiveId" clId="{057EB6E5-DB50-4D00-801A-A4E27B9996FC}" dt="2023-02-18T02:22:29.205" v="184" actId="20577"/>
          <ac:spMkLst>
            <pc:docMk/>
            <pc:sldMk cId="3111660003" sldId="257"/>
            <ac:spMk id="11" creationId="{45E7EADA-13DA-457E-32BF-1BD2F9A34B50}"/>
          </ac:spMkLst>
        </pc:spChg>
        <pc:spChg chg="add mod">
          <ac:chgData name="Andy" userId="cd2e6bb662ddb3e2" providerId="LiveId" clId="{057EB6E5-DB50-4D00-801A-A4E27B9996FC}" dt="2023-02-18T02:24:19.370" v="251" actId="14100"/>
          <ac:spMkLst>
            <pc:docMk/>
            <pc:sldMk cId="3111660003" sldId="257"/>
            <ac:spMk id="12" creationId="{484C7759-EE7D-3EE1-79C5-627C2FD5FAEB}"/>
          </ac:spMkLst>
        </pc:spChg>
        <pc:picChg chg="add mod">
          <ac:chgData name="Andy" userId="cd2e6bb662ddb3e2" providerId="LiveId" clId="{057EB6E5-DB50-4D00-801A-A4E27B9996FC}" dt="2023-02-18T02:07:42.648" v="102" actId="14100"/>
          <ac:picMkLst>
            <pc:docMk/>
            <pc:sldMk cId="3111660003" sldId="257"/>
            <ac:picMk id="5" creationId="{A16743E2-1FCE-F293-2D6C-ADD1C438E6BE}"/>
          </ac:picMkLst>
        </pc:picChg>
        <pc:picChg chg="add mod">
          <ac:chgData name="Andy" userId="cd2e6bb662ddb3e2" providerId="LiveId" clId="{057EB6E5-DB50-4D00-801A-A4E27B9996FC}" dt="2023-02-21T02:07:51.606" v="874" actId="1076"/>
          <ac:picMkLst>
            <pc:docMk/>
            <pc:sldMk cId="3111660003" sldId="257"/>
            <ac:picMk id="6" creationId="{115374A9-DCB1-223D-FC46-A8C32C01F22E}"/>
          </ac:picMkLst>
        </pc:picChg>
        <pc:picChg chg="add mod">
          <ac:chgData name="Andy" userId="cd2e6bb662ddb3e2" providerId="LiveId" clId="{057EB6E5-DB50-4D00-801A-A4E27B9996FC}" dt="2023-02-18T02:08:04.523" v="107" actId="1076"/>
          <ac:picMkLst>
            <pc:docMk/>
            <pc:sldMk cId="3111660003" sldId="257"/>
            <ac:picMk id="7" creationId="{FE7466E5-E828-6F0C-E862-1BC4C0A14E2E}"/>
          </ac:picMkLst>
        </pc:picChg>
        <pc:cxnChg chg="add mod">
          <ac:chgData name="Andy" userId="cd2e6bb662ddb3e2" providerId="LiveId" clId="{057EB6E5-DB50-4D00-801A-A4E27B9996FC}" dt="2023-02-18T02:10:49.226" v="114" actId="208"/>
          <ac:cxnSpMkLst>
            <pc:docMk/>
            <pc:sldMk cId="3111660003" sldId="257"/>
            <ac:cxnSpMk id="9" creationId="{3C86E8DC-13C3-B3A2-0462-E40C2749F97F}"/>
          </ac:cxnSpMkLst>
        </pc:cxnChg>
      </pc:sldChg>
      <pc:sldChg chg="addSp modSp mod">
        <pc:chgData name="Andy" userId="cd2e6bb662ddb3e2" providerId="LiveId" clId="{057EB6E5-DB50-4D00-801A-A4E27B9996FC}" dt="2023-02-21T02:08:02.442" v="875"/>
        <pc:sldMkLst>
          <pc:docMk/>
          <pc:sldMk cId="1062746769" sldId="258"/>
        </pc:sldMkLst>
        <pc:spChg chg="mod">
          <ac:chgData name="Andy" userId="cd2e6bb662ddb3e2" providerId="LiveId" clId="{057EB6E5-DB50-4D00-801A-A4E27B9996FC}" dt="2023-02-18T02:09:15.614" v="108"/>
          <ac:spMkLst>
            <pc:docMk/>
            <pc:sldMk cId="1062746769" sldId="258"/>
            <ac:spMk id="2" creationId="{939A3B77-5632-4115-761E-09E60CEF034A}"/>
          </ac:spMkLst>
        </pc:spChg>
        <pc:spChg chg="mod">
          <ac:chgData name="Andy" userId="cd2e6bb662ddb3e2" providerId="LiveId" clId="{057EB6E5-DB50-4D00-801A-A4E27B9996FC}" dt="2023-02-18T02:15:52.535" v="140" actId="14100"/>
          <ac:spMkLst>
            <pc:docMk/>
            <pc:sldMk cId="1062746769" sldId="258"/>
            <ac:spMk id="3" creationId="{EFE45AE9-496A-2593-E832-ACC859E6A829}"/>
          </ac:spMkLst>
        </pc:spChg>
        <pc:spChg chg="add mod">
          <ac:chgData name="Andy" userId="cd2e6bb662ddb3e2" providerId="LiveId" clId="{057EB6E5-DB50-4D00-801A-A4E27B9996FC}" dt="2023-02-18T02:22:41.529" v="190" actId="20577"/>
          <ac:spMkLst>
            <pc:docMk/>
            <pc:sldMk cId="1062746769" sldId="258"/>
            <ac:spMk id="7" creationId="{1DB777C9-A451-5DD7-268F-76E5C650153A}"/>
          </ac:spMkLst>
        </pc:spChg>
        <pc:spChg chg="add mod">
          <ac:chgData name="Andy" userId="cd2e6bb662ddb3e2" providerId="LiveId" clId="{057EB6E5-DB50-4D00-801A-A4E27B9996FC}" dt="2023-02-18T02:22:51.409" v="196" actId="20577"/>
          <ac:spMkLst>
            <pc:docMk/>
            <pc:sldMk cId="1062746769" sldId="258"/>
            <ac:spMk id="8" creationId="{2561FD44-7DF7-7EDF-11F5-EE6BD17F237A}"/>
          </ac:spMkLst>
        </pc:spChg>
        <pc:picChg chg="add mod">
          <ac:chgData name="Andy" userId="cd2e6bb662ddb3e2" providerId="LiveId" clId="{057EB6E5-DB50-4D00-801A-A4E27B9996FC}" dt="2023-02-18T02:15:20.892" v="131"/>
          <ac:picMkLst>
            <pc:docMk/>
            <pc:sldMk cId="1062746769" sldId="258"/>
            <ac:picMk id="4" creationId="{D04BCB5F-89D1-5EF4-9504-7B494CA822A1}"/>
          </ac:picMkLst>
        </pc:picChg>
        <pc:picChg chg="add mod">
          <ac:chgData name="Andy" userId="cd2e6bb662ddb3e2" providerId="LiveId" clId="{057EB6E5-DB50-4D00-801A-A4E27B9996FC}" dt="2023-02-18T02:15:20.892" v="131"/>
          <ac:picMkLst>
            <pc:docMk/>
            <pc:sldMk cId="1062746769" sldId="258"/>
            <ac:picMk id="5" creationId="{38ADE135-52C8-595A-C454-1ED6BC6C5698}"/>
          </ac:picMkLst>
        </pc:picChg>
        <pc:picChg chg="add mod">
          <ac:chgData name="Andy" userId="cd2e6bb662ddb3e2" providerId="LiveId" clId="{057EB6E5-DB50-4D00-801A-A4E27B9996FC}" dt="2023-02-21T02:08:02.442" v="875"/>
          <ac:picMkLst>
            <pc:docMk/>
            <pc:sldMk cId="1062746769" sldId="258"/>
            <ac:picMk id="9" creationId="{E41C7FFB-85BE-9C5E-DB52-B4CE7471067C}"/>
          </ac:picMkLst>
        </pc:picChg>
        <pc:cxnChg chg="add mod">
          <ac:chgData name="Andy" userId="cd2e6bb662ddb3e2" providerId="LiveId" clId="{057EB6E5-DB50-4D00-801A-A4E27B9996FC}" dt="2023-02-18T02:15:20.892" v="131"/>
          <ac:cxnSpMkLst>
            <pc:docMk/>
            <pc:sldMk cId="1062746769" sldId="258"/>
            <ac:cxnSpMk id="6" creationId="{D1D5262D-7D88-93D5-E2E6-D07AEEBC75E6}"/>
          </ac:cxnSpMkLst>
        </pc:cxnChg>
      </pc:sldChg>
      <pc:sldChg chg="addSp delSp modSp mod">
        <pc:chgData name="Andy" userId="cd2e6bb662ddb3e2" providerId="LiveId" clId="{057EB6E5-DB50-4D00-801A-A4E27B9996FC}" dt="2023-02-21T02:08:11.026" v="877" actId="1076"/>
        <pc:sldMkLst>
          <pc:docMk/>
          <pc:sldMk cId="1268635176" sldId="259"/>
        </pc:sldMkLst>
        <pc:spChg chg="mod">
          <ac:chgData name="Andy" userId="cd2e6bb662ddb3e2" providerId="LiveId" clId="{057EB6E5-DB50-4D00-801A-A4E27B9996FC}" dt="2023-02-18T02:09:15.614" v="108"/>
          <ac:spMkLst>
            <pc:docMk/>
            <pc:sldMk cId="1268635176" sldId="259"/>
            <ac:spMk id="2" creationId="{FC7D5F4B-59E2-2226-DDAC-9193AD200214}"/>
          </ac:spMkLst>
        </pc:spChg>
        <pc:spChg chg="mod">
          <ac:chgData name="Andy" userId="cd2e6bb662ddb3e2" providerId="LiveId" clId="{057EB6E5-DB50-4D00-801A-A4E27B9996FC}" dt="2023-02-18T02:16:00.836" v="141" actId="14100"/>
          <ac:spMkLst>
            <pc:docMk/>
            <pc:sldMk cId="1268635176" sldId="259"/>
            <ac:spMk id="3" creationId="{F26C34BB-6CD5-E565-A865-154E7B104CC6}"/>
          </ac:spMkLst>
        </pc:spChg>
        <pc:spChg chg="add mod">
          <ac:chgData name="Andy" userId="cd2e6bb662ddb3e2" providerId="LiveId" clId="{057EB6E5-DB50-4D00-801A-A4E27B9996FC}" dt="2023-02-18T02:27:07.046" v="295" actId="1076"/>
          <ac:spMkLst>
            <pc:docMk/>
            <pc:sldMk cId="1268635176" sldId="259"/>
            <ac:spMk id="7" creationId="{6240DB78-A87F-21DA-7BC6-E2259C7351BB}"/>
          </ac:spMkLst>
        </pc:spChg>
        <pc:spChg chg="add del mod">
          <ac:chgData name="Andy" userId="cd2e6bb662ddb3e2" providerId="LiveId" clId="{057EB6E5-DB50-4D00-801A-A4E27B9996FC}" dt="2023-02-18T02:27:33.230" v="297" actId="1076"/>
          <ac:spMkLst>
            <pc:docMk/>
            <pc:sldMk cId="1268635176" sldId="259"/>
            <ac:spMk id="8" creationId="{5FB74CD1-48BE-0EAA-6FD9-DAA0E97B7AC1}"/>
          </ac:spMkLst>
        </pc:spChg>
        <pc:picChg chg="add mod">
          <ac:chgData name="Andy" userId="cd2e6bb662ddb3e2" providerId="LiveId" clId="{057EB6E5-DB50-4D00-801A-A4E27B9996FC}" dt="2023-02-18T02:25:21.223" v="258" actId="1076"/>
          <ac:picMkLst>
            <pc:docMk/>
            <pc:sldMk cId="1268635176" sldId="259"/>
            <ac:picMk id="4" creationId="{47EEAF12-0AD0-5347-F61D-68CCB9AFD17F}"/>
          </ac:picMkLst>
        </pc:picChg>
        <pc:picChg chg="add mod">
          <ac:chgData name="Andy" userId="cd2e6bb662ddb3e2" providerId="LiveId" clId="{057EB6E5-DB50-4D00-801A-A4E27B9996FC}" dt="2023-02-18T02:25:26.759" v="260" actId="1076"/>
          <ac:picMkLst>
            <pc:docMk/>
            <pc:sldMk cId="1268635176" sldId="259"/>
            <ac:picMk id="5" creationId="{A9DD709B-963B-DB98-066B-598119434170}"/>
          </ac:picMkLst>
        </pc:picChg>
        <pc:picChg chg="add mod">
          <ac:chgData name="Andy" userId="cd2e6bb662ddb3e2" providerId="LiveId" clId="{057EB6E5-DB50-4D00-801A-A4E27B9996FC}" dt="2023-02-21T02:08:11.026" v="877" actId="1076"/>
          <ac:picMkLst>
            <pc:docMk/>
            <pc:sldMk cId="1268635176" sldId="259"/>
            <ac:picMk id="9" creationId="{1E81B350-DF31-7603-675D-26CECE0A7406}"/>
          </ac:picMkLst>
        </pc:picChg>
        <pc:cxnChg chg="add mod">
          <ac:chgData name="Andy" userId="cd2e6bb662ddb3e2" providerId="LiveId" clId="{057EB6E5-DB50-4D00-801A-A4E27B9996FC}" dt="2023-02-18T02:25:24.252" v="259" actId="1076"/>
          <ac:cxnSpMkLst>
            <pc:docMk/>
            <pc:sldMk cId="1268635176" sldId="259"/>
            <ac:cxnSpMk id="6" creationId="{17FBAB0C-B9E9-CE23-F79A-0CADC56033CA}"/>
          </ac:cxnSpMkLst>
        </pc:cxnChg>
      </pc:sldChg>
      <pc:sldChg chg="addSp delSp modSp mod">
        <pc:chgData name="Andy" userId="cd2e6bb662ddb3e2" providerId="LiveId" clId="{057EB6E5-DB50-4D00-801A-A4E27B9996FC}" dt="2023-02-20T02:28:24.755" v="596" actId="20577"/>
        <pc:sldMkLst>
          <pc:docMk/>
          <pc:sldMk cId="2194508382" sldId="260"/>
        </pc:sldMkLst>
        <pc:spChg chg="mod">
          <ac:chgData name="Andy" userId="cd2e6bb662ddb3e2" providerId="LiveId" clId="{057EB6E5-DB50-4D00-801A-A4E27B9996FC}" dt="2023-02-20T02:27:38.818" v="565" actId="14100"/>
          <ac:spMkLst>
            <pc:docMk/>
            <pc:sldMk cId="2194508382" sldId="260"/>
            <ac:spMk id="2" creationId="{2DDA6D03-3662-4E23-7461-B3FDA73E2473}"/>
          </ac:spMkLst>
        </pc:spChg>
        <pc:spChg chg="mod">
          <ac:chgData name="Andy" userId="cd2e6bb662ddb3e2" providerId="LiveId" clId="{057EB6E5-DB50-4D00-801A-A4E27B9996FC}" dt="2023-02-20T02:28:24.755" v="596" actId="20577"/>
          <ac:spMkLst>
            <pc:docMk/>
            <pc:sldMk cId="2194508382" sldId="260"/>
            <ac:spMk id="3" creationId="{6081C3AB-32DB-AF53-4141-BDACCE5986B8}"/>
          </ac:spMkLst>
        </pc:spChg>
        <pc:picChg chg="add del mod">
          <ac:chgData name="Andy" userId="cd2e6bb662ddb3e2" providerId="LiveId" clId="{057EB6E5-DB50-4D00-801A-A4E27B9996FC}" dt="2023-02-20T02:20:42.690" v="548" actId="478"/>
          <ac:picMkLst>
            <pc:docMk/>
            <pc:sldMk cId="2194508382" sldId="260"/>
            <ac:picMk id="5" creationId="{9853EA0E-9EC2-253A-09DD-7E3E556559F0}"/>
          </ac:picMkLst>
        </pc:picChg>
        <pc:picChg chg="add del mod">
          <ac:chgData name="Andy" userId="cd2e6bb662ddb3e2" providerId="LiveId" clId="{057EB6E5-DB50-4D00-801A-A4E27B9996FC}" dt="2023-02-20T02:25:54.161" v="553" actId="478"/>
          <ac:picMkLst>
            <pc:docMk/>
            <pc:sldMk cId="2194508382" sldId="260"/>
            <ac:picMk id="6" creationId="{B5BA53B9-30F1-3682-97B3-382DEBCC9FD2}"/>
          </ac:picMkLst>
        </pc:picChg>
        <pc:picChg chg="add mod">
          <ac:chgData name="Andy" userId="cd2e6bb662ddb3e2" providerId="LiveId" clId="{057EB6E5-DB50-4D00-801A-A4E27B9996FC}" dt="2023-02-20T02:27:51.619" v="568" actId="14100"/>
          <ac:picMkLst>
            <pc:docMk/>
            <pc:sldMk cId="2194508382" sldId="260"/>
            <ac:picMk id="8" creationId="{69C32BD4-1A16-56FB-38B1-739313E00E7B}"/>
          </ac:picMkLst>
        </pc:picChg>
      </pc:sldChg>
      <pc:sldChg chg="addSp delSp modSp mod">
        <pc:chgData name="Andy" userId="cd2e6bb662ddb3e2" providerId="LiveId" clId="{057EB6E5-DB50-4D00-801A-A4E27B9996FC}" dt="2023-02-19T01:40:03.565" v="543" actId="122"/>
        <pc:sldMkLst>
          <pc:docMk/>
          <pc:sldMk cId="3641003369" sldId="261"/>
        </pc:sldMkLst>
        <pc:spChg chg="mod">
          <ac:chgData name="Andy" userId="cd2e6bb662ddb3e2" providerId="LiveId" clId="{057EB6E5-DB50-4D00-801A-A4E27B9996FC}" dt="2023-02-19T01:40:03.565" v="543" actId="122"/>
          <ac:spMkLst>
            <pc:docMk/>
            <pc:sldMk cId="3641003369" sldId="261"/>
            <ac:spMk id="2" creationId="{D1452AB4-DD1B-068F-E377-98C2C58517D2}"/>
          </ac:spMkLst>
        </pc:spChg>
        <pc:spChg chg="del mod">
          <ac:chgData name="Andy" userId="cd2e6bb662ddb3e2" providerId="LiveId" clId="{057EB6E5-DB50-4D00-801A-A4E27B9996FC}" dt="2023-02-19T01:35:38.407" v="329" actId="931"/>
          <ac:spMkLst>
            <pc:docMk/>
            <pc:sldMk cId="3641003369" sldId="261"/>
            <ac:spMk id="3" creationId="{BBD0AA81-3B15-1702-1710-E955EA6B21CC}"/>
          </ac:spMkLst>
        </pc:spChg>
        <pc:spChg chg="add mod">
          <ac:chgData name="Andy" userId="cd2e6bb662ddb3e2" providerId="LiveId" clId="{057EB6E5-DB50-4D00-801A-A4E27B9996FC}" dt="2023-02-19T01:36:37.789" v="409" actId="20577"/>
          <ac:spMkLst>
            <pc:docMk/>
            <pc:sldMk cId="3641003369" sldId="261"/>
            <ac:spMk id="6" creationId="{5DB4B0CC-DAB4-A20C-1452-C4EAC0E00347}"/>
          </ac:spMkLst>
        </pc:spChg>
        <pc:spChg chg="add mod">
          <ac:chgData name="Andy" userId="cd2e6bb662ddb3e2" providerId="LiveId" clId="{057EB6E5-DB50-4D00-801A-A4E27B9996FC}" dt="2023-02-19T01:39:50.978" v="540" actId="14100"/>
          <ac:spMkLst>
            <pc:docMk/>
            <pc:sldMk cId="3641003369" sldId="261"/>
            <ac:spMk id="7" creationId="{7BA546D5-72B3-CDE2-A49E-F57266A726F1}"/>
          </ac:spMkLst>
        </pc:spChg>
        <pc:picChg chg="add mod">
          <ac:chgData name="Andy" userId="cd2e6bb662ddb3e2" providerId="LiveId" clId="{057EB6E5-DB50-4D00-801A-A4E27B9996FC}" dt="2023-02-19T01:37:57.081" v="431" actId="14100"/>
          <ac:picMkLst>
            <pc:docMk/>
            <pc:sldMk cId="3641003369" sldId="261"/>
            <ac:picMk id="5" creationId="{1F3BC5CE-6C6E-2694-816F-15665D4E54ED}"/>
          </ac:picMkLst>
        </pc:picChg>
      </pc:sldChg>
      <pc:sldChg chg="modSp">
        <pc:chgData name="Andy" userId="cd2e6bb662ddb3e2" providerId="LiveId" clId="{057EB6E5-DB50-4D00-801A-A4E27B9996FC}" dt="2023-02-18T02:09:15.614" v="108"/>
        <pc:sldMkLst>
          <pc:docMk/>
          <pc:sldMk cId="3577980852" sldId="262"/>
        </pc:sldMkLst>
        <pc:spChg chg="mod">
          <ac:chgData name="Andy" userId="cd2e6bb662ddb3e2" providerId="LiveId" clId="{057EB6E5-DB50-4D00-801A-A4E27B9996FC}" dt="2023-02-18T02:09:15.614" v="108"/>
          <ac:spMkLst>
            <pc:docMk/>
            <pc:sldMk cId="3577980852" sldId="262"/>
            <ac:spMk id="2" creationId="{46A7F24A-1487-BF22-79D9-7F8716A36865}"/>
          </ac:spMkLst>
        </pc:spChg>
        <pc:spChg chg="mod">
          <ac:chgData name="Andy" userId="cd2e6bb662ddb3e2" providerId="LiveId" clId="{057EB6E5-DB50-4D00-801A-A4E27B9996FC}" dt="2023-02-18T02:09:15.614" v="108"/>
          <ac:spMkLst>
            <pc:docMk/>
            <pc:sldMk cId="3577980852" sldId="262"/>
            <ac:spMk id="3" creationId="{0AFD4009-EBE6-A122-0ED1-64F8ED1FA439}"/>
          </ac:spMkLst>
        </pc:spChg>
      </pc:sldChg>
      <pc:sldChg chg="addSp delSp modSp mod">
        <pc:chgData name="Andy" userId="cd2e6bb662ddb3e2" providerId="LiveId" clId="{057EB6E5-DB50-4D00-801A-A4E27B9996FC}" dt="2023-02-21T02:07:00.428" v="870" actId="1076"/>
        <pc:sldMkLst>
          <pc:docMk/>
          <pc:sldMk cId="3970537798" sldId="263"/>
        </pc:sldMkLst>
        <pc:spChg chg="mod">
          <ac:chgData name="Andy" userId="cd2e6bb662ddb3e2" providerId="LiveId" clId="{057EB6E5-DB50-4D00-801A-A4E27B9996FC}" dt="2023-02-18T02:09:15.614" v="108"/>
          <ac:spMkLst>
            <pc:docMk/>
            <pc:sldMk cId="3970537798" sldId="263"/>
            <ac:spMk id="2" creationId="{137CBA15-1188-1132-4220-E6A3F7CF4FAC}"/>
          </ac:spMkLst>
        </pc:spChg>
        <pc:spChg chg="mod">
          <ac:chgData name="Andy" userId="cd2e6bb662ddb3e2" providerId="LiveId" clId="{057EB6E5-DB50-4D00-801A-A4E27B9996FC}" dt="2023-02-21T02:00:49.495" v="865" actId="20577"/>
          <ac:spMkLst>
            <pc:docMk/>
            <pc:sldMk cId="3970537798" sldId="263"/>
            <ac:spMk id="3" creationId="{26D86CEB-1F06-5C85-6A1A-D2500E0B8EA1}"/>
          </ac:spMkLst>
        </pc:spChg>
        <pc:spChg chg="add del mod">
          <ac:chgData name="Andy" userId="cd2e6bb662ddb3e2" providerId="LiveId" clId="{057EB6E5-DB50-4D00-801A-A4E27B9996FC}" dt="2023-02-21T02:06:51.356" v="867" actId="931"/>
          <ac:spMkLst>
            <pc:docMk/>
            <pc:sldMk cId="3970537798" sldId="263"/>
            <ac:spMk id="5" creationId="{28749C5B-A5BB-5A72-44C7-7020A15B2360}"/>
          </ac:spMkLst>
        </pc:spChg>
        <pc:picChg chg="del">
          <ac:chgData name="Andy" userId="cd2e6bb662ddb3e2" providerId="LiveId" clId="{057EB6E5-DB50-4D00-801A-A4E27B9996FC}" dt="2023-02-21T02:06:37.466" v="866" actId="478"/>
          <ac:picMkLst>
            <pc:docMk/>
            <pc:sldMk cId="3970537798" sldId="263"/>
            <ac:picMk id="6" creationId="{BB12C9A0-020A-53C2-EB1D-8AD70BD767FB}"/>
          </ac:picMkLst>
        </pc:picChg>
        <pc:picChg chg="add mod">
          <ac:chgData name="Andy" userId="cd2e6bb662ddb3e2" providerId="LiveId" clId="{057EB6E5-DB50-4D00-801A-A4E27B9996FC}" dt="2023-02-21T02:07:00.428" v="870" actId="1076"/>
          <ac:picMkLst>
            <pc:docMk/>
            <pc:sldMk cId="3970537798" sldId="263"/>
            <ac:picMk id="8" creationId="{6A6DD0BB-F66F-CEDD-6C92-B11BEAD0747D}"/>
          </ac:picMkLst>
        </pc:picChg>
      </pc:sldChg>
      <pc:sldChg chg="addSp delSp modSp add mod">
        <pc:chgData name="Andy" userId="cd2e6bb662ddb3e2" providerId="LiveId" clId="{057EB6E5-DB50-4D00-801A-A4E27B9996FC}" dt="2023-02-20T02:30:56.174" v="623" actId="14100"/>
        <pc:sldMkLst>
          <pc:docMk/>
          <pc:sldMk cId="612580300" sldId="264"/>
        </pc:sldMkLst>
        <pc:spChg chg="mod">
          <ac:chgData name="Andy" userId="cd2e6bb662ddb3e2" providerId="LiveId" clId="{057EB6E5-DB50-4D00-801A-A4E27B9996FC}" dt="2023-02-20T02:28:37.047" v="615" actId="20577"/>
          <ac:spMkLst>
            <pc:docMk/>
            <pc:sldMk cId="612580300" sldId="264"/>
            <ac:spMk id="3" creationId="{6081C3AB-32DB-AF53-4141-BDACCE5986B8}"/>
          </ac:spMkLst>
        </pc:spChg>
        <pc:picChg chg="add mod">
          <ac:chgData name="Andy" userId="cd2e6bb662ddb3e2" providerId="LiveId" clId="{057EB6E5-DB50-4D00-801A-A4E27B9996FC}" dt="2023-02-20T02:30:56.174" v="623" actId="14100"/>
          <ac:picMkLst>
            <pc:docMk/>
            <pc:sldMk cId="612580300" sldId="264"/>
            <ac:picMk id="5" creationId="{373612BE-F2B8-6CD8-C41E-39653CCF06C0}"/>
          </ac:picMkLst>
        </pc:picChg>
        <pc:picChg chg="del">
          <ac:chgData name="Andy" userId="cd2e6bb662ddb3e2" providerId="LiveId" clId="{057EB6E5-DB50-4D00-801A-A4E27B9996FC}" dt="2023-02-20T02:28:40.521" v="616" actId="478"/>
          <ac:picMkLst>
            <pc:docMk/>
            <pc:sldMk cId="612580300" sldId="264"/>
            <ac:picMk id="8" creationId="{69C32BD4-1A16-56FB-38B1-739313E00E7B}"/>
          </ac:picMkLst>
        </pc:picChg>
      </pc:sldChg>
      <pc:sldChg chg="add del">
        <pc:chgData name="Andy" userId="cd2e6bb662ddb3e2" providerId="LiveId" clId="{057EB6E5-DB50-4D00-801A-A4E27B9996FC}" dt="2023-02-20T02:27:59.783" v="569" actId="2696"/>
        <pc:sldMkLst>
          <pc:docMk/>
          <pc:sldMk cId="3317141478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E874-ECEE-4C09-BC15-0DEECCB49B5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D9F1-7CA2-4DA7-B32C-A7E36CFAF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7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E874-ECEE-4C09-BC15-0DEECCB49B5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D9F1-7CA2-4DA7-B32C-A7E36CFAF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3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E874-ECEE-4C09-BC15-0DEECCB49B5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D9F1-7CA2-4DA7-B32C-A7E36CFAF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8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E874-ECEE-4C09-BC15-0DEECCB49B5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D9F1-7CA2-4DA7-B32C-A7E36CFAF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E874-ECEE-4C09-BC15-0DEECCB49B5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D9F1-7CA2-4DA7-B32C-A7E36CFAF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0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E874-ECEE-4C09-BC15-0DEECCB49B5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D9F1-7CA2-4DA7-B32C-A7E36CFAF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2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E874-ECEE-4C09-BC15-0DEECCB49B5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D9F1-7CA2-4DA7-B32C-A7E36CFAF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6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E874-ECEE-4C09-BC15-0DEECCB49B5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D9F1-7CA2-4DA7-B32C-A7E36CFAF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E874-ECEE-4C09-BC15-0DEECCB49B5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D9F1-7CA2-4DA7-B32C-A7E36CFAF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6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E874-ECEE-4C09-BC15-0DEECCB49B5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D9F1-7CA2-4DA7-B32C-A7E36CFAF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3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E874-ECEE-4C09-BC15-0DEECCB49B5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D9F1-7CA2-4DA7-B32C-A7E36CFAF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3E874-ECEE-4C09-BC15-0DEECCB49B5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2D9F1-7CA2-4DA7-B32C-A7E36CFAF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59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ature, night sky&#10;&#10;Description automatically generated">
            <a:extLst>
              <a:ext uri="{FF2B5EF4-FFF2-40B4-BE49-F238E27FC236}">
                <a16:creationId xmlns:a16="http://schemas.microsoft.com/office/drawing/2014/main" id="{BF821A23-CFE7-0C99-EB7E-9200A2905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9547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422EAE-1F29-3292-1D5B-F5594035C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7116" y="3783686"/>
            <a:ext cx="7068368" cy="2017753"/>
          </a:xfrm>
        </p:spPr>
        <p:txBody>
          <a:bodyPr>
            <a:normAutofit/>
          </a:bodyPr>
          <a:lstStyle/>
          <a:p>
            <a:r>
              <a:rPr lang="en-US" sz="4000" dirty="0"/>
              <a:t>Measuring Planet Mass, Radius, and Density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96749-9CAB-1980-9107-4085107CC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2869" y="5856647"/>
            <a:ext cx="9144000" cy="904582"/>
          </a:xfrm>
        </p:spPr>
        <p:txBody>
          <a:bodyPr/>
          <a:lstStyle/>
          <a:p>
            <a:r>
              <a:rPr lang="en-US" dirty="0"/>
              <a:t>Group 2:</a:t>
            </a:r>
          </a:p>
          <a:p>
            <a:r>
              <a:rPr lang="en-US" dirty="0"/>
              <a:t>Jacob </a:t>
            </a:r>
            <a:r>
              <a:rPr lang="en-US" dirty="0" err="1"/>
              <a:t>Borison</a:t>
            </a:r>
            <a:r>
              <a:rPr lang="en-US" dirty="0"/>
              <a:t>, Leandra </a:t>
            </a:r>
            <a:r>
              <a:rPr lang="en-US" dirty="0" err="1"/>
              <a:t>Hogrefe</a:t>
            </a:r>
            <a:r>
              <a:rPr lang="en-US" dirty="0"/>
              <a:t>, Andrew Miller, Karish </a:t>
            </a:r>
            <a:r>
              <a:rPr lang="en-US" dirty="0" err="1"/>
              <a:t>Seebaluck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57652-FD1D-0010-ABDE-05EDDEFE7D08}"/>
              </a:ext>
            </a:extLst>
          </p:cNvPr>
          <p:cNvSpPr txBox="1"/>
          <p:nvPr/>
        </p:nvSpPr>
        <p:spPr>
          <a:xfrm>
            <a:off x="168294" y="145855"/>
            <a:ext cx="3489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Illustration: NASA/JPL-Caltech/</a:t>
            </a:r>
            <a:r>
              <a:rPr lang="fr-FR" sz="1200" dirty="0" err="1">
                <a:solidFill>
                  <a:schemeClr val="bg1">
                    <a:lumMod val="95000"/>
                  </a:schemeClr>
                </a:solidFill>
              </a:rPr>
              <a:t>Lizbeth</a:t>
            </a:r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 B. De La Torre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21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BA15-1188-1132-4220-E6A3F7CF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Motivations:</a:t>
            </a:r>
            <a:br>
              <a:rPr lang="en-US" dirty="0"/>
            </a:br>
            <a:r>
              <a:rPr lang="en-US" dirty="0"/>
              <a:t>Meet GJ 436b!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86CEB-1F06-5C85-6A1A-D2500E0B8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290424" cy="4351338"/>
          </a:xfrm>
        </p:spPr>
        <p:txBody>
          <a:bodyPr/>
          <a:lstStyle/>
          <a:p>
            <a:r>
              <a:rPr lang="en-US" dirty="0"/>
              <a:t>Orbits a red dwarf with M = 0.41 </a:t>
            </a:r>
            <a:r>
              <a:rPr lang="en-US" dirty="0" err="1"/>
              <a:t>M</a:t>
            </a:r>
            <a:r>
              <a:rPr lang="en-US" sz="2400" baseline="-25000" dirty="0" err="1"/>
              <a:t>Sun</a:t>
            </a:r>
            <a:endParaRPr lang="en-US" dirty="0"/>
          </a:p>
          <a:p>
            <a:r>
              <a:rPr lang="en-US" dirty="0"/>
              <a:t>Discovered in 2004 (Butler et al. 2004)</a:t>
            </a:r>
          </a:p>
          <a:p>
            <a:r>
              <a:rPr lang="en-US" dirty="0"/>
              <a:t>Was the first planet discovered in its mass category</a:t>
            </a:r>
          </a:p>
          <a:p>
            <a:r>
              <a:rPr lang="en-US" dirty="0"/>
              <a:t>How can we determine the mass and radius of this planet?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6DD0BB-F66F-CEDD-6C92-B11BEAD074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312" y="2174781"/>
            <a:ext cx="3227641" cy="2508438"/>
          </a:xfrm>
        </p:spPr>
      </p:pic>
    </p:spTree>
    <p:extLst>
      <p:ext uri="{BB962C8B-B14F-4D97-AF65-F5344CB8AC3E}">
        <p14:creationId xmlns:p14="http://schemas.microsoft.com/office/powerpoint/2010/main" val="397053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DE69-971B-3D1D-4A46-4C76D48E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</a:t>
            </a:r>
            <a:br>
              <a:rPr lang="en-US" dirty="0"/>
            </a:br>
            <a:r>
              <a:rPr lang="en-US" dirty="0"/>
              <a:t>Measuring Planet Mass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27AAA-FE5B-84E3-4752-0DB41880C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96283"/>
          </a:xfrm>
        </p:spPr>
        <p:txBody>
          <a:bodyPr/>
          <a:lstStyle/>
          <a:p>
            <a:r>
              <a:rPr lang="en-US" dirty="0"/>
              <a:t>Radial velocity</a:t>
            </a:r>
          </a:p>
        </p:txBody>
      </p:sp>
      <p:pic>
        <p:nvPicPr>
          <p:cNvPr id="5" name="Picture 4" descr="A picture containing porcelain&#10;&#10;Description automatically generated">
            <a:extLst>
              <a:ext uri="{FF2B5EF4-FFF2-40B4-BE49-F238E27FC236}">
                <a16:creationId xmlns:a16="http://schemas.microsoft.com/office/drawing/2014/main" id="{A16743E2-1FCE-F293-2D6C-ADD1C438E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68" y="4687276"/>
            <a:ext cx="1615831" cy="1615831"/>
          </a:xfrm>
          <a:prstGeom prst="rect">
            <a:avLst/>
          </a:prstGeom>
        </p:spPr>
      </p:pic>
      <p:pic>
        <p:nvPicPr>
          <p:cNvPr id="7" name="Picture 6" descr="A picture containing indoor, dark, ceramic ware&#10;&#10;Description automatically generated">
            <a:extLst>
              <a:ext uri="{FF2B5EF4-FFF2-40B4-BE49-F238E27FC236}">
                <a16:creationId xmlns:a16="http://schemas.microsoft.com/office/drawing/2014/main" id="{FE7466E5-E828-6F0C-E862-1BC4C0A14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230" y="3899877"/>
            <a:ext cx="2825262" cy="282526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86E8DC-13C3-B3A2-0462-E40C2749F97F}"/>
              </a:ext>
            </a:extLst>
          </p:cNvPr>
          <p:cNvCxnSpPr/>
          <p:nvPr/>
        </p:nvCxnSpPr>
        <p:spPr>
          <a:xfrm>
            <a:off x="2430585" y="5455138"/>
            <a:ext cx="58771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D8DE1F-825C-4D84-0C92-EBA4140540F5}"/>
              </a:ext>
            </a:extLst>
          </p:cNvPr>
          <p:cNvSpPr txBox="1"/>
          <p:nvPr/>
        </p:nvSpPr>
        <p:spPr>
          <a:xfrm>
            <a:off x="1105876" y="6295718"/>
            <a:ext cx="1107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 M</a:t>
            </a:r>
            <a:r>
              <a:rPr lang="en-US" sz="1800" baseline="-25000" dirty="0">
                <a:latin typeface="Calibri" panose="020F0502020204030204" pitchFamily="34" charset="0"/>
              </a:rPr>
              <a:t>Ꚛ</a:t>
            </a:r>
            <a:endParaRPr lang="en-US" sz="1800" baseline="-25000" dirty="0">
              <a:latin typeface="MS Shell Dlg 2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7EADA-13DA-457E-32BF-1BD2F9A34B50}"/>
              </a:ext>
            </a:extLst>
          </p:cNvPr>
          <p:cNvSpPr txBox="1"/>
          <p:nvPr/>
        </p:nvSpPr>
        <p:spPr>
          <a:xfrm>
            <a:off x="9341338" y="6396160"/>
            <a:ext cx="1289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318 M</a:t>
            </a:r>
            <a:r>
              <a:rPr lang="en-US" sz="2000" baseline="-25000" dirty="0"/>
              <a:t>Ꚛ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C7759-EE7D-3EE1-79C5-627C2FD5FAEB}"/>
              </a:ext>
            </a:extLst>
          </p:cNvPr>
          <p:cNvSpPr txBox="1"/>
          <p:nvPr/>
        </p:nvSpPr>
        <p:spPr>
          <a:xfrm>
            <a:off x="3478086" y="6426938"/>
            <a:ext cx="4872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Solar system data from https://nssdc.gsfc.nasa.gov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5374A9-DCB1-223D-FC46-A8C32C01F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169" y="4154790"/>
            <a:ext cx="777315" cy="60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6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3B77-5632-4115-761E-09E60CEF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</a:t>
            </a:r>
            <a:br>
              <a:rPr lang="en-US" dirty="0"/>
            </a:br>
            <a:r>
              <a:rPr lang="en-US" dirty="0"/>
              <a:t>Measuring Planet Radius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45AE9-496A-2593-E832-ACC859E6A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49619"/>
          </a:xfrm>
        </p:spPr>
        <p:txBody>
          <a:bodyPr/>
          <a:lstStyle/>
          <a:p>
            <a:r>
              <a:rPr lang="en-US" dirty="0"/>
              <a:t>Transit Method</a:t>
            </a:r>
          </a:p>
        </p:txBody>
      </p:sp>
      <p:pic>
        <p:nvPicPr>
          <p:cNvPr id="4" name="Picture 3" descr="A picture containing porcelain&#10;&#10;Description automatically generated">
            <a:extLst>
              <a:ext uri="{FF2B5EF4-FFF2-40B4-BE49-F238E27FC236}">
                <a16:creationId xmlns:a16="http://schemas.microsoft.com/office/drawing/2014/main" id="{D04BCB5F-89D1-5EF4-9504-7B494CA82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68" y="4687276"/>
            <a:ext cx="1615831" cy="1615831"/>
          </a:xfrm>
          <a:prstGeom prst="rect">
            <a:avLst/>
          </a:prstGeom>
        </p:spPr>
      </p:pic>
      <p:pic>
        <p:nvPicPr>
          <p:cNvPr id="5" name="Picture 4" descr="A picture containing indoor, dark, ceramic ware&#10;&#10;Description automatically generated">
            <a:extLst>
              <a:ext uri="{FF2B5EF4-FFF2-40B4-BE49-F238E27FC236}">
                <a16:creationId xmlns:a16="http://schemas.microsoft.com/office/drawing/2014/main" id="{38ADE135-52C8-595A-C454-1ED6BC6C5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230" y="3899877"/>
            <a:ext cx="2825262" cy="282526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D5262D-7D88-93D5-E2E6-D07AEEBC75E6}"/>
              </a:ext>
            </a:extLst>
          </p:cNvPr>
          <p:cNvCxnSpPr/>
          <p:nvPr/>
        </p:nvCxnSpPr>
        <p:spPr>
          <a:xfrm>
            <a:off x="2430585" y="5455138"/>
            <a:ext cx="58771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B777C9-A451-5DD7-268F-76E5C650153A}"/>
              </a:ext>
            </a:extLst>
          </p:cNvPr>
          <p:cNvSpPr txBox="1"/>
          <p:nvPr/>
        </p:nvSpPr>
        <p:spPr>
          <a:xfrm>
            <a:off x="1105876" y="6295718"/>
            <a:ext cx="1107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 R</a:t>
            </a:r>
            <a:r>
              <a:rPr lang="en-US" sz="2000" baseline="-25000" dirty="0"/>
              <a:t>Ꚛ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1FD44-7DF7-7EDF-11F5-EE6BD17F237A}"/>
              </a:ext>
            </a:extLst>
          </p:cNvPr>
          <p:cNvSpPr txBox="1"/>
          <p:nvPr/>
        </p:nvSpPr>
        <p:spPr>
          <a:xfrm>
            <a:off x="9341338" y="6384436"/>
            <a:ext cx="1289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11 R</a:t>
            </a:r>
            <a:r>
              <a:rPr lang="en-US" sz="2000" baseline="-25000" dirty="0"/>
              <a:t>Ꚛ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1C7FFB-85BE-9C5E-DB52-B4CE747106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169" y="4154790"/>
            <a:ext cx="777315" cy="60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4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5F4B-59E2-2226-DDAC-9193AD20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</a:t>
            </a:r>
            <a:br>
              <a:rPr lang="en-US" dirty="0"/>
            </a:br>
            <a:r>
              <a:rPr lang="en-US" dirty="0"/>
              <a:t>Measuring Planet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C34BB-6CD5-E565-A865-154E7B104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49622"/>
          </a:xfrm>
        </p:spPr>
        <p:txBody>
          <a:bodyPr/>
          <a:lstStyle/>
          <a:p>
            <a:r>
              <a:rPr lang="en-US" dirty="0"/>
              <a:t>Density = Mass/Volume</a:t>
            </a:r>
          </a:p>
        </p:txBody>
      </p:sp>
      <p:pic>
        <p:nvPicPr>
          <p:cNvPr id="4" name="Picture 3" descr="A picture containing porcelain&#10;&#10;Description automatically generated">
            <a:extLst>
              <a:ext uri="{FF2B5EF4-FFF2-40B4-BE49-F238E27FC236}">
                <a16:creationId xmlns:a16="http://schemas.microsoft.com/office/drawing/2014/main" id="{47EEAF12-0AD0-5347-F61D-68CCB9AFD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852" y="4584176"/>
            <a:ext cx="1615831" cy="1615831"/>
          </a:xfrm>
          <a:prstGeom prst="rect">
            <a:avLst/>
          </a:prstGeom>
        </p:spPr>
      </p:pic>
      <p:pic>
        <p:nvPicPr>
          <p:cNvPr id="5" name="Picture 4" descr="A picture containing indoor, dark, ceramic ware&#10;&#10;Description automatically generated">
            <a:extLst>
              <a:ext uri="{FF2B5EF4-FFF2-40B4-BE49-F238E27FC236}">
                <a16:creationId xmlns:a16="http://schemas.microsoft.com/office/drawing/2014/main" id="{A9DD709B-963B-DB98-066B-598119434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8" y="3759229"/>
            <a:ext cx="2825262" cy="282526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FBAB0C-B9E9-CE23-F79A-0CADC56033CA}"/>
              </a:ext>
            </a:extLst>
          </p:cNvPr>
          <p:cNvCxnSpPr/>
          <p:nvPr/>
        </p:nvCxnSpPr>
        <p:spPr>
          <a:xfrm>
            <a:off x="2980347" y="5392091"/>
            <a:ext cx="58771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240DB78-A87F-21DA-7BC6-E2259C7351BB}"/>
              </a:ext>
            </a:extLst>
          </p:cNvPr>
          <p:cNvSpPr txBox="1"/>
          <p:nvPr/>
        </p:nvSpPr>
        <p:spPr>
          <a:xfrm>
            <a:off x="838200" y="6243788"/>
            <a:ext cx="1732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1326 kg/m</a:t>
            </a:r>
            <a:r>
              <a:rPr lang="en-US" sz="2000" baseline="30000" dirty="0"/>
              <a:t>3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74CD1-48BE-0EAA-6FD9-DAA0E97B7AC1}"/>
              </a:ext>
            </a:extLst>
          </p:cNvPr>
          <p:cNvSpPr txBox="1"/>
          <p:nvPr/>
        </p:nvSpPr>
        <p:spPr>
          <a:xfrm>
            <a:off x="9234751" y="6197621"/>
            <a:ext cx="1569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5513 kg/m</a:t>
            </a:r>
            <a:r>
              <a:rPr lang="en-US" sz="2000" baseline="30000" dirty="0"/>
              <a:t>3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81B350-DF31-7603-675D-26CECE0A74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229" y="4175247"/>
            <a:ext cx="777315" cy="60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3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6D03-3662-4E23-7461-B3FDA73E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2199"/>
          </a:xfrm>
        </p:spPr>
        <p:txBody>
          <a:bodyPr>
            <a:noAutofit/>
          </a:bodyPr>
          <a:lstStyle/>
          <a:p>
            <a:r>
              <a:rPr lang="en-US" sz="3200" dirty="0"/>
              <a:t>Results: How does GJ 436b compare to other planets?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1C3AB-32DB-AF53-4141-BDACCE598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918" y="1825625"/>
            <a:ext cx="3056881" cy="4351338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Placeholder plot (mass v radius)</a:t>
            </a:r>
          </a:p>
          <a:p>
            <a:r>
              <a:rPr lang="en-US" dirty="0"/>
              <a:t>Need data for GJ436b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69C32BD4-1A16-56FB-38B1-739313E00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5" y="817325"/>
            <a:ext cx="7371511" cy="59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6D03-3662-4E23-7461-B3FDA73E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2199"/>
          </a:xfrm>
        </p:spPr>
        <p:txBody>
          <a:bodyPr>
            <a:noAutofit/>
          </a:bodyPr>
          <a:lstStyle/>
          <a:p>
            <a:r>
              <a:rPr lang="en-US" sz="3200" dirty="0"/>
              <a:t>Results: How does GJ 436b compare to other planets?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1C3AB-32DB-AF53-4141-BDACCE598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918" y="1825625"/>
            <a:ext cx="3056881" cy="4351338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Placeholder plot (density v radius)</a:t>
            </a:r>
          </a:p>
          <a:p>
            <a:r>
              <a:rPr lang="en-US" dirty="0"/>
              <a:t>Need data for GJ436b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73612BE-F2B8-6CD8-C41E-39653CCF0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7" y="861234"/>
            <a:ext cx="7652082" cy="590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8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2AB4-DD1B-068F-E377-98C2C585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8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Comparing with Chen &amp; Kipping 2016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1F3BC5CE-6C6E-2694-816F-15665D4E5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38" y="1104683"/>
            <a:ext cx="6936322" cy="53114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B4B0CC-DAB4-A20C-1452-C4EAC0E00347}"/>
              </a:ext>
            </a:extLst>
          </p:cNvPr>
          <p:cNvSpPr txBox="1"/>
          <p:nvPr/>
        </p:nvSpPr>
        <p:spPr>
          <a:xfrm>
            <a:off x="970498" y="1273428"/>
            <a:ext cx="2883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Talk here about how our mass/radius relation compares with this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546D5-72B3-CDE2-A49E-F57266A726F1}"/>
              </a:ext>
            </a:extLst>
          </p:cNvPr>
          <p:cNvSpPr txBox="1"/>
          <p:nvPr/>
        </p:nvSpPr>
        <p:spPr>
          <a:xfrm>
            <a:off x="2782277" y="6492874"/>
            <a:ext cx="862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“Probabilistic Forecasting of the Masses and Radii of Other Worlds,” Chen &amp; Kipping 2016</a:t>
            </a:r>
          </a:p>
        </p:txBody>
      </p:sp>
    </p:spTree>
    <p:extLst>
      <p:ext uri="{BB962C8B-B14F-4D97-AF65-F5344CB8AC3E}">
        <p14:creationId xmlns:p14="http://schemas.microsoft.com/office/powerpoint/2010/main" val="364100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F24A-1487-BF22-79D9-7F8716A3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D4009-EBE6-A122-0ED1-64F8ED1FA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8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160</TotalTime>
  <Words>223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MS Shell Dlg 2</vt:lpstr>
      <vt:lpstr>Office Theme</vt:lpstr>
      <vt:lpstr>Measuring Planet Mass, Radius, and Density</vt:lpstr>
      <vt:lpstr>Motivations: Meet GJ 436b!</vt:lpstr>
      <vt:lpstr>Methods: Measuring Planet Mass</vt:lpstr>
      <vt:lpstr>Methods: Measuring Planet Radius</vt:lpstr>
      <vt:lpstr>Methods: Measuring Planet Density</vt:lpstr>
      <vt:lpstr>Results: How does GJ 436b compare to other planets?</vt:lpstr>
      <vt:lpstr>Results: How does GJ 436b compare to other planets?</vt:lpstr>
      <vt:lpstr>Comparing with Chen &amp; Kipping 2016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Planet Mass, Radius, and Density</dc:title>
  <dc:creator>Andy</dc:creator>
  <cp:lastModifiedBy>Andy</cp:lastModifiedBy>
  <cp:revision>1</cp:revision>
  <dcterms:created xsi:type="dcterms:W3CDTF">2023-02-17T01:57:04Z</dcterms:created>
  <dcterms:modified xsi:type="dcterms:W3CDTF">2023-02-21T02:08:11Z</dcterms:modified>
</cp:coreProperties>
</file>