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87" r:id="rId2"/>
    <p:sldId id="257" r:id="rId3"/>
    <p:sldId id="262" r:id="rId4"/>
    <p:sldId id="288" r:id="rId5"/>
    <p:sldId id="289" r:id="rId6"/>
    <p:sldId id="290" r:id="rId7"/>
    <p:sldId id="291" r:id="rId8"/>
    <p:sldId id="292" r:id="rId9"/>
    <p:sldId id="294" r:id="rId10"/>
    <p:sldId id="293" r:id="rId11"/>
  </p:sldIdLst>
  <p:sldSz cx="12192000" cy="6858000"/>
  <p:notesSz cx="6858000" cy="9144000"/>
  <p:embeddedFontLst>
    <p:embeddedFont>
      <p:font typeface="Fredoka One" panose="020B0604020202020204" charset="0"/>
      <p:regular r:id="rId12"/>
    </p:embeddedFont>
    <p:embeddedFont>
      <p:font typeface="Quicksand" panose="020B0604020202020204" charset="0"/>
      <p:regular r:id="rId13"/>
      <p:bold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846">
          <p15:clr>
            <a:srgbClr val="A4A3A4"/>
          </p15:clr>
        </p15:guide>
        <p15:guide id="3" pos="7157">
          <p15:clr>
            <a:srgbClr val="A4A3A4"/>
          </p15:clr>
        </p15:guide>
        <p15:guide id="4" pos="545">
          <p15:clr>
            <a:srgbClr val="A4A3A4"/>
          </p15:clr>
        </p15:guide>
        <p15:guide id="5" orient="horz" pos="3506">
          <p15:clr>
            <a:srgbClr val="A4A3A4"/>
          </p15:clr>
        </p15:guide>
        <p15:guide id="6" orient="horz" pos="9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A3C"/>
    <a:srgbClr val="A36029"/>
    <a:srgbClr val="FFCC3E"/>
    <a:srgbClr val="FEF59E"/>
    <a:srgbClr val="83E64E"/>
    <a:srgbClr val="5EA427"/>
    <a:srgbClr val="43BF4D"/>
    <a:srgbClr val="BF743A"/>
    <a:srgbClr val="76BD39"/>
    <a:srgbClr val="9D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>
        <p:guide orient="horz" pos="2341"/>
        <p:guide pos="3846"/>
        <p:guide pos="7157"/>
        <p:guide pos="545"/>
        <p:guide orient="horz" pos="3506"/>
        <p:guide orient="horz" pos="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0" y="-29029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9" name="任意多边形: 形状 268"/>
          <p:cNvSpPr/>
          <p:nvPr/>
        </p:nvSpPr>
        <p:spPr>
          <a:xfrm>
            <a:off x="9250073" y="4667080"/>
            <a:ext cx="1906850" cy="1368631"/>
          </a:xfrm>
          <a:custGeom>
            <a:avLst/>
            <a:gdLst>
              <a:gd name="connsiteX0" fmla="*/ 762904 w 1365348"/>
              <a:gd name="connsiteY0" fmla="*/ 0 h 979971"/>
              <a:gd name="connsiteX1" fmla="*/ 885752 w 1365348"/>
              <a:gd name="connsiteY1" fmla="*/ 50885 h 979971"/>
              <a:gd name="connsiteX2" fmla="*/ 915246 w 1365348"/>
              <a:gd name="connsiteY2" fmla="*/ 94631 h 979971"/>
              <a:gd name="connsiteX3" fmla="*/ 929428 w 1365348"/>
              <a:gd name="connsiteY3" fmla="*/ 85069 h 979971"/>
              <a:gd name="connsiteX4" fmla="*/ 997053 w 1365348"/>
              <a:gd name="connsiteY4" fmla="*/ 71416 h 979971"/>
              <a:gd name="connsiteX5" fmla="*/ 1170786 w 1365348"/>
              <a:gd name="connsiteY5" fmla="*/ 245149 h 979971"/>
              <a:gd name="connsiteX6" fmla="*/ 1167865 w 1365348"/>
              <a:gd name="connsiteY6" fmla="*/ 259616 h 979971"/>
              <a:gd name="connsiteX7" fmla="*/ 1191615 w 1365348"/>
              <a:gd name="connsiteY7" fmla="*/ 254821 h 979971"/>
              <a:gd name="connsiteX8" fmla="*/ 1365348 w 1365348"/>
              <a:gd name="connsiteY8" fmla="*/ 428554 h 979971"/>
              <a:gd name="connsiteX9" fmla="*/ 1314463 w 1365348"/>
              <a:gd name="connsiteY9" fmla="*/ 551402 h 979971"/>
              <a:gd name="connsiteX10" fmla="*/ 1281588 w 1365348"/>
              <a:gd name="connsiteY10" fmla="*/ 573566 h 979971"/>
              <a:gd name="connsiteX11" fmla="*/ 1344278 w 1365348"/>
              <a:gd name="connsiteY11" fmla="*/ 691109 h 979971"/>
              <a:gd name="connsiteX12" fmla="*/ 1183640 w 1365348"/>
              <a:gd name="connsiteY12" fmla="*/ 765250 h 979971"/>
              <a:gd name="connsiteX13" fmla="*/ 521219 w 1365348"/>
              <a:gd name="connsiteY13" fmla="*/ 744867 h 979971"/>
              <a:gd name="connsiteX14" fmla="*/ 506241 w 1365348"/>
              <a:gd name="connsiteY14" fmla="*/ 819054 h 979971"/>
              <a:gd name="connsiteX15" fmla="*/ 263473 w 1365348"/>
              <a:gd name="connsiteY15" fmla="*/ 979971 h 979971"/>
              <a:gd name="connsiteX16" fmla="*/ 0 w 1365348"/>
              <a:gd name="connsiteY16" fmla="*/ 716498 h 979971"/>
              <a:gd name="connsiteX17" fmla="*/ 116163 w 1365348"/>
              <a:gd name="connsiteY17" fmla="*/ 498022 h 979971"/>
              <a:gd name="connsiteX18" fmla="*/ 121966 w 1365348"/>
              <a:gd name="connsiteY18" fmla="*/ 494872 h 979971"/>
              <a:gd name="connsiteX19" fmla="*/ 109823 w 1365348"/>
              <a:gd name="connsiteY19" fmla="*/ 434728 h 979971"/>
              <a:gd name="connsiteX20" fmla="*/ 326881 w 1365348"/>
              <a:gd name="connsiteY20" fmla="*/ 217670 h 979971"/>
              <a:gd name="connsiteX21" fmla="*/ 349245 w 1365348"/>
              <a:gd name="connsiteY21" fmla="*/ 219925 h 979971"/>
              <a:gd name="connsiteX22" fmla="*/ 356500 w 1365348"/>
              <a:gd name="connsiteY22" fmla="*/ 183989 h 979971"/>
              <a:gd name="connsiteX23" fmla="*/ 516580 w 1365348"/>
              <a:gd name="connsiteY23" fmla="*/ 77881 h 979971"/>
              <a:gd name="connsiteX24" fmla="*/ 584205 w 1365348"/>
              <a:gd name="connsiteY24" fmla="*/ 91534 h 979971"/>
              <a:gd name="connsiteX25" fmla="*/ 603761 w 1365348"/>
              <a:gd name="connsiteY25" fmla="*/ 104719 h 979971"/>
              <a:gd name="connsiteX26" fmla="*/ 640056 w 1365348"/>
              <a:gd name="connsiteY26" fmla="*/ 50885 h 979971"/>
              <a:gd name="connsiteX27" fmla="*/ 762904 w 1365348"/>
              <a:gd name="connsiteY27" fmla="*/ 0 h 9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65348" h="979971">
                <a:moveTo>
                  <a:pt x="762904" y="0"/>
                </a:moveTo>
                <a:cubicBezTo>
                  <a:pt x="810879" y="0"/>
                  <a:pt x="854312" y="19446"/>
                  <a:pt x="885752" y="50885"/>
                </a:cubicBezTo>
                <a:lnTo>
                  <a:pt x="915246" y="94631"/>
                </a:lnTo>
                <a:lnTo>
                  <a:pt x="929428" y="85069"/>
                </a:lnTo>
                <a:cubicBezTo>
                  <a:pt x="950213" y="76277"/>
                  <a:pt x="973066" y="71416"/>
                  <a:pt x="997053" y="71416"/>
                </a:cubicBezTo>
                <a:cubicBezTo>
                  <a:pt x="1093003" y="71416"/>
                  <a:pt x="1170786" y="149199"/>
                  <a:pt x="1170786" y="245149"/>
                </a:cubicBezTo>
                <a:lnTo>
                  <a:pt x="1167865" y="259616"/>
                </a:lnTo>
                <a:lnTo>
                  <a:pt x="1191615" y="254821"/>
                </a:lnTo>
                <a:cubicBezTo>
                  <a:pt x="1287565" y="254821"/>
                  <a:pt x="1365348" y="332604"/>
                  <a:pt x="1365348" y="428554"/>
                </a:cubicBezTo>
                <a:cubicBezTo>
                  <a:pt x="1365348" y="476529"/>
                  <a:pt x="1345902" y="519962"/>
                  <a:pt x="1314463" y="551402"/>
                </a:cubicBezTo>
                <a:lnTo>
                  <a:pt x="1281588" y="573566"/>
                </a:lnTo>
                <a:lnTo>
                  <a:pt x="1344278" y="691109"/>
                </a:lnTo>
                <a:lnTo>
                  <a:pt x="1183640" y="765250"/>
                </a:lnTo>
                <a:lnTo>
                  <a:pt x="521219" y="744867"/>
                </a:lnTo>
                <a:lnTo>
                  <a:pt x="506241" y="819054"/>
                </a:lnTo>
                <a:cubicBezTo>
                  <a:pt x="466244" y="913618"/>
                  <a:pt x="372607" y="979971"/>
                  <a:pt x="263473" y="979971"/>
                </a:cubicBezTo>
                <a:cubicBezTo>
                  <a:pt x="117961" y="979971"/>
                  <a:pt x="0" y="862010"/>
                  <a:pt x="0" y="716498"/>
                </a:cubicBezTo>
                <a:cubicBezTo>
                  <a:pt x="0" y="625553"/>
                  <a:pt x="46078" y="545370"/>
                  <a:pt x="116163" y="498022"/>
                </a:cubicBezTo>
                <a:lnTo>
                  <a:pt x="121966" y="494872"/>
                </a:lnTo>
                <a:lnTo>
                  <a:pt x="109823" y="434728"/>
                </a:lnTo>
                <a:cubicBezTo>
                  <a:pt x="109823" y="314850"/>
                  <a:pt x="207003" y="217670"/>
                  <a:pt x="326881" y="217670"/>
                </a:cubicBezTo>
                <a:lnTo>
                  <a:pt x="349245" y="219925"/>
                </a:lnTo>
                <a:lnTo>
                  <a:pt x="356500" y="183989"/>
                </a:lnTo>
                <a:cubicBezTo>
                  <a:pt x="382874" y="121634"/>
                  <a:pt x="444618" y="77881"/>
                  <a:pt x="516580" y="77881"/>
                </a:cubicBezTo>
                <a:cubicBezTo>
                  <a:pt x="540568" y="77881"/>
                  <a:pt x="563420" y="82742"/>
                  <a:pt x="584205" y="91534"/>
                </a:cubicBezTo>
                <a:lnTo>
                  <a:pt x="603761" y="104719"/>
                </a:lnTo>
                <a:lnTo>
                  <a:pt x="640056" y="50885"/>
                </a:lnTo>
                <a:cubicBezTo>
                  <a:pt x="671496" y="19446"/>
                  <a:pt x="714929" y="0"/>
                  <a:pt x="762904" y="0"/>
                </a:cubicBezTo>
                <a:close/>
              </a:path>
            </a:pathLst>
          </a:custGeom>
          <a:solidFill>
            <a:srgbClr val="43B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/>
          <p:cNvSpPr/>
          <p:nvPr/>
        </p:nvSpPr>
        <p:spPr>
          <a:xfrm>
            <a:off x="6989433" y="4217306"/>
            <a:ext cx="3431706" cy="1391620"/>
          </a:xfrm>
          <a:custGeom>
            <a:avLst/>
            <a:gdLst>
              <a:gd name="connsiteX0" fmla="*/ 1416049 w 2540193"/>
              <a:gd name="connsiteY0" fmla="*/ 0 h 1030095"/>
              <a:gd name="connsiteX1" fmla="*/ 1558687 w 2540193"/>
              <a:gd name="connsiteY1" fmla="*/ 59083 h 1030095"/>
              <a:gd name="connsiteX2" fmla="*/ 1599645 w 2540193"/>
              <a:gd name="connsiteY2" fmla="*/ 119831 h 1030095"/>
              <a:gd name="connsiteX3" fmla="*/ 1612630 w 2540193"/>
              <a:gd name="connsiteY3" fmla="*/ 118522 h 1030095"/>
              <a:gd name="connsiteX4" fmla="*/ 1768288 w 2540193"/>
              <a:gd name="connsiteY4" fmla="*/ 191930 h 1030095"/>
              <a:gd name="connsiteX5" fmla="*/ 1780017 w 2540193"/>
              <a:gd name="connsiteY5" fmla="*/ 211262 h 1030095"/>
              <a:gd name="connsiteX6" fmla="*/ 1815089 w 2540193"/>
              <a:gd name="connsiteY6" fmla="*/ 187615 h 1030095"/>
              <a:gd name="connsiteX7" fmla="*/ 1893608 w 2540193"/>
              <a:gd name="connsiteY7" fmla="*/ 171763 h 1030095"/>
              <a:gd name="connsiteX8" fmla="*/ 2036246 w 2540193"/>
              <a:gd name="connsiteY8" fmla="*/ 230846 h 1030095"/>
              <a:gd name="connsiteX9" fmla="*/ 2075037 w 2540193"/>
              <a:gd name="connsiteY9" fmla="*/ 288381 h 1030095"/>
              <a:gd name="connsiteX10" fmla="*/ 2111016 w 2540193"/>
              <a:gd name="connsiteY10" fmla="*/ 264123 h 1030095"/>
              <a:gd name="connsiteX11" fmla="*/ 2189535 w 2540193"/>
              <a:gd name="connsiteY11" fmla="*/ 248271 h 1030095"/>
              <a:gd name="connsiteX12" fmla="*/ 2375404 w 2540193"/>
              <a:gd name="connsiteY12" fmla="*/ 371473 h 1030095"/>
              <a:gd name="connsiteX13" fmla="*/ 2389827 w 2540193"/>
              <a:gd name="connsiteY13" fmla="*/ 442913 h 1030095"/>
              <a:gd name="connsiteX14" fmla="*/ 2416991 w 2540193"/>
              <a:gd name="connsiteY14" fmla="*/ 451345 h 1030095"/>
              <a:gd name="connsiteX15" fmla="*/ 2540193 w 2540193"/>
              <a:gd name="connsiteY15" fmla="*/ 637214 h 1030095"/>
              <a:gd name="connsiteX16" fmla="*/ 2416991 w 2540193"/>
              <a:gd name="connsiteY16" fmla="*/ 823083 h 1030095"/>
              <a:gd name="connsiteX17" fmla="*/ 2403662 w 2540193"/>
              <a:gd name="connsiteY17" fmla="*/ 827220 h 1030095"/>
              <a:gd name="connsiteX18" fmla="*/ 2394236 w 2540193"/>
              <a:gd name="connsiteY18" fmla="*/ 850532 h 1030095"/>
              <a:gd name="connsiteX19" fmla="*/ 2124317 w 2540193"/>
              <a:gd name="connsiteY19" fmla="*/ 926410 h 1030095"/>
              <a:gd name="connsiteX20" fmla="*/ 652801 w 2540193"/>
              <a:gd name="connsiteY20" fmla="*/ 903242 h 1030095"/>
              <a:gd name="connsiteX21" fmla="*/ 478589 w 2540193"/>
              <a:gd name="connsiteY21" fmla="*/ 889128 h 1030095"/>
              <a:gd name="connsiteX22" fmla="*/ 433718 w 2540193"/>
              <a:gd name="connsiteY22" fmla="*/ 955681 h 1030095"/>
              <a:gd name="connsiteX23" fmla="*/ 254066 w 2540193"/>
              <a:gd name="connsiteY23" fmla="*/ 1030095 h 1030095"/>
              <a:gd name="connsiteX24" fmla="*/ 0 w 2540193"/>
              <a:gd name="connsiteY24" fmla="*/ 776029 h 1030095"/>
              <a:gd name="connsiteX25" fmla="*/ 254066 w 2540193"/>
              <a:gd name="connsiteY25" fmla="*/ 521963 h 1030095"/>
              <a:gd name="connsiteX26" fmla="*/ 352960 w 2540193"/>
              <a:gd name="connsiteY26" fmla="*/ 541929 h 1030095"/>
              <a:gd name="connsiteX27" fmla="*/ 386172 w 2540193"/>
              <a:gd name="connsiteY27" fmla="*/ 559956 h 1030095"/>
              <a:gd name="connsiteX28" fmla="*/ 376558 w 2540193"/>
              <a:gd name="connsiteY28" fmla="*/ 512335 h 1030095"/>
              <a:gd name="connsiteX29" fmla="*/ 578279 w 2540193"/>
              <a:gd name="connsiteY29" fmla="*/ 310614 h 1030095"/>
              <a:gd name="connsiteX30" fmla="*/ 720917 w 2540193"/>
              <a:gd name="connsiteY30" fmla="*/ 369697 h 1030095"/>
              <a:gd name="connsiteX31" fmla="*/ 761905 w 2540193"/>
              <a:gd name="connsiteY31" fmla="*/ 430490 h 1030095"/>
              <a:gd name="connsiteX32" fmla="*/ 806171 w 2540193"/>
              <a:gd name="connsiteY32" fmla="*/ 400644 h 1030095"/>
              <a:gd name="connsiteX33" fmla="*/ 884690 w 2540193"/>
              <a:gd name="connsiteY33" fmla="*/ 384792 h 1030095"/>
              <a:gd name="connsiteX34" fmla="*/ 925344 w 2540193"/>
              <a:gd name="connsiteY34" fmla="*/ 388890 h 1030095"/>
              <a:gd name="connsiteX35" fmla="*/ 956954 w 2540193"/>
              <a:gd name="connsiteY35" fmla="*/ 398703 h 1030095"/>
              <a:gd name="connsiteX36" fmla="*/ 963931 w 2540193"/>
              <a:gd name="connsiteY36" fmla="*/ 364144 h 1030095"/>
              <a:gd name="connsiteX37" fmla="*/ 1207234 w 2540193"/>
              <a:gd name="connsiteY37" fmla="*/ 202872 h 1030095"/>
              <a:gd name="connsiteX38" fmla="*/ 1214713 w 2540193"/>
              <a:gd name="connsiteY38" fmla="*/ 203626 h 1030095"/>
              <a:gd name="connsiteX39" fmla="*/ 1214328 w 2540193"/>
              <a:gd name="connsiteY39" fmla="*/ 201721 h 1030095"/>
              <a:gd name="connsiteX40" fmla="*/ 1416049 w 2540193"/>
              <a:gd name="connsiteY40" fmla="*/ 0 h 103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540193" h="1030095">
                <a:moveTo>
                  <a:pt x="1416049" y="0"/>
                </a:moveTo>
                <a:cubicBezTo>
                  <a:pt x="1471753" y="0"/>
                  <a:pt x="1522183" y="22579"/>
                  <a:pt x="1558687" y="59083"/>
                </a:cubicBezTo>
                <a:lnTo>
                  <a:pt x="1599645" y="119831"/>
                </a:lnTo>
                <a:lnTo>
                  <a:pt x="1612630" y="118522"/>
                </a:lnTo>
                <a:cubicBezTo>
                  <a:pt x="1675297" y="118522"/>
                  <a:pt x="1731289" y="147098"/>
                  <a:pt x="1768288" y="191930"/>
                </a:cubicBezTo>
                <a:lnTo>
                  <a:pt x="1780017" y="211262"/>
                </a:lnTo>
                <a:lnTo>
                  <a:pt x="1815089" y="187615"/>
                </a:lnTo>
                <a:cubicBezTo>
                  <a:pt x="1839223" y="177408"/>
                  <a:pt x="1865756" y="171763"/>
                  <a:pt x="1893608" y="171763"/>
                </a:cubicBezTo>
                <a:cubicBezTo>
                  <a:pt x="1949312" y="171763"/>
                  <a:pt x="1999742" y="194342"/>
                  <a:pt x="2036246" y="230846"/>
                </a:cubicBezTo>
                <a:lnTo>
                  <a:pt x="2075037" y="288381"/>
                </a:lnTo>
                <a:lnTo>
                  <a:pt x="2111016" y="264123"/>
                </a:lnTo>
                <a:cubicBezTo>
                  <a:pt x="2135150" y="253916"/>
                  <a:pt x="2161683" y="248271"/>
                  <a:pt x="2189535" y="248271"/>
                </a:cubicBezTo>
                <a:cubicBezTo>
                  <a:pt x="2273090" y="248271"/>
                  <a:pt x="2344781" y="299073"/>
                  <a:pt x="2375404" y="371473"/>
                </a:cubicBezTo>
                <a:lnTo>
                  <a:pt x="2389827" y="442913"/>
                </a:lnTo>
                <a:lnTo>
                  <a:pt x="2416991" y="451345"/>
                </a:lnTo>
                <a:cubicBezTo>
                  <a:pt x="2489391" y="481968"/>
                  <a:pt x="2540193" y="553659"/>
                  <a:pt x="2540193" y="637214"/>
                </a:cubicBezTo>
                <a:cubicBezTo>
                  <a:pt x="2540193" y="720769"/>
                  <a:pt x="2489391" y="792460"/>
                  <a:pt x="2416991" y="823083"/>
                </a:cubicBezTo>
                <a:lnTo>
                  <a:pt x="2403662" y="827220"/>
                </a:lnTo>
                <a:lnTo>
                  <a:pt x="2394236" y="850532"/>
                </a:lnTo>
                <a:cubicBezTo>
                  <a:pt x="2389988" y="886251"/>
                  <a:pt x="2386898" y="920232"/>
                  <a:pt x="2124317" y="926410"/>
                </a:cubicBezTo>
                <a:cubicBezTo>
                  <a:pt x="1861736" y="932589"/>
                  <a:pt x="1118400" y="931817"/>
                  <a:pt x="652801" y="903242"/>
                </a:cubicBezTo>
                <a:lnTo>
                  <a:pt x="478589" y="889128"/>
                </a:lnTo>
                <a:lnTo>
                  <a:pt x="433718" y="955681"/>
                </a:lnTo>
                <a:cubicBezTo>
                  <a:pt x="387741" y="1001658"/>
                  <a:pt x="324225" y="1030095"/>
                  <a:pt x="254066" y="1030095"/>
                </a:cubicBezTo>
                <a:cubicBezTo>
                  <a:pt x="113749" y="1030095"/>
                  <a:pt x="0" y="916346"/>
                  <a:pt x="0" y="776029"/>
                </a:cubicBezTo>
                <a:cubicBezTo>
                  <a:pt x="0" y="635712"/>
                  <a:pt x="113749" y="521963"/>
                  <a:pt x="254066" y="521963"/>
                </a:cubicBezTo>
                <a:cubicBezTo>
                  <a:pt x="289145" y="521963"/>
                  <a:pt x="322564" y="529072"/>
                  <a:pt x="352960" y="541929"/>
                </a:cubicBezTo>
                <a:lnTo>
                  <a:pt x="386172" y="559956"/>
                </a:lnTo>
                <a:lnTo>
                  <a:pt x="376558" y="512335"/>
                </a:lnTo>
                <a:cubicBezTo>
                  <a:pt x="376558" y="400928"/>
                  <a:pt x="466872" y="310614"/>
                  <a:pt x="578279" y="310614"/>
                </a:cubicBezTo>
                <a:cubicBezTo>
                  <a:pt x="633983" y="310614"/>
                  <a:pt x="684413" y="333193"/>
                  <a:pt x="720917" y="369697"/>
                </a:cubicBezTo>
                <a:lnTo>
                  <a:pt x="761905" y="430490"/>
                </a:lnTo>
                <a:lnTo>
                  <a:pt x="806171" y="400644"/>
                </a:lnTo>
                <a:cubicBezTo>
                  <a:pt x="830305" y="390437"/>
                  <a:pt x="856838" y="384792"/>
                  <a:pt x="884690" y="384792"/>
                </a:cubicBezTo>
                <a:cubicBezTo>
                  <a:pt x="898616" y="384792"/>
                  <a:pt x="912212" y="386203"/>
                  <a:pt x="925344" y="388890"/>
                </a:cubicBezTo>
                <a:lnTo>
                  <a:pt x="956954" y="398703"/>
                </a:lnTo>
                <a:lnTo>
                  <a:pt x="963931" y="364144"/>
                </a:lnTo>
                <a:cubicBezTo>
                  <a:pt x="1004016" y="269371"/>
                  <a:pt x="1097859" y="202872"/>
                  <a:pt x="1207234" y="202872"/>
                </a:cubicBezTo>
                <a:lnTo>
                  <a:pt x="1214713" y="203626"/>
                </a:lnTo>
                <a:lnTo>
                  <a:pt x="1214328" y="201721"/>
                </a:lnTo>
                <a:cubicBezTo>
                  <a:pt x="1214328" y="90314"/>
                  <a:pt x="1304642" y="0"/>
                  <a:pt x="1416049" y="0"/>
                </a:cubicBezTo>
                <a:close/>
              </a:path>
            </a:pathLst>
          </a:custGeom>
          <a:solidFill>
            <a:srgbClr val="76B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35" y="5344628"/>
            <a:ext cx="12185901" cy="1553171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任意多边形: 形状 301"/>
          <p:cNvSpPr/>
          <p:nvPr/>
        </p:nvSpPr>
        <p:spPr>
          <a:xfrm>
            <a:off x="439033" y="4599830"/>
            <a:ext cx="2042051" cy="990801"/>
          </a:xfrm>
          <a:custGeom>
            <a:avLst/>
            <a:gdLst>
              <a:gd name="connsiteX0" fmla="*/ 1567600 w 2042051"/>
              <a:gd name="connsiteY0" fmla="*/ 0 h 990801"/>
              <a:gd name="connsiteX1" fmla="*/ 2042051 w 2042051"/>
              <a:gd name="connsiteY1" fmla="*/ 474451 h 990801"/>
              <a:gd name="connsiteX2" fmla="*/ 1832870 w 2042051"/>
              <a:gd name="connsiteY2" fmla="*/ 867873 h 990801"/>
              <a:gd name="connsiteX3" fmla="*/ 1782212 w 2042051"/>
              <a:gd name="connsiteY3" fmla="*/ 895370 h 990801"/>
              <a:gd name="connsiteX4" fmla="*/ 1783216 w 2042051"/>
              <a:gd name="connsiteY4" fmla="*/ 905336 h 990801"/>
              <a:gd name="connsiteX5" fmla="*/ 1774601 w 2042051"/>
              <a:gd name="connsiteY5" fmla="*/ 990801 h 990801"/>
              <a:gd name="connsiteX6" fmla="*/ 8858 w 2042051"/>
              <a:gd name="connsiteY6" fmla="*/ 990801 h 990801"/>
              <a:gd name="connsiteX7" fmla="*/ 0 w 2042051"/>
              <a:gd name="connsiteY7" fmla="*/ 902932 h 990801"/>
              <a:gd name="connsiteX8" fmla="*/ 474451 w 2042051"/>
              <a:gd name="connsiteY8" fmla="*/ 428481 h 990801"/>
              <a:gd name="connsiteX9" fmla="*/ 659128 w 2042051"/>
              <a:gd name="connsiteY9" fmla="*/ 465766 h 990801"/>
              <a:gd name="connsiteX10" fmla="*/ 682300 w 2042051"/>
              <a:gd name="connsiteY10" fmla="*/ 478343 h 990801"/>
              <a:gd name="connsiteX11" fmla="*/ 701937 w 2042051"/>
              <a:gd name="connsiteY11" fmla="*/ 442164 h 990801"/>
              <a:gd name="connsiteX12" fmla="*/ 959749 w 2042051"/>
              <a:gd name="connsiteY12" fmla="*/ 305087 h 990801"/>
              <a:gd name="connsiteX13" fmla="*/ 1080769 w 2042051"/>
              <a:gd name="connsiteY13" fmla="*/ 329520 h 990801"/>
              <a:gd name="connsiteX14" fmla="*/ 1112714 w 2042051"/>
              <a:gd name="connsiteY14" fmla="*/ 346859 h 990801"/>
              <a:gd name="connsiteX15" fmla="*/ 1130434 w 2042051"/>
              <a:gd name="connsiteY15" fmla="*/ 289773 h 990801"/>
              <a:gd name="connsiteX16" fmla="*/ 1567600 w 2042051"/>
              <a:gd name="connsiteY16" fmla="*/ 0 h 99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2051" h="990801">
                <a:moveTo>
                  <a:pt x="1567600" y="0"/>
                </a:moveTo>
                <a:cubicBezTo>
                  <a:pt x="1829632" y="0"/>
                  <a:pt x="2042051" y="212419"/>
                  <a:pt x="2042051" y="474451"/>
                </a:cubicBezTo>
                <a:cubicBezTo>
                  <a:pt x="2042051" y="638221"/>
                  <a:pt x="1959075" y="782611"/>
                  <a:pt x="1832870" y="867873"/>
                </a:cubicBezTo>
                <a:lnTo>
                  <a:pt x="1782212" y="895370"/>
                </a:lnTo>
                <a:lnTo>
                  <a:pt x="1783216" y="905336"/>
                </a:lnTo>
                <a:lnTo>
                  <a:pt x="1774601" y="990801"/>
                </a:lnTo>
                <a:lnTo>
                  <a:pt x="8858" y="990801"/>
                </a:lnTo>
                <a:lnTo>
                  <a:pt x="0" y="902932"/>
                </a:lnTo>
                <a:cubicBezTo>
                  <a:pt x="0" y="640900"/>
                  <a:pt x="212419" y="428481"/>
                  <a:pt x="474451" y="428481"/>
                </a:cubicBezTo>
                <a:cubicBezTo>
                  <a:pt x="539959" y="428481"/>
                  <a:pt x="602366" y="441757"/>
                  <a:pt x="659128" y="465766"/>
                </a:cubicBezTo>
                <a:lnTo>
                  <a:pt x="682300" y="478343"/>
                </a:lnTo>
                <a:lnTo>
                  <a:pt x="701937" y="442164"/>
                </a:lnTo>
                <a:cubicBezTo>
                  <a:pt x="757810" y="359462"/>
                  <a:pt x="852429" y="305087"/>
                  <a:pt x="959749" y="305087"/>
                </a:cubicBezTo>
                <a:cubicBezTo>
                  <a:pt x="1002677" y="305087"/>
                  <a:pt x="1043572" y="313787"/>
                  <a:pt x="1080769" y="329520"/>
                </a:cubicBezTo>
                <a:lnTo>
                  <a:pt x="1112714" y="346859"/>
                </a:lnTo>
                <a:lnTo>
                  <a:pt x="1130434" y="289773"/>
                </a:lnTo>
                <a:cubicBezTo>
                  <a:pt x="1202460" y="119486"/>
                  <a:pt x="1371076" y="0"/>
                  <a:pt x="1567600" y="0"/>
                </a:cubicBezTo>
                <a:close/>
              </a:path>
            </a:pathLst>
          </a:custGeom>
          <a:solidFill>
            <a:srgbClr val="43B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/>
          <p:cNvSpPr/>
          <p:nvPr/>
        </p:nvSpPr>
        <p:spPr>
          <a:xfrm rot="1848693">
            <a:off x="2950196" y="128346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21" name="任意多边形: 形状 320"/>
          <p:cNvSpPr/>
          <p:nvPr/>
        </p:nvSpPr>
        <p:spPr>
          <a:xfrm rot="18707093">
            <a:off x="865367" y="1099456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22" name="任意多边形: 形状 321"/>
          <p:cNvSpPr/>
          <p:nvPr/>
        </p:nvSpPr>
        <p:spPr>
          <a:xfrm rot="18707093">
            <a:off x="3831761" y="44025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/>
          <p:cNvSpPr/>
          <p:nvPr/>
        </p:nvSpPr>
        <p:spPr>
          <a:xfrm rot="18707093">
            <a:off x="1709916" y="582723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24" name="任意多边形: 形状 323"/>
          <p:cNvSpPr/>
          <p:nvPr/>
        </p:nvSpPr>
        <p:spPr>
          <a:xfrm rot="1517159">
            <a:off x="478090" y="427122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34397" y="1056889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2420297" y="183329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758478" y="106151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任意多边形: 形状 333"/>
          <p:cNvSpPr/>
          <p:nvPr/>
        </p:nvSpPr>
        <p:spPr>
          <a:xfrm>
            <a:off x="7052845" y="1907124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35" name="任意多边形: 形状 334"/>
          <p:cNvSpPr/>
          <p:nvPr/>
        </p:nvSpPr>
        <p:spPr>
          <a:xfrm flipH="1">
            <a:off x="2772036" y="4217228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任意多边形: 形状 341"/>
          <p:cNvSpPr/>
          <p:nvPr/>
        </p:nvSpPr>
        <p:spPr>
          <a:xfrm rot="17915333" flipH="1">
            <a:off x="8582758" y="5803287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/>
          <p:cNvSpPr/>
          <p:nvPr/>
        </p:nvSpPr>
        <p:spPr>
          <a:xfrm rot="1848693">
            <a:off x="11255917" y="117660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5" name="任意多边形: 形状 344"/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任意多边形: 形状 345"/>
          <p:cNvSpPr/>
          <p:nvPr/>
        </p:nvSpPr>
        <p:spPr>
          <a:xfrm rot="21083616">
            <a:off x="9323688" y="133727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任意多边形: 形状 346"/>
          <p:cNvSpPr/>
          <p:nvPr/>
        </p:nvSpPr>
        <p:spPr>
          <a:xfrm rot="2670160">
            <a:off x="10138331" y="69720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6561" y="5613145"/>
            <a:ext cx="319534" cy="333899"/>
            <a:chOff x="-1912120" y="5702972"/>
            <a:chExt cx="1307112" cy="1365874"/>
          </a:xfrm>
        </p:grpSpPr>
        <p:sp>
          <p:nvSpPr>
            <p:cNvPr id="352" name="任意多边形: 形状 351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10196338" y="4520823"/>
            <a:ext cx="319534" cy="333899"/>
            <a:chOff x="-1912120" y="5702972"/>
            <a:chExt cx="1307112" cy="1365874"/>
          </a:xfrm>
        </p:grpSpPr>
        <p:sp>
          <p:nvSpPr>
            <p:cNvPr id="354" name="任意多边形: 形状 353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7409524" y="4898302"/>
            <a:ext cx="226058" cy="236221"/>
            <a:chOff x="-1912120" y="5702972"/>
            <a:chExt cx="1307112" cy="1365874"/>
          </a:xfrm>
        </p:grpSpPr>
        <p:sp>
          <p:nvSpPr>
            <p:cNvPr id="357" name="任意多边形: 形状 356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 rot="19232518">
            <a:off x="2733103" y="6226125"/>
            <a:ext cx="226058" cy="236221"/>
            <a:chOff x="-1912120" y="5702972"/>
            <a:chExt cx="1307112" cy="1365874"/>
          </a:xfrm>
        </p:grpSpPr>
        <p:sp>
          <p:nvSpPr>
            <p:cNvPr id="360" name="任意多边形: 形状 359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9232518">
            <a:off x="9830982" y="6229398"/>
            <a:ext cx="226058" cy="236221"/>
            <a:chOff x="-1912120" y="5702972"/>
            <a:chExt cx="1307112" cy="1365874"/>
          </a:xfrm>
        </p:grpSpPr>
        <p:sp>
          <p:nvSpPr>
            <p:cNvPr id="363" name="任意多边形: 形状 362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9" name="文本框 218"/>
          <p:cNvSpPr txBox="1"/>
          <p:nvPr/>
        </p:nvSpPr>
        <p:spPr>
          <a:xfrm>
            <a:off x="2209372" y="2412245"/>
            <a:ext cx="770453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A36029"/>
                </a:solidFill>
                <a:latin typeface="+mj-lt"/>
              </a:rPr>
              <a:t>Bunny Jumping</a:t>
            </a:r>
          </a:p>
        </p:txBody>
      </p:sp>
      <p:pic>
        <p:nvPicPr>
          <p:cNvPr id="9" name="Picture 8" descr="rabbit-removebg-preview"/>
          <p:cNvPicPr>
            <a:picLocks noChangeAspect="1"/>
          </p:cNvPicPr>
          <p:nvPr/>
        </p:nvPicPr>
        <p:blipFill>
          <a:blip r:embed="rId3"/>
          <a:srcRect l="48947" t="1427" r="-560" b="48947"/>
          <a:stretch>
            <a:fillRect/>
          </a:stretch>
        </p:blipFill>
        <p:spPr>
          <a:xfrm>
            <a:off x="8359775" y="3784146"/>
            <a:ext cx="1628775" cy="1567180"/>
          </a:xfrm>
          <a:prstGeom prst="rect">
            <a:avLst/>
          </a:prstGeom>
        </p:spPr>
      </p:pic>
      <p:pic>
        <p:nvPicPr>
          <p:cNvPr id="2" name="Picture 1" descr="kaktus-removebg-preview"/>
          <p:cNvPicPr>
            <a:picLocks noChangeAspect="1"/>
          </p:cNvPicPr>
          <p:nvPr/>
        </p:nvPicPr>
        <p:blipFill>
          <a:blip r:embed="rId4"/>
          <a:srcRect t="38147" r="68013"/>
          <a:stretch>
            <a:fillRect/>
          </a:stretch>
        </p:blipFill>
        <p:spPr>
          <a:xfrm>
            <a:off x="3385820" y="3097711"/>
            <a:ext cx="1367790" cy="2644775"/>
          </a:xfrm>
          <a:prstGeom prst="rect">
            <a:avLst/>
          </a:prstGeom>
        </p:spPr>
      </p:pic>
      <p:grpSp>
        <p:nvGrpSpPr>
          <p:cNvPr id="4" name="组合 13"/>
          <p:cNvGrpSpPr/>
          <p:nvPr/>
        </p:nvGrpSpPr>
        <p:grpSpPr>
          <a:xfrm>
            <a:off x="4452423" y="5380363"/>
            <a:ext cx="595909" cy="1035666"/>
            <a:chOff x="1420181" y="2082776"/>
            <a:chExt cx="595909" cy="1035666"/>
          </a:xfrm>
        </p:grpSpPr>
        <p:sp>
          <p:nvSpPr>
            <p:cNvPr id="5" name="任意多边形: 形状 243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7" name="任意多边形: 形状 240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249"/>
          <p:cNvGrpSpPr/>
          <p:nvPr/>
        </p:nvGrpSpPr>
        <p:grpSpPr>
          <a:xfrm>
            <a:off x="5317300" y="5745179"/>
            <a:ext cx="431711" cy="750296"/>
            <a:chOff x="1420181" y="2082776"/>
            <a:chExt cx="595909" cy="1035666"/>
          </a:xfrm>
        </p:grpSpPr>
        <p:sp>
          <p:nvSpPr>
            <p:cNvPr id="16" name="任意多边形: 形状 250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251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18" name="任意多边形: 形状 252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253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340"/>
          <p:cNvSpPr/>
          <p:nvPr/>
        </p:nvSpPr>
        <p:spPr>
          <a:xfrm rot="17915333" flipH="1">
            <a:off x="4485733" y="6121351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342"/>
          <p:cNvSpPr/>
          <p:nvPr/>
        </p:nvSpPr>
        <p:spPr>
          <a:xfrm rot="17915333" flipH="1">
            <a:off x="6976120" y="5809258"/>
            <a:ext cx="408465" cy="556832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4" name="Picture 23" descr="serigala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51915" y="4451531"/>
            <a:ext cx="2496185" cy="943610"/>
          </a:xfrm>
          <a:prstGeom prst="rect">
            <a:avLst/>
          </a:prstGeom>
        </p:spPr>
      </p:pic>
      <p:sp>
        <p:nvSpPr>
          <p:cNvPr id="26" name="任意多边形: 形状 307"/>
          <p:cNvSpPr/>
          <p:nvPr/>
        </p:nvSpPr>
        <p:spPr>
          <a:xfrm>
            <a:off x="1655862" y="4789900"/>
            <a:ext cx="2268652" cy="909946"/>
          </a:xfrm>
          <a:custGeom>
            <a:avLst/>
            <a:gdLst>
              <a:gd name="connsiteX0" fmla="*/ 1475243 w 2693784"/>
              <a:gd name="connsiteY0" fmla="*/ 0 h 1080464"/>
              <a:gd name="connsiteX1" fmla="*/ 1916623 w 2693784"/>
              <a:gd name="connsiteY1" fmla="*/ 234680 h 1080464"/>
              <a:gd name="connsiteX2" fmla="*/ 1952662 w 2693784"/>
              <a:gd name="connsiteY2" fmla="*/ 301077 h 1080464"/>
              <a:gd name="connsiteX3" fmla="*/ 1988737 w 2693784"/>
              <a:gd name="connsiteY3" fmla="*/ 283735 h 1080464"/>
              <a:gd name="connsiteX4" fmla="*/ 2095612 w 2693784"/>
              <a:gd name="connsiteY4" fmla="*/ 267577 h 1080464"/>
              <a:gd name="connsiteX5" fmla="*/ 2426771 w 2693784"/>
              <a:gd name="connsiteY5" fmla="*/ 487084 h 1080464"/>
              <a:gd name="connsiteX6" fmla="*/ 2442400 w 2693784"/>
              <a:gd name="connsiteY6" fmla="*/ 564500 h 1080464"/>
              <a:gd name="connsiteX7" fmla="*/ 2474278 w 2693784"/>
              <a:gd name="connsiteY7" fmla="*/ 574396 h 1080464"/>
              <a:gd name="connsiteX8" fmla="*/ 2693784 w 2693784"/>
              <a:gd name="connsiteY8" fmla="*/ 905554 h 1080464"/>
              <a:gd name="connsiteX9" fmla="*/ 2665540 w 2693784"/>
              <a:gd name="connsiteY9" fmla="*/ 1045449 h 1080464"/>
              <a:gd name="connsiteX10" fmla="*/ 2646535 w 2693784"/>
              <a:gd name="connsiteY10" fmla="*/ 1080464 h 1080464"/>
              <a:gd name="connsiteX11" fmla="*/ 67295 w 2693784"/>
              <a:gd name="connsiteY11" fmla="*/ 1080464 h 1080464"/>
              <a:gd name="connsiteX12" fmla="*/ 33281 w 2693784"/>
              <a:gd name="connsiteY12" fmla="*/ 1017799 h 1080464"/>
              <a:gd name="connsiteX13" fmla="*/ 0 w 2693784"/>
              <a:gd name="connsiteY13" fmla="*/ 852953 h 1080464"/>
              <a:gd name="connsiteX14" fmla="*/ 423500 w 2693784"/>
              <a:gd name="connsiteY14" fmla="*/ 429453 h 1080464"/>
              <a:gd name="connsiteX15" fmla="*/ 508850 w 2693784"/>
              <a:gd name="connsiteY15" fmla="*/ 438057 h 1080464"/>
              <a:gd name="connsiteX16" fmla="*/ 571685 w 2693784"/>
              <a:gd name="connsiteY16" fmla="*/ 457562 h 1080464"/>
              <a:gd name="connsiteX17" fmla="*/ 596952 w 2693784"/>
              <a:gd name="connsiteY17" fmla="*/ 411012 h 1080464"/>
              <a:gd name="connsiteX18" fmla="*/ 902963 w 2693784"/>
              <a:gd name="connsiteY18" fmla="*/ 248307 h 1080464"/>
              <a:gd name="connsiteX19" fmla="*/ 977337 w 2693784"/>
              <a:gd name="connsiteY19" fmla="*/ 255804 h 1080464"/>
              <a:gd name="connsiteX20" fmla="*/ 1014521 w 2693784"/>
              <a:gd name="connsiteY20" fmla="*/ 267347 h 1080464"/>
              <a:gd name="connsiteX21" fmla="*/ 1020018 w 2693784"/>
              <a:gd name="connsiteY21" fmla="*/ 256277 h 1080464"/>
              <a:gd name="connsiteX22" fmla="*/ 1475243 w 2693784"/>
              <a:gd name="connsiteY22" fmla="*/ 0 h 108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93784" h="1080464">
                <a:moveTo>
                  <a:pt x="1475243" y="0"/>
                </a:moveTo>
                <a:cubicBezTo>
                  <a:pt x="1658976" y="0"/>
                  <a:pt x="1820967" y="93091"/>
                  <a:pt x="1916623" y="234680"/>
                </a:cubicBezTo>
                <a:lnTo>
                  <a:pt x="1952662" y="301077"/>
                </a:lnTo>
                <a:lnTo>
                  <a:pt x="1988737" y="283735"/>
                </a:lnTo>
                <a:cubicBezTo>
                  <a:pt x="2022499" y="273234"/>
                  <a:pt x="2058395" y="267577"/>
                  <a:pt x="2095612" y="267577"/>
                </a:cubicBezTo>
                <a:cubicBezTo>
                  <a:pt x="2244481" y="267577"/>
                  <a:pt x="2372210" y="358089"/>
                  <a:pt x="2426771" y="487084"/>
                </a:cubicBezTo>
                <a:lnTo>
                  <a:pt x="2442400" y="564500"/>
                </a:lnTo>
                <a:lnTo>
                  <a:pt x="2474278" y="574396"/>
                </a:lnTo>
                <a:cubicBezTo>
                  <a:pt x="2603272" y="628956"/>
                  <a:pt x="2693784" y="756685"/>
                  <a:pt x="2693784" y="905554"/>
                </a:cubicBezTo>
                <a:cubicBezTo>
                  <a:pt x="2693784" y="955177"/>
                  <a:pt x="2683727" y="1002451"/>
                  <a:pt x="2665540" y="1045449"/>
                </a:cubicBezTo>
                <a:lnTo>
                  <a:pt x="2646535" y="1080464"/>
                </a:lnTo>
                <a:lnTo>
                  <a:pt x="67295" y="1080464"/>
                </a:lnTo>
                <a:lnTo>
                  <a:pt x="33281" y="1017799"/>
                </a:lnTo>
                <a:cubicBezTo>
                  <a:pt x="11851" y="967132"/>
                  <a:pt x="0" y="911426"/>
                  <a:pt x="0" y="852953"/>
                </a:cubicBezTo>
                <a:cubicBezTo>
                  <a:pt x="0" y="619060"/>
                  <a:pt x="189607" y="429453"/>
                  <a:pt x="423500" y="429453"/>
                </a:cubicBezTo>
                <a:cubicBezTo>
                  <a:pt x="452737" y="429453"/>
                  <a:pt x="481282" y="432416"/>
                  <a:pt x="508850" y="438057"/>
                </a:cubicBezTo>
                <a:lnTo>
                  <a:pt x="571685" y="457562"/>
                </a:lnTo>
                <a:lnTo>
                  <a:pt x="596952" y="411012"/>
                </a:lnTo>
                <a:cubicBezTo>
                  <a:pt x="663270" y="312847"/>
                  <a:pt x="775580" y="248307"/>
                  <a:pt x="902963" y="248307"/>
                </a:cubicBezTo>
                <a:cubicBezTo>
                  <a:pt x="928440" y="248307"/>
                  <a:pt x="953314" y="250889"/>
                  <a:pt x="977337" y="255804"/>
                </a:cubicBezTo>
                <a:lnTo>
                  <a:pt x="1014521" y="267347"/>
                </a:lnTo>
                <a:lnTo>
                  <a:pt x="1020018" y="256277"/>
                </a:lnTo>
                <a:cubicBezTo>
                  <a:pt x="1113374" y="102633"/>
                  <a:pt x="1282323" y="0"/>
                  <a:pt x="1475243" y="0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7" name="Picture 26" descr="rabbit-removebg-preview"/>
          <p:cNvPicPr>
            <a:picLocks noChangeAspect="1"/>
          </p:cNvPicPr>
          <p:nvPr/>
        </p:nvPicPr>
        <p:blipFill rotWithShape="1">
          <a:blip r:embed="rId3"/>
          <a:srcRect l="13979" t="56658" r="52783" b="7036"/>
          <a:stretch/>
        </p:blipFill>
        <p:spPr>
          <a:xfrm>
            <a:off x="1351915" y="5072099"/>
            <a:ext cx="1316775" cy="1438446"/>
          </a:xfrm>
          <a:prstGeom prst="rect">
            <a:avLst/>
          </a:prstGeom>
        </p:spPr>
      </p:pic>
      <p:pic>
        <p:nvPicPr>
          <p:cNvPr id="28" name="Picture 27" descr="bird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781540" y="1833245"/>
            <a:ext cx="1442085" cy="124396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222127" y="3928042"/>
            <a:ext cx="1748388" cy="461037"/>
            <a:chOff x="8076" y="6586"/>
            <a:chExt cx="2753" cy="726"/>
          </a:xfrm>
        </p:grpSpPr>
        <p:sp>
          <p:nvSpPr>
            <p:cNvPr id="385" name="矩形: 圆角 384"/>
            <p:cNvSpPr/>
            <p:nvPr/>
          </p:nvSpPr>
          <p:spPr>
            <a:xfrm>
              <a:off x="8076" y="6586"/>
              <a:ext cx="2753" cy="7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8268" y="6694"/>
              <a:ext cx="2369" cy="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Start Game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任意多边形: 形状 268"/>
          <p:cNvSpPr/>
          <p:nvPr/>
        </p:nvSpPr>
        <p:spPr>
          <a:xfrm>
            <a:off x="9250073" y="4667080"/>
            <a:ext cx="1906850" cy="1368631"/>
          </a:xfrm>
          <a:custGeom>
            <a:avLst/>
            <a:gdLst>
              <a:gd name="connsiteX0" fmla="*/ 762904 w 1365348"/>
              <a:gd name="connsiteY0" fmla="*/ 0 h 979971"/>
              <a:gd name="connsiteX1" fmla="*/ 885752 w 1365348"/>
              <a:gd name="connsiteY1" fmla="*/ 50885 h 979971"/>
              <a:gd name="connsiteX2" fmla="*/ 915246 w 1365348"/>
              <a:gd name="connsiteY2" fmla="*/ 94631 h 979971"/>
              <a:gd name="connsiteX3" fmla="*/ 929428 w 1365348"/>
              <a:gd name="connsiteY3" fmla="*/ 85069 h 979971"/>
              <a:gd name="connsiteX4" fmla="*/ 997053 w 1365348"/>
              <a:gd name="connsiteY4" fmla="*/ 71416 h 979971"/>
              <a:gd name="connsiteX5" fmla="*/ 1170786 w 1365348"/>
              <a:gd name="connsiteY5" fmla="*/ 245149 h 979971"/>
              <a:gd name="connsiteX6" fmla="*/ 1167865 w 1365348"/>
              <a:gd name="connsiteY6" fmla="*/ 259616 h 979971"/>
              <a:gd name="connsiteX7" fmla="*/ 1191615 w 1365348"/>
              <a:gd name="connsiteY7" fmla="*/ 254821 h 979971"/>
              <a:gd name="connsiteX8" fmla="*/ 1365348 w 1365348"/>
              <a:gd name="connsiteY8" fmla="*/ 428554 h 979971"/>
              <a:gd name="connsiteX9" fmla="*/ 1314463 w 1365348"/>
              <a:gd name="connsiteY9" fmla="*/ 551402 h 979971"/>
              <a:gd name="connsiteX10" fmla="*/ 1281588 w 1365348"/>
              <a:gd name="connsiteY10" fmla="*/ 573566 h 979971"/>
              <a:gd name="connsiteX11" fmla="*/ 1344278 w 1365348"/>
              <a:gd name="connsiteY11" fmla="*/ 691109 h 979971"/>
              <a:gd name="connsiteX12" fmla="*/ 1183640 w 1365348"/>
              <a:gd name="connsiteY12" fmla="*/ 765250 h 979971"/>
              <a:gd name="connsiteX13" fmla="*/ 521219 w 1365348"/>
              <a:gd name="connsiteY13" fmla="*/ 744867 h 979971"/>
              <a:gd name="connsiteX14" fmla="*/ 506241 w 1365348"/>
              <a:gd name="connsiteY14" fmla="*/ 819054 h 979971"/>
              <a:gd name="connsiteX15" fmla="*/ 263473 w 1365348"/>
              <a:gd name="connsiteY15" fmla="*/ 979971 h 979971"/>
              <a:gd name="connsiteX16" fmla="*/ 0 w 1365348"/>
              <a:gd name="connsiteY16" fmla="*/ 716498 h 979971"/>
              <a:gd name="connsiteX17" fmla="*/ 116163 w 1365348"/>
              <a:gd name="connsiteY17" fmla="*/ 498022 h 979971"/>
              <a:gd name="connsiteX18" fmla="*/ 121966 w 1365348"/>
              <a:gd name="connsiteY18" fmla="*/ 494872 h 979971"/>
              <a:gd name="connsiteX19" fmla="*/ 109823 w 1365348"/>
              <a:gd name="connsiteY19" fmla="*/ 434728 h 979971"/>
              <a:gd name="connsiteX20" fmla="*/ 326881 w 1365348"/>
              <a:gd name="connsiteY20" fmla="*/ 217670 h 979971"/>
              <a:gd name="connsiteX21" fmla="*/ 349245 w 1365348"/>
              <a:gd name="connsiteY21" fmla="*/ 219925 h 979971"/>
              <a:gd name="connsiteX22" fmla="*/ 356500 w 1365348"/>
              <a:gd name="connsiteY22" fmla="*/ 183989 h 979971"/>
              <a:gd name="connsiteX23" fmla="*/ 516580 w 1365348"/>
              <a:gd name="connsiteY23" fmla="*/ 77881 h 979971"/>
              <a:gd name="connsiteX24" fmla="*/ 584205 w 1365348"/>
              <a:gd name="connsiteY24" fmla="*/ 91534 h 979971"/>
              <a:gd name="connsiteX25" fmla="*/ 603761 w 1365348"/>
              <a:gd name="connsiteY25" fmla="*/ 104719 h 979971"/>
              <a:gd name="connsiteX26" fmla="*/ 640056 w 1365348"/>
              <a:gd name="connsiteY26" fmla="*/ 50885 h 979971"/>
              <a:gd name="connsiteX27" fmla="*/ 762904 w 1365348"/>
              <a:gd name="connsiteY27" fmla="*/ 0 h 9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65348" h="979971">
                <a:moveTo>
                  <a:pt x="762904" y="0"/>
                </a:moveTo>
                <a:cubicBezTo>
                  <a:pt x="810879" y="0"/>
                  <a:pt x="854312" y="19446"/>
                  <a:pt x="885752" y="50885"/>
                </a:cubicBezTo>
                <a:lnTo>
                  <a:pt x="915246" y="94631"/>
                </a:lnTo>
                <a:lnTo>
                  <a:pt x="929428" y="85069"/>
                </a:lnTo>
                <a:cubicBezTo>
                  <a:pt x="950213" y="76277"/>
                  <a:pt x="973066" y="71416"/>
                  <a:pt x="997053" y="71416"/>
                </a:cubicBezTo>
                <a:cubicBezTo>
                  <a:pt x="1093003" y="71416"/>
                  <a:pt x="1170786" y="149199"/>
                  <a:pt x="1170786" y="245149"/>
                </a:cubicBezTo>
                <a:lnTo>
                  <a:pt x="1167865" y="259616"/>
                </a:lnTo>
                <a:lnTo>
                  <a:pt x="1191615" y="254821"/>
                </a:lnTo>
                <a:cubicBezTo>
                  <a:pt x="1287565" y="254821"/>
                  <a:pt x="1365348" y="332604"/>
                  <a:pt x="1365348" y="428554"/>
                </a:cubicBezTo>
                <a:cubicBezTo>
                  <a:pt x="1365348" y="476529"/>
                  <a:pt x="1345902" y="519962"/>
                  <a:pt x="1314463" y="551402"/>
                </a:cubicBezTo>
                <a:lnTo>
                  <a:pt x="1281588" y="573566"/>
                </a:lnTo>
                <a:lnTo>
                  <a:pt x="1344278" y="691109"/>
                </a:lnTo>
                <a:lnTo>
                  <a:pt x="1183640" y="765250"/>
                </a:lnTo>
                <a:lnTo>
                  <a:pt x="521219" y="744867"/>
                </a:lnTo>
                <a:lnTo>
                  <a:pt x="506241" y="819054"/>
                </a:lnTo>
                <a:cubicBezTo>
                  <a:pt x="466244" y="913618"/>
                  <a:pt x="372607" y="979971"/>
                  <a:pt x="263473" y="979971"/>
                </a:cubicBezTo>
                <a:cubicBezTo>
                  <a:pt x="117961" y="979971"/>
                  <a:pt x="0" y="862010"/>
                  <a:pt x="0" y="716498"/>
                </a:cubicBezTo>
                <a:cubicBezTo>
                  <a:pt x="0" y="625553"/>
                  <a:pt x="46078" y="545370"/>
                  <a:pt x="116163" y="498022"/>
                </a:cubicBezTo>
                <a:lnTo>
                  <a:pt x="121966" y="494872"/>
                </a:lnTo>
                <a:lnTo>
                  <a:pt x="109823" y="434728"/>
                </a:lnTo>
                <a:cubicBezTo>
                  <a:pt x="109823" y="314850"/>
                  <a:pt x="207003" y="217670"/>
                  <a:pt x="326881" y="217670"/>
                </a:cubicBezTo>
                <a:lnTo>
                  <a:pt x="349245" y="219925"/>
                </a:lnTo>
                <a:lnTo>
                  <a:pt x="356500" y="183989"/>
                </a:lnTo>
                <a:cubicBezTo>
                  <a:pt x="382874" y="121634"/>
                  <a:pt x="444618" y="77881"/>
                  <a:pt x="516580" y="77881"/>
                </a:cubicBezTo>
                <a:cubicBezTo>
                  <a:pt x="540568" y="77881"/>
                  <a:pt x="563420" y="82742"/>
                  <a:pt x="584205" y="91534"/>
                </a:cubicBezTo>
                <a:lnTo>
                  <a:pt x="603761" y="104719"/>
                </a:lnTo>
                <a:lnTo>
                  <a:pt x="640056" y="50885"/>
                </a:lnTo>
                <a:cubicBezTo>
                  <a:pt x="671496" y="19446"/>
                  <a:pt x="714929" y="0"/>
                  <a:pt x="762904" y="0"/>
                </a:cubicBezTo>
                <a:close/>
              </a:path>
            </a:pathLst>
          </a:custGeom>
          <a:solidFill>
            <a:srgbClr val="43B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/>
          <p:cNvSpPr/>
          <p:nvPr/>
        </p:nvSpPr>
        <p:spPr>
          <a:xfrm>
            <a:off x="6989433" y="4246335"/>
            <a:ext cx="3431706" cy="1391620"/>
          </a:xfrm>
          <a:custGeom>
            <a:avLst/>
            <a:gdLst>
              <a:gd name="connsiteX0" fmla="*/ 1416049 w 2540193"/>
              <a:gd name="connsiteY0" fmla="*/ 0 h 1030095"/>
              <a:gd name="connsiteX1" fmla="*/ 1558687 w 2540193"/>
              <a:gd name="connsiteY1" fmla="*/ 59083 h 1030095"/>
              <a:gd name="connsiteX2" fmla="*/ 1599645 w 2540193"/>
              <a:gd name="connsiteY2" fmla="*/ 119831 h 1030095"/>
              <a:gd name="connsiteX3" fmla="*/ 1612630 w 2540193"/>
              <a:gd name="connsiteY3" fmla="*/ 118522 h 1030095"/>
              <a:gd name="connsiteX4" fmla="*/ 1768288 w 2540193"/>
              <a:gd name="connsiteY4" fmla="*/ 191930 h 1030095"/>
              <a:gd name="connsiteX5" fmla="*/ 1780017 w 2540193"/>
              <a:gd name="connsiteY5" fmla="*/ 211262 h 1030095"/>
              <a:gd name="connsiteX6" fmla="*/ 1815089 w 2540193"/>
              <a:gd name="connsiteY6" fmla="*/ 187615 h 1030095"/>
              <a:gd name="connsiteX7" fmla="*/ 1893608 w 2540193"/>
              <a:gd name="connsiteY7" fmla="*/ 171763 h 1030095"/>
              <a:gd name="connsiteX8" fmla="*/ 2036246 w 2540193"/>
              <a:gd name="connsiteY8" fmla="*/ 230846 h 1030095"/>
              <a:gd name="connsiteX9" fmla="*/ 2075037 w 2540193"/>
              <a:gd name="connsiteY9" fmla="*/ 288381 h 1030095"/>
              <a:gd name="connsiteX10" fmla="*/ 2111016 w 2540193"/>
              <a:gd name="connsiteY10" fmla="*/ 264123 h 1030095"/>
              <a:gd name="connsiteX11" fmla="*/ 2189535 w 2540193"/>
              <a:gd name="connsiteY11" fmla="*/ 248271 h 1030095"/>
              <a:gd name="connsiteX12" fmla="*/ 2375404 w 2540193"/>
              <a:gd name="connsiteY12" fmla="*/ 371473 h 1030095"/>
              <a:gd name="connsiteX13" fmla="*/ 2389827 w 2540193"/>
              <a:gd name="connsiteY13" fmla="*/ 442913 h 1030095"/>
              <a:gd name="connsiteX14" fmla="*/ 2416991 w 2540193"/>
              <a:gd name="connsiteY14" fmla="*/ 451345 h 1030095"/>
              <a:gd name="connsiteX15" fmla="*/ 2540193 w 2540193"/>
              <a:gd name="connsiteY15" fmla="*/ 637214 h 1030095"/>
              <a:gd name="connsiteX16" fmla="*/ 2416991 w 2540193"/>
              <a:gd name="connsiteY16" fmla="*/ 823083 h 1030095"/>
              <a:gd name="connsiteX17" fmla="*/ 2403662 w 2540193"/>
              <a:gd name="connsiteY17" fmla="*/ 827220 h 1030095"/>
              <a:gd name="connsiteX18" fmla="*/ 2394236 w 2540193"/>
              <a:gd name="connsiteY18" fmla="*/ 850532 h 1030095"/>
              <a:gd name="connsiteX19" fmla="*/ 2124317 w 2540193"/>
              <a:gd name="connsiteY19" fmla="*/ 926410 h 1030095"/>
              <a:gd name="connsiteX20" fmla="*/ 652801 w 2540193"/>
              <a:gd name="connsiteY20" fmla="*/ 903242 h 1030095"/>
              <a:gd name="connsiteX21" fmla="*/ 478589 w 2540193"/>
              <a:gd name="connsiteY21" fmla="*/ 889128 h 1030095"/>
              <a:gd name="connsiteX22" fmla="*/ 433718 w 2540193"/>
              <a:gd name="connsiteY22" fmla="*/ 955681 h 1030095"/>
              <a:gd name="connsiteX23" fmla="*/ 254066 w 2540193"/>
              <a:gd name="connsiteY23" fmla="*/ 1030095 h 1030095"/>
              <a:gd name="connsiteX24" fmla="*/ 0 w 2540193"/>
              <a:gd name="connsiteY24" fmla="*/ 776029 h 1030095"/>
              <a:gd name="connsiteX25" fmla="*/ 254066 w 2540193"/>
              <a:gd name="connsiteY25" fmla="*/ 521963 h 1030095"/>
              <a:gd name="connsiteX26" fmla="*/ 352960 w 2540193"/>
              <a:gd name="connsiteY26" fmla="*/ 541929 h 1030095"/>
              <a:gd name="connsiteX27" fmla="*/ 386172 w 2540193"/>
              <a:gd name="connsiteY27" fmla="*/ 559956 h 1030095"/>
              <a:gd name="connsiteX28" fmla="*/ 376558 w 2540193"/>
              <a:gd name="connsiteY28" fmla="*/ 512335 h 1030095"/>
              <a:gd name="connsiteX29" fmla="*/ 578279 w 2540193"/>
              <a:gd name="connsiteY29" fmla="*/ 310614 h 1030095"/>
              <a:gd name="connsiteX30" fmla="*/ 720917 w 2540193"/>
              <a:gd name="connsiteY30" fmla="*/ 369697 h 1030095"/>
              <a:gd name="connsiteX31" fmla="*/ 761905 w 2540193"/>
              <a:gd name="connsiteY31" fmla="*/ 430490 h 1030095"/>
              <a:gd name="connsiteX32" fmla="*/ 806171 w 2540193"/>
              <a:gd name="connsiteY32" fmla="*/ 400644 h 1030095"/>
              <a:gd name="connsiteX33" fmla="*/ 884690 w 2540193"/>
              <a:gd name="connsiteY33" fmla="*/ 384792 h 1030095"/>
              <a:gd name="connsiteX34" fmla="*/ 925344 w 2540193"/>
              <a:gd name="connsiteY34" fmla="*/ 388890 h 1030095"/>
              <a:gd name="connsiteX35" fmla="*/ 956954 w 2540193"/>
              <a:gd name="connsiteY35" fmla="*/ 398703 h 1030095"/>
              <a:gd name="connsiteX36" fmla="*/ 963931 w 2540193"/>
              <a:gd name="connsiteY36" fmla="*/ 364144 h 1030095"/>
              <a:gd name="connsiteX37" fmla="*/ 1207234 w 2540193"/>
              <a:gd name="connsiteY37" fmla="*/ 202872 h 1030095"/>
              <a:gd name="connsiteX38" fmla="*/ 1214713 w 2540193"/>
              <a:gd name="connsiteY38" fmla="*/ 203626 h 1030095"/>
              <a:gd name="connsiteX39" fmla="*/ 1214328 w 2540193"/>
              <a:gd name="connsiteY39" fmla="*/ 201721 h 1030095"/>
              <a:gd name="connsiteX40" fmla="*/ 1416049 w 2540193"/>
              <a:gd name="connsiteY40" fmla="*/ 0 h 103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540193" h="1030095">
                <a:moveTo>
                  <a:pt x="1416049" y="0"/>
                </a:moveTo>
                <a:cubicBezTo>
                  <a:pt x="1471753" y="0"/>
                  <a:pt x="1522183" y="22579"/>
                  <a:pt x="1558687" y="59083"/>
                </a:cubicBezTo>
                <a:lnTo>
                  <a:pt x="1599645" y="119831"/>
                </a:lnTo>
                <a:lnTo>
                  <a:pt x="1612630" y="118522"/>
                </a:lnTo>
                <a:cubicBezTo>
                  <a:pt x="1675297" y="118522"/>
                  <a:pt x="1731289" y="147098"/>
                  <a:pt x="1768288" y="191930"/>
                </a:cubicBezTo>
                <a:lnTo>
                  <a:pt x="1780017" y="211262"/>
                </a:lnTo>
                <a:lnTo>
                  <a:pt x="1815089" y="187615"/>
                </a:lnTo>
                <a:cubicBezTo>
                  <a:pt x="1839223" y="177408"/>
                  <a:pt x="1865756" y="171763"/>
                  <a:pt x="1893608" y="171763"/>
                </a:cubicBezTo>
                <a:cubicBezTo>
                  <a:pt x="1949312" y="171763"/>
                  <a:pt x="1999742" y="194342"/>
                  <a:pt x="2036246" y="230846"/>
                </a:cubicBezTo>
                <a:lnTo>
                  <a:pt x="2075037" y="288381"/>
                </a:lnTo>
                <a:lnTo>
                  <a:pt x="2111016" y="264123"/>
                </a:lnTo>
                <a:cubicBezTo>
                  <a:pt x="2135150" y="253916"/>
                  <a:pt x="2161683" y="248271"/>
                  <a:pt x="2189535" y="248271"/>
                </a:cubicBezTo>
                <a:cubicBezTo>
                  <a:pt x="2273090" y="248271"/>
                  <a:pt x="2344781" y="299073"/>
                  <a:pt x="2375404" y="371473"/>
                </a:cubicBezTo>
                <a:lnTo>
                  <a:pt x="2389827" y="442913"/>
                </a:lnTo>
                <a:lnTo>
                  <a:pt x="2416991" y="451345"/>
                </a:lnTo>
                <a:cubicBezTo>
                  <a:pt x="2489391" y="481968"/>
                  <a:pt x="2540193" y="553659"/>
                  <a:pt x="2540193" y="637214"/>
                </a:cubicBezTo>
                <a:cubicBezTo>
                  <a:pt x="2540193" y="720769"/>
                  <a:pt x="2489391" y="792460"/>
                  <a:pt x="2416991" y="823083"/>
                </a:cubicBezTo>
                <a:lnTo>
                  <a:pt x="2403662" y="827220"/>
                </a:lnTo>
                <a:lnTo>
                  <a:pt x="2394236" y="850532"/>
                </a:lnTo>
                <a:cubicBezTo>
                  <a:pt x="2389988" y="886251"/>
                  <a:pt x="2386898" y="920232"/>
                  <a:pt x="2124317" y="926410"/>
                </a:cubicBezTo>
                <a:cubicBezTo>
                  <a:pt x="1861736" y="932589"/>
                  <a:pt x="1118400" y="931817"/>
                  <a:pt x="652801" y="903242"/>
                </a:cubicBezTo>
                <a:lnTo>
                  <a:pt x="478589" y="889128"/>
                </a:lnTo>
                <a:lnTo>
                  <a:pt x="433718" y="955681"/>
                </a:lnTo>
                <a:cubicBezTo>
                  <a:pt x="387741" y="1001658"/>
                  <a:pt x="324225" y="1030095"/>
                  <a:pt x="254066" y="1030095"/>
                </a:cubicBezTo>
                <a:cubicBezTo>
                  <a:pt x="113749" y="1030095"/>
                  <a:pt x="0" y="916346"/>
                  <a:pt x="0" y="776029"/>
                </a:cubicBezTo>
                <a:cubicBezTo>
                  <a:pt x="0" y="635712"/>
                  <a:pt x="113749" y="521963"/>
                  <a:pt x="254066" y="521963"/>
                </a:cubicBezTo>
                <a:cubicBezTo>
                  <a:pt x="289145" y="521963"/>
                  <a:pt x="322564" y="529072"/>
                  <a:pt x="352960" y="541929"/>
                </a:cubicBezTo>
                <a:lnTo>
                  <a:pt x="386172" y="559956"/>
                </a:lnTo>
                <a:lnTo>
                  <a:pt x="376558" y="512335"/>
                </a:lnTo>
                <a:cubicBezTo>
                  <a:pt x="376558" y="400928"/>
                  <a:pt x="466872" y="310614"/>
                  <a:pt x="578279" y="310614"/>
                </a:cubicBezTo>
                <a:cubicBezTo>
                  <a:pt x="633983" y="310614"/>
                  <a:pt x="684413" y="333193"/>
                  <a:pt x="720917" y="369697"/>
                </a:cubicBezTo>
                <a:lnTo>
                  <a:pt x="761905" y="430490"/>
                </a:lnTo>
                <a:lnTo>
                  <a:pt x="806171" y="400644"/>
                </a:lnTo>
                <a:cubicBezTo>
                  <a:pt x="830305" y="390437"/>
                  <a:pt x="856838" y="384792"/>
                  <a:pt x="884690" y="384792"/>
                </a:cubicBezTo>
                <a:cubicBezTo>
                  <a:pt x="898616" y="384792"/>
                  <a:pt x="912212" y="386203"/>
                  <a:pt x="925344" y="388890"/>
                </a:cubicBezTo>
                <a:lnTo>
                  <a:pt x="956954" y="398703"/>
                </a:lnTo>
                <a:lnTo>
                  <a:pt x="963931" y="364144"/>
                </a:lnTo>
                <a:cubicBezTo>
                  <a:pt x="1004016" y="269371"/>
                  <a:pt x="1097859" y="202872"/>
                  <a:pt x="1207234" y="202872"/>
                </a:cubicBezTo>
                <a:lnTo>
                  <a:pt x="1214713" y="203626"/>
                </a:lnTo>
                <a:lnTo>
                  <a:pt x="1214328" y="201721"/>
                </a:lnTo>
                <a:cubicBezTo>
                  <a:pt x="1214328" y="90314"/>
                  <a:pt x="1304642" y="0"/>
                  <a:pt x="1416049" y="0"/>
                </a:cubicBezTo>
                <a:close/>
              </a:path>
            </a:pathLst>
          </a:custGeom>
          <a:solidFill>
            <a:srgbClr val="76B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35" y="5344628"/>
            <a:ext cx="12185901" cy="1553171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任意多边形: 形状 301"/>
          <p:cNvSpPr/>
          <p:nvPr/>
        </p:nvSpPr>
        <p:spPr>
          <a:xfrm>
            <a:off x="439033" y="4599830"/>
            <a:ext cx="2042051" cy="990801"/>
          </a:xfrm>
          <a:custGeom>
            <a:avLst/>
            <a:gdLst>
              <a:gd name="connsiteX0" fmla="*/ 1567600 w 2042051"/>
              <a:gd name="connsiteY0" fmla="*/ 0 h 990801"/>
              <a:gd name="connsiteX1" fmla="*/ 2042051 w 2042051"/>
              <a:gd name="connsiteY1" fmla="*/ 474451 h 990801"/>
              <a:gd name="connsiteX2" fmla="*/ 1832870 w 2042051"/>
              <a:gd name="connsiteY2" fmla="*/ 867873 h 990801"/>
              <a:gd name="connsiteX3" fmla="*/ 1782212 w 2042051"/>
              <a:gd name="connsiteY3" fmla="*/ 895370 h 990801"/>
              <a:gd name="connsiteX4" fmla="*/ 1783216 w 2042051"/>
              <a:gd name="connsiteY4" fmla="*/ 905336 h 990801"/>
              <a:gd name="connsiteX5" fmla="*/ 1774601 w 2042051"/>
              <a:gd name="connsiteY5" fmla="*/ 990801 h 990801"/>
              <a:gd name="connsiteX6" fmla="*/ 8858 w 2042051"/>
              <a:gd name="connsiteY6" fmla="*/ 990801 h 990801"/>
              <a:gd name="connsiteX7" fmla="*/ 0 w 2042051"/>
              <a:gd name="connsiteY7" fmla="*/ 902932 h 990801"/>
              <a:gd name="connsiteX8" fmla="*/ 474451 w 2042051"/>
              <a:gd name="connsiteY8" fmla="*/ 428481 h 990801"/>
              <a:gd name="connsiteX9" fmla="*/ 659128 w 2042051"/>
              <a:gd name="connsiteY9" fmla="*/ 465766 h 990801"/>
              <a:gd name="connsiteX10" fmla="*/ 682300 w 2042051"/>
              <a:gd name="connsiteY10" fmla="*/ 478343 h 990801"/>
              <a:gd name="connsiteX11" fmla="*/ 701937 w 2042051"/>
              <a:gd name="connsiteY11" fmla="*/ 442164 h 990801"/>
              <a:gd name="connsiteX12" fmla="*/ 959749 w 2042051"/>
              <a:gd name="connsiteY12" fmla="*/ 305087 h 990801"/>
              <a:gd name="connsiteX13" fmla="*/ 1080769 w 2042051"/>
              <a:gd name="connsiteY13" fmla="*/ 329520 h 990801"/>
              <a:gd name="connsiteX14" fmla="*/ 1112714 w 2042051"/>
              <a:gd name="connsiteY14" fmla="*/ 346859 h 990801"/>
              <a:gd name="connsiteX15" fmla="*/ 1130434 w 2042051"/>
              <a:gd name="connsiteY15" fmla="*/ 289773 h 990801"/>
              <a:gd name="connsiteX16" fmla="*/ 1567600 w 2042051"/>
              <a:gd name="connsiteY16" fmla="*/ 0 h 99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2051" h="990801">
                <a:moveTo>
                  <a:pt x="1567600" y="0"/>
                </a:moveTo>
                <a:cubicBezTo>
                  <a:pt x="1829632" y="0"/>
                  <a:pt x="2042051" y="212419"/>
                  <a:pt x="2042051" y="474451"/>
                </a:cubicBezTo>
                <a:cubicBezTo>
                  <a:pt x="2042051" y="638221"/>
                  <a:pt x="1959075" y="782611"/>
                  <a:pt x="1832870" y="867873"/>
                </a:cubicBezTo>
                <a:lnTo>
                  <a:pt x="1782212" y="895370"/>
                </a:lnTo>
                <a:lnTo>
                  <a:pt x="1783216" y="905336"/>
                </a:lnTo>
                <a:lnTo>
                  <a:pt x="1774601" y="990801"/>
                </a:lnTo>
                <a:lnTo>
                  <a:pt x="8858" y="990801"/>
                </a:lnTo>
                <a:lnTo>
                  <a:pt x="0" y="902932"/>
                </a:lnTo>
                <a:cubicBezTo>
                  <a:pt x="0" y="640900"/>
                  <a:pt x="212419" y="428481"/>
                  <a:pt x="474451" y="428481"/>
                </a:cubicBezTo>
                <a:cubicBezTo>
                  <a:pt x="539959" y="428481"/>
                  <a:pt x="602366" y="441757"/>
                  <a:pt x="659128" y="465766"/>
                </a:cubicBezTo>
                <a:lnTo>
                  <a:pt x="682300" y="478343"/>
                </a:lnTo>
                <a:lnTo>
                  <a:pt x="701937" y="442164"/>
                </a:lnTo>
                <a:cubicBezTo>
                  <a:pt x="757810" y="359462"/>
                  <a:pt x="852429" y="305087"/>
                  <a:pt x="959749" y="305087"/>
                </a:cubicBezTo>
                <a:cubicBezTo>
                  <a:pt x="1002677" y="305087"/>
                  <a:pt x="1043572" y="313787"/>
                  <a:pt x="1080769" y="329520"/>
                </a:cubicBezTo>
                <a:lnTo>
                  <a:pt x="1112714" y="346859"/>
                </a:lnTo>
                <a:lnTo>
                  <a:pt x="1130434" y="289773"/>
                </a:lnTo>
                <a:cubicBezTo>
                  <a:pt x="1202460" y="119486"/>
                  <a:pt x="1371076" y="0"/>
                  <a:pt x="1567600" y="0"/>
                </a:cubicBezTo>
                <a:close/>
              </a:path>
            </a:pathLst>
          </a:custGeom>
          <a:solidFill>
            <a:srgbClr val="43B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/>
          <p:cNvSpPr/>
          <p:nvPr/>
        </p:nvSpPr>
        <p:spPr>
          <a:xfrm rot="1848693">
            <a:off x="2950196" y="128346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1" name="任意多边形: 形状 320"/>
          <p:cNvSpPr/>
          <p:nvPr/>
        </p:nvSpPr>
        <p:spPr>
          <a:xfrm rot="18707093">
            <a:off x="865368" y="1099455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2" name="任意多边形: 形状 321"/>
          <p:cNvSpPr/>
          <p:nvPr/>
        </p:nvSpPr>
        <p:spPr>
          <a:xfrm rot="18707093">
            <a:off x="3831761" y="44025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/>
          <p:cNvSpPr/>
          <p:nvPr/>
        </p:nvSpPr>
        <p:spPr>
          <a:xfrm rot="18707093">
            <a:off x="1709916" y="582723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4" name="任意多边形: 形状 323"/>
          <p:cNvSpPr/>
          <p:nvPr/>
        </p:nvSpPr>
        <p:spPr>
          <a:xfrm rot="1517159">
            <a:off x="478090" y="427122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34397" y="1056889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2420297" y="183329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758478" y="106151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任意多边形: 形状 333"/>
          <p:cNvSpPr/>
          <p:nvPr/>
        </p:nvSpPr>
        <p:spPr>
          <a:xfrm>
            <a:off x="7052845" y="1907124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/>
          <p:cNvSpPr/>
          <p:nvPr/>
        </p:nvSpPr>
        <p:spPr>
          <a:xfrm flipH="1">
            <a:off x="2772036" y="4217228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任意多边形: 形状 341"/>
          <p:cNvSpPr/>
          <p:nvPr/>
        </p:nvSpPr>
        <p:spPr>
          <a:xfrm rot="17915333" flipH="1">
            <a:off x="8582758" y="5803287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/>
          <p:cNvSpPr/>
          <p:nvPr/>
        </p:nvSpPr>
        <p:spPr>
          <a:xfrm rot="1848693">
            <a:off x="11255917" y="117660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5" name="任意多边形: 形状 344"/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任意多边形: 形状 345"/>
          <p:cNvSpPr/>
          <p:nvPr/>
        </p:nvSpPr>
        <p:spPr>
          <a:xfrm rot="21083616">
            <a:off x="9323688" y="133727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任意多边形: 形状 346"/>
          <p:cNvSpPr/>
          <p:nvPr/>
        </p:nvSpPr>
        <p:spPr>
          <a:xfrm rot="2670160">
            <a:off x="10138331" y="69720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556561" y="5613145"/>
            <a:ext cx="319534" cy="333899"/>
            <a:chOff x="-1912120" y="5702972"/>
            <a:chExt cx="1307112" cy="1365874"/>
          </a:xfrm>
        </p:grpSpPr>
        <p:sp>
          <p:nvSpPr>
            <p:cNvPr id="352" name="任意多边形: 形状 351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10196338" y="4520823"/>
            <a:ext cx="319534" cy="333899"/>
            <a:chOff x="-1912120" y="5702972"/>
            <a:chExt cx="1307112" cy="1365874"/>
          </a:xfrm>
        </p:grpSpPr>
        <p:sp>
          <p:nvSpPr>
            <p:cNvPr id="354" name="任意多边形: 形状 353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7409524" y="4898302"/>
            <a:ext cx="226058" cy="236221"/>
            <a:chOff x="-1912120" y="5702972"/>
            <a:chExt cx="1307112" cy="1365874"/>
          </a:xfrm>
        </p:grpSpPr>
        <p:sp>
          <p:nvSpPr>
            <p:cNvPr id="357" name="任意多边形: 形状 356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 rot="19232518">
            <a:off x="2733103" y="6226125"/>
            <a:ext cx="226058" cy="236221"/>
            <a:chOff x="-1912120" y="5702972"/>
            <a:chExt cx="1307112" cy="1365874"/>
          </a:xfrm>
        </p:grpSpPr>
        <p:sp>
          <p:nvSpPr>
            <p:cNvPr id="360" name="任意多边形: 形状 359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9232518">
            <a:off x="9830982" y="6229398"/>
            <a:ext cx="226058" cy="236221"/>
            <a:chOff x="-1912120" y="5702972"/>
            <a:chExt cx="1307112" cy="1365874"/>
          </a:xfrm>
        </p:grpSpPr>
        <p:sp>
          <p:nvSpPr>
            <p:cNvPr id="363" name="任意多边形: 形状 362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9" name="文本框 218"/>
          <p:cNvSpPr txBox="1"/>
          <p:nvPr/>
        </p:nvSpPr>
        <p:spPr>
          <a:xfrm>
            <a:off x="2209372" y="2412245"/>
            <a:ext cx="770453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A36029"/>
                </a:solidFill>
                <a:latin typeface="+mj-lt"/>
              </a:rPr>
              <a:t>Thank You</a:t>
            </a:r>
          </a:p>
        </p:txBody>
      </p:sp>
      <p:pic>
        <p:nvPicPr>
          <p:cNvPr id="9" name="Picture 8" descr="rabbit-removebg-preview"/>
          <p:cNvPicPr>
            <a:picLocks noChangeAspect="1"/>
          </p:cNvPicPr>
          <p:nvPr/>
        </p:nvPicPr>
        <p:blipFill>
          <a:blip r:embed="rId3"/>
          <a:srcRect l="48947" t="1427" r="-560" b="48947"/>
          <a:stretch>
            <a:fillRect/>
          </a:stretch>
        </p:blipFill>
        <p:spPr>
          <a:xfrm>
            <a:off x="8359775" y="3813175"/>
            <a:ext cx="1628775" cy="1567180"/>
          </a:xfrm>
          <a:prstGeom prst="rect">
            <a:avLst/>
          </a:prstGeom>
        </p:spPr>
      </p:pic>
      <p:pic>
        <p:nvPicPr>
          <p:cNvPr id="2" name="Picture 1" descr="kaktus-removebg-preview"/>
          <p:cNvPicPr>
            <a:picLocks noChangeAspect="1"/>
          </p:cNvPicPr>
          <p:nvPr/>
        </p:nvPicPr>
        <p:blipFill>
          <a:blip r:embed="rId4"/>
          <a:srcRect t="38147" r="68013"/>
          <a:stretch>
            <a:fillRect/>
          </a:stretch>
        </p:blipFill>
        <p:spPr>
          <a:xfrm>
            <a:off x="3385820" y="3126740"/>
            <a:ext cx="1367790" cy="2644775"/>
          </a:xfrm>
          <a:prstGeom prst="rect">
            <a:avLst/>
          </a:prstGeom>
        </p:spPr>
      </p:pic>
      <p:grpSp>
        <p:nvGrpSpPr>
          <p:cNvPr id="4" name="组合 13"/>
          <p:cNvGrpSpPr/>
          <p:nvPr/>
        </p:nvGrpSpPr>
        <p:grpSpPr>
          <a:xfrm>
            <a:off x="4452423" y="5380363"/>
            <a:ext cx="595909" cy="1035666"/>
            <a:chOff x="1420181" y="2082776"/>
            <a:chExt cx="595909" cy="1035666"/>
          </a:xfrm>
        </p:grpSpPr>
        <p:sp>
          <p:nvSpPr>
            <p:cNvPr id="5" name="任意多边形: 形状 243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7" name="任意多边形: 形状 240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249"/>
          <p:cNvGrpSpPr/>
          <p:nvPr/>
        </p:nvGrpSpPr>
        <p:grpSpPr>
          <a:xfrm>
            <a:off x="5317300" y="5745179"/>
            <a:ext cx="431711" cy="750296"/>
            <a:chOff x="1420181" y="2082776"/>
            <a:chExt cx="595909" cy="1035666"/>
          </a:xfrm>
        </p:grpSpPr>
        <p:sp>
          <p:nvSpPr>
            <p:cNvPr id="16" name="任意多边形: 形状 250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251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18" name="任意多边形: 形状 252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253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340"/>
          <p:cNvSpPr/>
          <p:nvPr/>
        </p:nvSpPr>
        <p:spPr>
          <a:xfrm rot="17915333" flipH="1">
            <a:off x="4485733" y="6121351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342"/>
          <p:cNvSpPr/>
          <p:nvPr/>
        </p:nvSpPr>
        <p:spPr>
          <a:xfrm rot="17915333" flipH="1">
            <a:off x="6976120" y="5809258"/>
            <a:ext cx="408465" cy="556832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4" name="Picture 23" descr="serigala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51915" y="4480560"/>
            <a:ext cx="2496185" cy="943610"/>
          </a:xfrm>
          <a:prstGeom prst="rect">
            <a:avLst/>
          </a:prstGeom>
        </p:spPr>
      </p:pic>
      <p:sp>
        <p:nvSpPr>
          <p:cNvPr id="26" name="任意多边形: 形状 307"/>
          <p:cNvSpPr/>
          <p:nvPr/>
        </p:nvSpPr>
        <p:spPr>
          <a:xfrm>
            <a:off x="1655862" y="4789900"/>
            <a:ext cx="2268652" cy="909946"/>
          </a:xfrm>
          <a:custGeom>
            <a:avLst/>
            <a:gdLst>
              <a:gd name="connsiteX0" fmla="*/ 1475243 w 2693784"/>
              <a:gd name="connsiteY0" fmla="*/ 0 h 1080464"/>
              <a:gd name="connsiteX1" fmla="*/ 1916623 w 2693784"/>
              <a:gd name="connsiteY1" fmla="*/ 234680 h 1080464"/>
              <a:gd name="connsiteX2" fmla="*/ 1952662 w 2693784"/>
              <a:gd name="connsiteY2" fmla="*/ 301077 h 1080464"/>
              <a:gd name="connsiteX3" fmla="*/ 1988737 w 2693784"/>
              <a:gd name="connsiteY3" fmla="*/ 283735 h 1080464"/>
              <a:gd name="connsiteX4" fmla="*/ 2095612 w 2693784"/>
              <a:gd name="connsiteY4" fmla="*/ 267577 h 1080464"/>
              <a:gd name="connsiteX5" fmla="*/ 2426771 w 2693784"/>
              <a:gd name="connsiteY5" fmla="*/ 487084 h 1080464"/>
              <a:gd name="connsiteX6" fmla="*/ 2442400 w 2693784"/>
              <a:gd name="connsiteY6" fmla="*/ 564500 h 1080464"/>
              <a:gd name="connsiteX7" fmla="*/ 2474278 w 2693784"/>
              <a:gd name="connsiteY7" fmla="*/ 574396 h 1080464"/>
              <a:gd name="connsiteX8" fmla="*/ 2693784 w 2693784"/>
              <a:gd name="connsiteY8" fmla="*/ 905554 h 1080464"/>
              <a:gd name="connsiteX9" fmla="*/ 2665540 w 2693784"/>
              <a:gd name="connsiteY9" fmla="*/ 1045449 h 1080464"/>
              <a:gd name="connsiteX10" fmla="*/ 2646535 w 2693784"/>
              <a:gd name="connsiteY10" fmla="*/ 1080464 h 1080464"/>
              <a:gd name="connsiteX11" fmla="*/ 67295 w 2693784"/>
              <a:gd name="connsiteY11" fmla="*/ 1080464 h 1080464"/>
              <a:gd name="connsiteX12" fmla="*/ 33281 w 2693784"/>
              <a:gd name="connsiteY12" fmla="*/ 1017799 h 1080464"/>
              <a:gd name="connsiteX13" fmla="*/ 0 w 2693784"/>
              <a:gd name="connsiteY13" fmla="*/ 852953 h 1080464"/>
              <a:gd name="connsiteX14" fmla="*/ 423500 w 2693784"/>
              <a:gd name="connsiteY14" fmla="*/ 429453 h 1080464"/>
              <a:gd name="connsiteX15" fmla="*/ 508850 w 2693784"/>
              <a:gd name="connsiteY15" fmla="*/ 438057 h 1080464"/>
              <a:gd name="connsiteX16" fmla="*/ 571685 w 2693784"/>
              <a:gd name="connsiteY16" fmla="*/ 457562 h 1080464"/>
              <a:gd name="connsiteX17" fmla="*/ 596952 w 2693784"/>
              <a:gd name="connsiteY17" fmla="*/ 411012 h 1080464"/>
              <a:gd name="connsiteX18" fmla="*/ 902963 w 2693784"/>
              <a:gd name="connsiteY18" fmla="*/ 248307 h 1080464"/>
              <a:gd name="connsiteX19" fmla="*/ 977337 w 2693784"/>
              <a:gd name="connsiteY19" fmla="*/ 255804 h 1080464"/>
              <a:gd name="connsiteX20" fmla="*/ 1014521 w 2693784"/>
              <a:gd name="connsiteY20" fmla="*/ 267347 h 1080464"/>
              <a:gd name="connsiteX21" fmla="*/ 1020018 w 2693784"/>
              <a:gd name="connsiteY21" fmla="*/ 256277 h 1080464"/>
              <a:gd name="connsiteX22" fmla="*/ 1475243 w 2693784"/>
              <a:gd name="connsiteY22" fmla="*/ 0 h 108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93784" h="1080464">
                <a:moveTo>
                  <a:pt x="1475243" y="0"/>
                </a:moveTo>
                <a:cubicBezTo>
                  <a:pt x="1658976" y="0"/>
                  <a:pt x="1820967" y="93091"/>
                  <a:pt x="1916623" y="234680"/>
                </a:cubicBezTo>
                <a:lnTo>
                  <a:pt x="1952662" y="301077"/>
                </a:lnTo>
                <a:lnTo>
                  <a:pt x="1988737" y="283735"/>
                </a:lnTo>
                <a:cubicBezTo>
                  <a:pt x="2022499" y="273234"/>
                  <a:pt x="2058395" y="267577"/>
                  <a:pt x="2095612" y="267577"/>
                </a:cubicBezTo>
                <a:cubicBezTo>
                  <a:pt x="2244481" y="267577"/>
                  <a:pt x="2372210" y="358089"/>
                  <a:pt x="2426771" y="487084"/>
                </a:cubicBezTo>
                <a:lnTo>
                  <a:pt x="2442400" y="564500"/>
                </a:lnTo>
                <a:lnTo>
                  <a:pt x="2474278" y="574396"/>
                </a:lnTo>
                <a:cubicBezTo>
                  <a:pt x="2603272" y="628956"/>
                  <a:pt x="2693784" y="756685"/>
                  <a:pt x="2693784" y="905554"/>
                </a:cubicBezTo>
                <a:cubicBezTo>
                  <a:pt x="2693784" y="955177"/>
                  <a:pt x="2683727" y="1002451"/>
                  <a:pt x="2665540" y="1045449"/>
                </a:cubicBezTo>
                <a:lnTo>
                  <a:pt x="2646535" y="1080464"/>
                </a:lnTo>
                <a:lnTo>
                  <a:pt x="67295" y="1080464"/>
                </a:lnTo>
                <a:lnTo>
                  <a:pt x="33281" y="1017799"/>
                </a:lnTo>
                <a:cubicBezTo>
                  <a:pt x="11851" y="967132"/>
                  <a:pt x="0" y="911426"/>
                  <a:pt x="0" y="852953"/>
                </a:cubicBezTo>
                <a:cubicBezTo>
                  <a:pt x="0" y="619060"/>
                  <a:pt x="189607" y="429453"/>
                  <a:pt x="423500" y="429453"/>
                </a:cubicBezTo>
                <a:cubicBezTo>
                  <a:pt x="452737" y="429453"/>
                  <a:pt x="481282" y="432416"/>
                  <a:pt x="508850" y="438057"/>
                </a:cubicBezTo>
                <a:lnTo>
                  <a:pt x="571685" y="457562"/>
                </a:lnTo>
                <a:lnTo>
                  <a:pt x="596952" y="411012"/>
                </a:lnTo>
                <a:cubicBezTo>
                  <a:pt x="663270" y="312847"/>
                  <a:pt x="775580" y="248307"/>
                  <a:pt x="902963" y="248307"/>
                </a:cubicBezTo>
                <a:cubicBezTo>
                  <a:pt x="928440" y="248307"/>
                  <a:pt x="953314" y="250889"/>
                  <a:pt x="977337" y="255804"/>
                </a:cubicBezTo>
                <a:lnTo>
                  <a:pt x="1014521" y="267347"/>
                </a:lnTo>
                <a:lnTo>
                  <a:pt x="1020018" y="256277"/>
                </a:lnTo>
                <a:cubicBezTo>
                  <a:pt x="1113374" y="102633"/>
                  <a:pt x="1282323" y="0"/>
                  <a:pt x="1475243" y="0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7" name="Picture 26" descr="rabbit-removebg-preview"/>
          <p:cNvPicPr>
            <a:picLocks noChangeAspect="1"/>
          </p:cNvPicPr>
          <p:nvPr/>
        </p:nvPicPr>
        <p:blipFill>
          <a:blip r:embed="rId3"/>
          <a:srcRect l="18110" r="49240" b="45813"/>
          <a:stretch>
            <a:fillRect/>
          </a:stretch>
        </p:blipFill>
        <p:spPr>
          <a:xfrm>
            <a:off x="324485" y="4843145"/>
            <a:ext cx="1293495" cy="2146935"/>
          </a:xfrm>
          <a:prstGeom prst="rect">
            <a:avLst/>
          </a:prstGeom>
        </p:spPr>
      </p:pic>
      <p:pic>
        <p:nvPicPr>
          <p:cNvPr id="28" name="Picture 27" descr="bird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781540" y="1833245"/>
            <a:ext cx="1442085" cy="124396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222127" y="3928042"/>
            <a:ext cx="1748388" cy="461037"/>
            <a:chOff x="8076" y="6586"/>
            <a:chExt cx="2753" cy="726"/>
          </a:xfrm>
        </p:grpSpPr>
        <p:sp>
          <p:nvSpPr>
            <p:cNvPr id="385" name="矩形: 圆角 384"/>
            <p:cNvSpPr/>
            <p:nvPr/>
          </p:nvSpPr>
          <p:spPr>
            <a:xfrm>
              <a:off x="8076" y="6586"/>
              <a:ext cx="2753" cy="7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8268" y="6694"/>
              <a:ext cx="2369" cy="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End Game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: 圆角 17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任意多边形: 形状 200"/>
          <p:cNvSpPr/>
          <p:nvPr/>
        </p:nvSpPr>
        <p:spPr>
          <a:xfrm>
            <a:off x="8538628" y="1883151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2" name="任意多边形: 形状 201"/>
          <p:cNvSpPr/>
          <p:nvPr/>
        </p:nvSpPr>
        <p:spPr>
          <a:xfrm flipH="1">
            <a:off x="475810" y="4230858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95038" y="2238986"/>
            <a:ext cx="5321935" cy="1560197"/>
            <a:chOff x="695038" y="1694503"/>
            <a:chExt cx="5321935" cy="1560197"/>
          </a:xfrm>
        </p:grpSpPr>
        <p:sp>
          <p:nvSpPr>
            <p:cNvPr id="6" name="矩形: 圆角 5"/>
            <p:cNvSpPr/>
            <p:nvPr/>
          </p:nvSpPr>
          <p:spPr>
            <a:xfrm>
              <a:off x="695038" y="1694503"/>
              <a:ext cx="5286115" cy="1560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44A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2071083" y="2025973"/>
              <a:ext cx="293624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A36029"/>
                  </a:solidFill>
                  <a:latin typeface="+mj-lt"/>
                </a:rPr>
                <a:t>Darmawan Jiddan</a:t>
              </a:r>
            </a:p>
          </p:txBody>
        </p:sp>
        <p:sp>
          <p:nvSpPr>
            <p:cNvPr id="403" name="矩形 402"/>
            <p:cNvSpPr/>
            <p:nvPr/>
          </p:nvSpPr>
          <p:spPr>
            <a:xfrm>
              <a:off x="2107278" y="2638113"/>
              <a:ext cx="3909695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2800" b="1" dirty="0">
                  <a:solidFill>
                    <a:srgbClr val="44AA3C"/>
                  </a:solidFill>
                </a:rPr>
                <a:t>2115101013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6434" y="1977272"/>
              <a:ext cx="983126" cy="983126"/>
              <a:chOff x="944343" y="1990933"/>
              <a:chExt cx="983126" cy="98312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44343" y="1990933"/>
                <a:ext cx="983126" cy="9831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1" name="文本框 400"/>
              <p:cNvSpPr txBox="1"/>
              <p:nvPr/>
            </p:nvSpPr>
            <p:spPr>
              <a:xfrm>
                <a:off x="995232" y="2128553"/>
                <a:ext cx="8813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+mj-lt"/>
                  </a:rPr>
                  <a:t>01</a:t>
                </a:r>
                <a:endParaRPr lang="zh-CN" altLang="en-US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404" name="组合 403"/>
          <p:cNvGrpSpPr/>
          <p:nvPr/>
        </p:nvGrpSpPr>
        <p:grpSpPr>
          <a:xfrm>
            <a:off x="6283624" y="2242056"/>
            <a:ext cx="5286115" cy="1560197"/>
            <a:chOff x="695038" y="1694503"/>
            <a:chExt cx="5286115" cy="1560197"/>
          </a:xfrm>
        </p:grpSpPr>
        <p:sp>
          <p:nvSpPr>
            <p:cNvPr id="405" name="矩形: 圆角 404"/>
            <p:cNvSpPr/>
            <p:nvPr/>
          </p:nvSpPr>
          <p:spPr>
            <a:xfrm>
              <a:off x="695038" y="1694503"/>
              <a:ext cx="5286115" cy="1560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44A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8" name="组合 407"/>
            <p:cNvGrpSpPr/>
            <p:nvPr/>
          </p:nvGrpSpPr>
          <p:grpSpPr>
            <a:xfrm>
              <a:off x="956434" y="1977272"/>
              <a:ext cx="983126" cy="983126"/>
              <a:chOff x="944343" y="1990933"/>
              <a:chExt cx="983126" cy="983126"/>
            </a:xfrm>
          </p:grpSpPr>
          <p:sp>
            <p:nvSpPr>
              <p:cNvPr id="409" name="椭圆 408"/>
              <p:cNvSpPr/>
              <p:nvPr/>
            </p:nvSpPr>
            <p:spPr>
              <a:xfrm>
                <a:off x="944343" y="1990933"/>
                <a:ext cx="983126" cy="9831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文本框 409"/>
              <p:cNvSpPr txBox="1"/>
              <p:nvPr/>
            </p:nvSpPr>
            <p:spPr>
              <a:xfrm>
                <a:off x="995232" y="2128553"/>
                <a:ext cx="8813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+mj-lt"/>
                  </a:rPr>
                  <a:t>02</a:t>
                </a:r>
                <a:endParaRPr lang="zh-CN" altLang="en-US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411" name="组合 410"/>
          <p:cNvGrpSpPr/>
          <p:nvPr/>
        </p:nvGrpSpPr>
        <p:grpSpPr>
          <a:xfrm>
            <a:off x="667979" y="4058650"/>
            <a:ext cx="5286115" cy="1560197"/>
            <a:chOff x="695038" y="1694503"/>
            <a:chExt cx="5286115" cy="1560197"/>
          </a:xfrm>
        </p:grpSpPr>
        <p:sp>
          <p:nvSpPr>
            <p:cNvPr id="412" name="矩形: 圆角 411"/>
            <p:cNvSpPr/>
            <p:nvPr/>
          </p:nvSpPr>
          <p:spPr>
            <a:xfrm>
              <a:off x="695038" y="1694503"/>
              <a:ext cx="5286115" cy="1560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44A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5" name="组合 414"/>
            <p:cNvGrpSpPr/>
            <p:nvPr/>
          </p:nvGrpSpPr>
          <p:grpSpPr>
            <a:xfrm>
              <a:off x="956434" y="1977272"/>
              <a:ext cx="983126" cy="983126"/>
              <a:chOff x="944343" y="1990933"/>
              <a:chExt cx="983126" cy="983126"/>
            </a:xfrm>
          </p:grpSpPr>
          <p:sp>
            <p:nvSpPr>
              <p:cNvPr id="416" name="椭圆 415"/>
              <p:cNvSpPr/>
              <p:nvPr/>
            </p:nvSpPr>
            <p:spPr>
              <a:xfrm>
                <a:off x="944343" y="1990933"/>
                <a:ext cx="983126" cy="9831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文本框 416"/>
              <p:cNvSpPr txBox="1"/>
              <p:nvPr/>
            </p:nvSpPr>
            <p:spPr>
              <a:xfrm>
                <a:off x="995232" y="2128553"/>
                <a:ext cx="8813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+mj-lt"/>
                  </a:rPr>
                  <a:t>03</a:t>
                </a:r>
                <a:endParaRPr lang="zh-CN" altLang="en-US" sz="4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173" name="矩形 172"/>
          <p:cNvSpPr/>
          <p:nvPr/>
        </p:nvSpPr>
        <p:spPr>
          <a:xfrm>
            <a:off x="0" y="5984592"/>
            <a:ext cx="12185901" cy="888442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/>
          <p:cNvSpPr/>
          <p:nvPr/>
        </p:nvSpPr>
        <p:spPr>
          <a:xfrm>
            <a:off x="403400" y="5439453"/>
            <a:ext cx="2042051" cy="990801"/>
          </a:xfrm>
          <a:custGeom>
            <a:avLst/>
            <a:gdLst>
              <a:gd name="connsiteX0" fmla="*/ 1567600 w 2042051"/>
              <a:gd name="connsiteY0" fmla="*/ 0 h 990801"/>
              <a:gd name="connsiteX1" fmla="*/ 2042051 w 2042051"/>
              <a:gd name="connsiteY1" fmla="*/ 474451 h 990801"/>
              <a:gd name="connsiteX2" fmla="*/ 1832870 w 2042051"/>
              <a:gd name="connsiteY2" fmla="*/ 867873 h 990801"/>
              <a:gd name="connsiteX3" fmla="*/ 1782212 w 2042051"/>
              <a:gd name="connsiteY3" fmla="*/ 895370 h 990801"/>
              <a:gd name="connsiteX4" fmla="*/ 1783216 w 2042051"/>
              <a:gd name="connsiteY4" fmla="*/ 905336 h 990801"/>
              <a:gd name="connsiteX5" fmla="*/ 1774601 w 2042051"/>
              <a:gd name="connsiteY5" fmla="*/ 990801 h 990801"/>
              <a:gd name="connsiteX6" fmla="*/ 8858 w 2042051"/>
              <a:gd name="connsiteY6" fmla="*/ 990801 h 990801"/>
              <a:gd name="connsiteX7" fmla="*/ 0 w 2042051"/>
              <a:gd name="connsiteY7" fmla="*/ 902932 h 990801"/>
              <a:gd name="connsiteX8" fmla="*/ 474451 w 2042051"/>
              <a:gd name="connsiteY8" fmla="*/ 428481 h 990801"/>
              <a:gd name="connsiteX9" fmla="*/ 659128 w 2042051"/>
              <a:gd name="connsiteY9" fmla="*/ 465766 h 990801"/>
              <a:gd name="connsiteX10" fmla="*/ 682300 w 2042051"/>
              <a:gd name="connsiteY10" fmla="*/ 478343 h 990801"/>
              <a:gd name="connsiteX11" fmla="*/ 701937 w 2042051"/>
              <a:gd name="connsiteY11" fmla="*/ 442164 h 990801"/>
              <a:gd name="connsiteX12" fmla="*/ 959749 w 2042051"/>
              <a:gd name="connsiteY12" fmla="*/ 305087 h 990801"/>
              <a:gd name="connsiteX13" fmla="*/ 1080769 w 2042051"/>
              <a:gd name="connsiteY13" fmla="*/ 329520 h 990801"/>
              <a:gd name="connsiteX14" fmla="*/ 1112714 w 2042051"/>
              <a:gd name="connsiteY14" fmla="*/ 346859 h 990801"/>
              <a:gd name="connsiteX15" fmla="*/ 1130434 w 2042051"/>
              <a:gd name="connsiteY15" fmla="*/ 289773 h 990801"/>
              <a:gd name="connsiteX16" fmla="*/ 1567600 w 2042051"/>
              <a:gd name="connsiteY16" fmla="*/ 0 h 99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2051" h="990801">
                <a:moveTo>
                  <a:pt x="1567600" y="0"/>
                </a:moveTo>
                <a:cubicBezTo>
                  <a:pt x="1829632" y="0"/>
                  <a:pt x="2042051" y="212419"/>
                  <a:pt x="2042051" y="474451"/>
                </a:cubicBezTo>
                <a:cubicBezTo>
                  <a:pt x="2042051" y="638221"/>
                  <a:pt x="1959075" y="782611"/>
                  <a:pt x="1832870" y="867873"/>
                </a:cubicBezTo>
                <a:lnTo>
                  <a:pt x="1782212" y="895370"/>
                </a:lnTo>
                <a:lnTo>
                  <a:pt x="1783216" y="905336"/>
                </a:lnTo>
                <a:lnTo>
                  <a:pt x="1774601" y="990801"/>
                </a:lnTo>
                <a:lnTo>
                  <a:pt x="8858" y="990801"/>
                </a:lnTo>
                <a:lnTo>
                  <a:pt x="0" y="902932"/>
                </a:lnTo>
                <a:cubicBezTo>
                  <a:pt x="0" y="640900"/>
                  <a:pt x="212419" y="428481"/>
                  <a:pt x="474451" y="428481"/>
                </a:cubicBezTo>
                <a:cubicBezTo>
                  <a:pt x="539959" y="428481"/>
                  <a:pt x="602366" y="441757"/>
                  <a:pt x="659128" y="465766"/>
                </a:cubicBezTo>
                <a:lnTo>
                  <a:pt x="682300" y="478343"/>
                </a:lnTo>
                <a:lnTo>
                  <a:pt x="701937" y="442164"/>
                </a:lnTo>
                <a:cubicBezTo>
                  <a:pt x="757810" y="359462"/>
                  <a:pt x="852429" y="305087"/>
                  <a:pt x="959749" y="305087"/>
                </a:cubicBezTo>
                <a:cubicBezTo>
                  <a:pt x="1002677" y="305087"/>
                  <a:pt x="1043572" y="313787"/>
                  <a:pt x="1080769" y="329520"/>
                </a:cubicBezTo>
                <a:lnTo>
                  <a:pt x="1112714" y="346859"/>
                </a:lnTo>
                <a:lnTo>
                  <a:pt x="1130434" y="289773"/>
                </a:lnTo>
                <a:cubicBezTo>
                  <a:pt x="1202460" y="119486"/>
                  <a:pt x="1371076" y="0"/>
                  <a:pt x="1567600" y="0"/>
                </a:cubicBezTo>
                <a:close/>
              </a:path>
            </a:pathLst>
          </a:custGeom>
          <a:solidFill>
            <a:srgbClr val="43B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4545999" y="5566190"/>
            <a:ext cx="1296588" cy="1115112"/>
            <a:chOff x="1224716" y="5110222"/>
            <a:chExt cx="1296588" cy="1115112"/>
          </a:xfrm>
        </p:grpSpPr>
        <p:grpSp>
          <p:nvGrpSpPr>
            <p:cNvPr id="252" name="组合 251"/>
            <p:cNvGrpSpPr/>
            <p:nvPr/>
          </p:nvGrpSpPr>
          <p:grpSpPr>
            <a:xfrm>
              <a:off x="1224716" y="5110222"/>
              <a:ext cx="595909" cy="1035666"/>
              <a:chOff x="1420181" y="2082776"/>
              <a:chExt cx="595909" cy="1035666"/>
            </a:xfrm>
          </p:grpSpPr>
          <p:sp>
            <p:nvSpPr>
              <p:cNvPr id="265" name="任意多边形: 形状 264"/>
              <p:cNvSpPr/>
              <p:nvPr/>
            </p:nvSpPr>
            <p:spPr>
              <a:xfrm rot="18919176">
                <a:off x="1456785" y="2585327"/>
                <a:ext cx="527948" cy="533115"/>
              </a:xfrm>
              <a:custGeom>
                <a:avLst/>
                <a:gdLst>
                  <a:gd name="connsiteX0" fmla="*/ 1133606 w 1211376"/>
                  <a:gd name="connsiteY0" fmla="*/ 0 h 1223231"/>
                  <a:gd name="connsiteX1" fmla="*/ 1211376 w 1211376"/>
                  <a:gd name="connsiteY1" fmla="*/ 76907 h 1223231"/>
                  <a:gd name="connsiteX2" fmla="*/ 77770 w 1211376"/>
                  <a:gd name="connsiteY2" fmla="*/ 1223231 h 1223231"/>
                  <a:gd name="connsiteX3" fmla="*/ 0 w 1211376"/>
                  <a:gd name="connsiteY3" fmla="*/ 1146324 h 1223231"/>
                  <a:gd name="connsiteX4" fmla="*/ 446011 w 1211376"/>
                  <a:gd name="connsiteY4" fmla="*/ 695309 h 1223231"/>
                  <a:gd name="connsiteX5" fmla="*/ 361919 w 1211376"/>
                  <a:gd name="connsiteY5" fmla="*/ 602718 h 1223231"/>
                  <a:gd name="connsiteX6" fmla="*/ 317875 w 1211376"/>
                  <a:gd name="connsiteY6" fmla="*/ 428775 h 1223231"/>
                  <a:gd name="connsiteX7" fmla="*/ 478765 w 1211376"/>
                  <a:gd name="connsiteY7" fmla="*/ 126178 h 1223231"/>
                  <a:gd name="connsiteX8" fmla="*/ 508392 w 1211376"/>
                  <a:gd name="connsiteY8" fmla="*/ 110097 h 1223231"/>
                  <a:gd name="connsiteX9" fmla="*/ 538020 w 1211376"/>
                  <a:gd name="connsiteY9" fmla="*/ 126179 h 1223231"/>
                  <a:gd name="connsiteX10" fmla="*/ 698909 w 1211376"/>
                  <a:gd name="connsiteY10" fmla="*/ 428776 h 1223231"/>
                  <a:gd name="connsiteX11" fmla="*/ 697350 w 1211376"/>
                  <a:gd name="connsiteY11" fmla="*/ 441150 h 122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1376" h="1223231">
                    <a:moveTo>
                      <a:pt x="1133606" y="0"/>
                    </a:moveTo>
                    <a:lnTo>
                      <a:pt x="1211376" y="76907"/>
                    </a:lnTo>
                    <a:lnTo>
                      <a:pt x="77770" y="1223231"/>
                    </a:lnTo>
                    <a:lnTo>
                      <a:pt x="0" y="1146324"/>
                    </a:lnTo>
                    <a:lnTo>
                      <a:pt x="446011" y="695309"/>
                    </a:lnTo>
                    <a:lnTo>
                      <a:pt x="361919" y="602718"/>
                    </a:lnTo>
                    <a:cubicBezTo>
                      <a:pt x="333830" y="551011"/>
                      <a:pt x="317875" y="491757"/>
                      <a:pt x="317875" y="428775"/>
                    </a:cubicBezTo>
                    <a:cubicBezTo>
                      <a:pt x="317875" y="302813"/>
                      <a:pt x="381695" y="191757"/>
                      <a:pt x="478765" y="126178"/>
                    </a:cubicBezTo>
                    <a:lnTo>
                      <a:pt x="508392" y="110097"/>
                    </a:lnTo>
                    <a:lnTo>
                      <a:pt x="538020" y="126179"/>
                    </a:lnTo>
                    <a:cubicBezTo>
                      <a:pt x="635089" y="191757"/>
                      <a:pt x="698909" y="302814"/>
                      <a:pt x="698909" y="428776"/>
                    </a:cubicBezTo>
                    <a:lnTo>
                      <a:pt x="697350" y="441150"/>
                    </a:lnTo>
                    <a:close/>
                  </a:path>
                </a:pathLst>
              </a:custGeom>
              <a:solidFill>
                <a:srgbClr val="35A4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0" name="组合 369"/>
              <p:cNvGrpSpPr/>
              <p:nvPr/>
            </p:nvGrpSpPr>
            <p:grpSpPr>
              <a:xfrm>
                <a:off x="1420181" y="2082776"/>
                <a:ext cx="595909" cy="595909"/>
                <a:chOff x="1571891" y="317697"/>
                <a:chExt cx="2223461" cy="2223461"/>
              </a:xfrm>
            </p:grpSpPr>
            <p:sp>
              <p:nvSpPr>
                <p:cNvPr id="371" name="任意多边形: 形状 370"/>
                <p:cNvSpPr/>
                <p:nvPr/>
              </p:nvSpPr>
              <p:spPr>
                <a:xfrm rot="5400000">
                  <a:off x="1571891" y="317697"/>
                  <a:ext cx="2223461" cy="2223461"/>
                </a:xfrm>
                <a:custGeom>
                  <a:avLst/>
                  <a:gdLst>
                    <a:gd name="connsiteX0" fmla="*/ 0 w 2223461"/>
                    <a:gd name="connsiteY0" fmla="*/ 1118257 h 2223461"/>
                    <a:gd name="connsiteX1" fmla="*/ 185432 w 2223461"/>
                    <a:gd name="connsiteY1" fmla="*/ 932825 h 2223461"/>
                    <a:gd name="connsiteX2" fmla="*/ 648279 w 2223461"/>
                    <a:gd name="connsiteY2" fmla="*/ 932825 h 2223461"/>
                    <a:gd name="connsiteX3" fmla="*/ 313175 w 2223461"/>
                    <a:gd name="connsiteY3" fmla="*/ 613555 h 2223461"/>
                    <a:gd name="connsiteX4" fmla="*/ 306832 w 2223461"/>
                    <a:gd name="connsiteY4" fmla="*/ 351391 h 2223461"/>
                    <a:gd name="connsiteX5" fmla="*/ 568995 w 2223461"/>
                    <a:gd name="connsiteY5" fmla="*/ 345048 h 2223461"/>
                    <a:gd name="connsiteX6" fmla="*/ 891141 w 2223461"/>
                    <a:gd name="connsiteY6" fmla="*/ 651972 h 2223461"/>
                    <a:gd name="connsiteX7" fmla="*/ 891141 w 2223461"/>
                    <a:gd name="connsiteY7" fmla="*/ 185432 h 2223461"/>
                    <a:gd name="connsiteX8" fmla="*/ 1076573 w 2223461"/>
                    <a:gd name="connsiteY8" fmla="*/ 0 h 2223461"/>
                    <a:gd name="connsiteX9" fmla="*/ 1262005 w 2223461"/>
                    <a:gd name="connsiteY9" fmla="*/ 185432 h 2223461"/>
                    <a:gd name="connsiteX10" fmla="*/ 1262005 w 2223461"/>
                    <a:gd name="connsiteY10" fmla="*/ 718963 h 2223461"/>
                    <a:gd name="connsiteX11" fmla="*/ 1654464 w 2223461"/>
                    <a:gd name="connsiteY11" fmla="*/ 345047 h 2223461"/>
                    <a:gd name="connsiteX12" fmla="*/ 1916628 w 2223461"/>
                    <a:gd name="connsiteY12" fmla="*/ 351391 h 2223461"/>
                    <a:gd name="connsiteX13" fmla="*/ 1916627 w 2223461"/>
                    <a:gd name="connsiteY13" fmla="*/ 351391 h 2223461"/>
                    <a:gd name="connsiteX14" fmla="*/ 1910283 w 2223461"/>
                    <a:gd name="connsiteY14" fmla="*/ 613554 h 2223461"/>
                    <a:gd name="connsiteX15" fmla="*/ 1575178 w 2223461"/>
                    <a:gd name="connsiteY15" fmla="*/ 932825 h 2223461"/>
                    <a:gd name="connsiteX16" fmla="*/ 2038029 w 2223461"/>
                    <a:gd name="connsiteY16" fmla="*/ 932826 h 2223461"/>
                    <a:gd name="connsiteX17" fmla="*/ 2223461 w 2223461"/>
                    <a:gd name="connsiteY17" fmla="*/ 1118258 h 2223461"/>
                    <a:gd name="connsiteX18" fmla="*/ 2223460 w 2223461"/>
                    <a:gd name="connsiteY18" fmla="*/ 1118257 h 2223461"/>
                    <a:gd name="connsiteX19" fmla="*/ 2038028 w 2223461"/>
                    <a:gd name="connsiteY19" fmla="*/ 1303689 h 2223461"/>
                    <a:gd name="connsiteX20" fmla="*/ 1575178 w 2223461"/>
                    <a:gd name="connsiteY20" fmla="*/ 1303689 h 2223461"/>
                    <a:gd name="connsiteX21" fmla="*/ 1910283 w 2223461"/>
                    <a:gd name="connsiteY21" fmla="*/ 1622960 h 2223461"/>
                    <a:gd name="connsiteX22" fmla="*/ 1916627 w 2223461"/>
                    <a:gd name="connsiteY22" fmla="*/ 1885124 h 2223461"/>
                    <a:gd name="connsiteX23" fmla="*/ 1916628 w 2223461"/>
                    <a:gd name="connsiteY23" fmla="*/ 1885124 h 2223461"/>
                    <a:gd name="connsiteX24" fmla="*/ 1654464 w 2223461"/>
                    <a:gd name="connsiteY24" fmla="*/ 1891467 h 2223461"/>
                    <a:gd name="connsiteX25" fmla="*/ 1262004 w 2223461"/>
                    <a:gd name="connsiteY25" fmla="*/ 1517551 h 2223461"/>
                    <a:gd name="connsiteX26" fmla="*/ 1262004 w 2223461"/>
                    <a:gd name="connsiteY26" fmla="*/ 2038029 h 2223461"/>
                    <a:gd name="connsiteX27" fmla="*/ 1076572 w 2223461"/>
                    <a:gd name="connsiteY27" fmla="*/ 2223461 h 2223461"/>
                    <a:gd name="connsiteX28" fmla="*/ 1076573 w 2223461"/>
                    <a:gd name="connsiteY28" fmla="*/ 2223460 h 2223461"/>
                    <a:gd name="connsiteX29" fmla="*/ 891141 w 2223461"/>
                    <a:gd name="connsiteY29" fmla="*/ 2038028 h 2223461"/>
                    <a:gd name="connsiteX30" fmla="*/ 891141 w 2223461"/>
                    <a:gd name="connsiteY30" fmla="*/ 1584542 h 2223461"/>
                    <a:gd name="connsiteX31" fmla="*/ 568996 w 2223461"/>
                    <a:gd name="connsiteY31" fmla="*/ 1891467 h 2223461"/>
                    <a:gd name="connsiteX32" fmla="*/ 306832 w 2223461"/>
                    <a:gd name="connsiteY32" fmla="*/ 1885123 h 2223461"/>
                    <a:gd name="connsiteX33" fmla="*/ 313175 w 2223461"/>
                    <a:gd name="connsiteY33" fmla="*/ 1622959 h 2223461"/>
                    <a:gd name="connsiteX34" fmla="*/ 648280 w 2223461"/>
                    <a:gd name="connsiteY34" fmla="*/ 1303689 h 2223461"/>
                    <a:gd name="connsiteX35" fmla="*/ 185432 w 2223461"/>
                    <a:gd name="connsiteY35" fmla="*/ 1303689 h 2223461"/>
                    <a:gd name="connsiteX36" fmla="*/ 0 w 2223461"/>
                    <a:gd name="connsiteY36" fmla="*/ 1118257 h 2223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23461" h="2223461">
                      <a:moveTo>
                        <a:pt x="0" y="1118257"/>
                      </a:moveTo>
                      <a:cubicBezTo>
                        <a:pt x="0" y="1015846"/>
                        <a:pt x="83021" y="932825"/>
                        <a:pt x="185432" y="932825"/>
                      </a:cubicBezTo>
                      <a:lnTo>
                        <a:pt x="648279" y="932825"/>
                      </a:lnTo>
                      <a:lnTo>
                        <a:pt x="313175" y="613555"/>
                      </a:lnTo>
                      <a:cubicBezTo>
                        <a:pt x="239029" y="542912"/>
                        <a:pt x="236189" y="425537"/>
                        <a:pt x="306832" y="351391"/>
                      </a:cubicBezTo>
                      <a:cubicBezTo>
                        <a:pt x="377474" y="277245"/>
                        <a:pt x="494850" y="274405"/>
                        <a:pt x="568995" y="345048"/>
                      </a:cubicBezTo>
                      <a:lnTo>
                        <a:pt x="891141" y="651972"/>
                      </a:lnTo>
                      <a:lnTo>
                        <a:pt x="891141" y="185432"/>
                      </a:lnTo>
                      <a:cubicBezTo>
                        <a:pt x="891141" y="83021"/>
                        <a:pt x="974162" y="0"/>
                        <a:pt x="1076573" y="0"/>
                      </a:cubicBezTo>
                      <a:cubicBezTo>
                        <a:pt x="1178984" y="0"/>
                        <a:pt x="1262005" y="83021"/>
                        <a:pt x="1262005" y="185432"/>
                      </a:cubicBezTo>
                      <a:lnTo>
                        <a:pt x="1262005" y="718963"/>
                      </a:lnTo>
                      <a:lnTo>
                        <a:pt x="1654464" y="345047"/>
                      </a:lnTo>
                      <a:cubicBezTo>
                        <a:pt x="1728610" y="274405"/>
                        <a:pt x="1845985" y="277245"/>
                        <a:pt x="1916628" y="351391"/>
                      </a:cubicBezTo>
                      <a:lnTo>
                        <a:pt x="1916627" y="351391"/>
                      </a:lnTo>
                      <a:cubicBezTo>
                        <a:pt x="1987269" y="425537"/>
                        <a:pt x="1984429" y="542912"/>
                        <a:pt x="1910283" y="613554"/>
                      </a:cubicBezTo>
                      <a:lnTo>
                        <a:pt x="1575178" y="932825"/>
                      </a:lnTo>
                      <a:lnTo>
                        <a:pt x="2038029" y="932826"/>
                      </a:lnTo>
                      <a:cubicBezTo>
                        <a:pt x="2140440" y="932826"/>
                        <a:pt x="2223461" y="1015847"/>
                        <a:pt x="2223461" y="1118258"/>
                      </a:cubicBezTo>
                      <a:lnTo>
                        <a:pt x="2223460" y="1118257"/>
                      </a:lnTo>
                      <a:cubicBezTo>
                        <a:pt x="2223460" y="1220668"/>
                        <a:pt x="2140439" y="1303689"/>
                        <a:pt x="2038028" y="1303689"/>
                      </a:cubicBezTo>
                      <a:lnTo>
                        <a:pt x="1575178" y="1303689"/>
                      </a:lnTo>
                      <a:lnTo>
                        <a:pt x="1910283" y="1622960"/>
                      </a:lnTo>
                      <a:cubicBezTo>
                        <a:pt x="1984429" y="1693603"/>
                        <a:pt x="1987269" y="1810978"/>
                        <a:pt x="1916627" y="1885124"/>
                      </a:cubicBezTo>
                      <a:lnTo>
                        <a:pt x="1916628" y="1885124"/>
                      </a:lnTo>
                      <a:cubicBezTo>
                        <a:pt x="1845985" y="1959270"/>
                        <a:pt x="1728610" y="1962110"/>
                        <a:pt x="1654464" y="1891467"/>
                      </a:cubicBezTo>
                      <a:lnTo>
                        <a:pt x="1262004" y="1517551"/>
                      </a:lnTo>
                      <a:lnTo>
                        <a:pt x="1262004" y="2038029"/>
                      </a:lnTo>
                      <a:cubicBezTo>
                        <a:pt x="1262004" y="2140440"/>
                        <a:pt x="1178983" y="2223461"/>
                        <a:pt x="1076572" y="2223461"/>
                      </a:cubicBezTo>
                      <a:lnTo>
                        <a:pt x="1076573" y="2223460"/>
                      </a:lnTo>
                      <a:cubicBezTo>
                        <a:pt x="974162" y="2223460"/>
                        <a:pt x="891141" y="2140439"/>
                        <a:pt x="891141" y="2038028"/>
                      </a:cubicBezTo>
                      <a:lnTo>
                        <a:pt x="891141" y="1584542"/>
                      </a:lnTo>
                      <a:lnTo>
                        <a:pt x="568996" y="1891467"/>
                      </a:lnTo>
                      <a:cubicBezTo>
                        <a:pt x="494850" y="1962109"/>
                        <a:pt x="377474" y="1959269"/>
                        <a:pt x="306832" y="1885123"/>
                      </a:cubicBezTo>
                      <a:cubicBezTo>
                        <a:pt x="236189" y="1810977"/>
                        <a:pt x="239029" y="1693602"/>
                        <a:pt x="313175" y="1622959"/>
                      </a:cubicBezTo>
                      <a:lnTo>
                        <a:pt x="648280" y="1303689"/>
                      </a:lnTo>
                      <a:lnTo>
                        <a:pt x="185432" y="1303689"/>
                      </a:lnTo>
                      <a:cubicBezTo>
                        <a:pt x="83021" y="1303689"/>
                        <a:pt x="0" y="1220668"/>
                        <a:pt x="0" y="1118257"/>
                      </a:cubicBezTo>
                      <a:close/>
                    </a:path>
                  </a:pathLst>
                </a:custGeom>
                <a:solidFill>
                  <a:srgbClr val="F5EB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椭圆 371"/>
                <p:cNvSpPr/>
                <p:nvPr/>
              </p:nvSpPr>
              <p:spPr>
                <a:xfrm>
                  <a:off x="2071114" y="816920"/>
                  <a:ext cx="1225014" cy="1225014"/>
                </a:xfrm>
                <a:prstGeom prst="ellipse">
                  <a:avLst/>
                </a:prstGeom>
                <a:solidFill>
                  <a:srgbClr val="AF64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53" name="组合 252"/>
            <p:cNvGrpSpPr/>
            <p:nvPr/>
          </p:nvGrpSpPr>
          <p:grpSpPr>
            <a:xfrm>
              <a:off x="2089593" y="5475038"/>
              <a:ext cx="431711" cy="750296"/>
              <a:chOff x="1420181" y="2082776"/>
              <a:chExt cx="595909" cy="1035666"/>
            </a:xfrm>
          </p:grpSpPr>
          <p:sp>
            <p:nvSpPr>
              <p:cNvPr id="254" name="任意多边形: 形状 253"/>
              <p:cNvSpPr/>
              <p:nvPr/>
            </p:nvSpPr>
            <p:spPr>
              <a:xfrm rot="18919176">
                <a:off x="1456785" y="2585327"/>
                <a:ext cx="527948" cy="533115"/>
              </a:xfrm>
              <a:custGeom>
                <a:avLst/>
                <a:gdLst>
                  <a:gd name="connsiteX0" fmla="*/ 1133606 w 1211376"/>
                  <a:gd name="connsiteY0" fmla="*/ 0 h 1223231"/>
                  <a:gd name="connsiteX1" fmla="*/ 1211376 w 1211376"/>
                  <a:gd name="connsiteY1" fmla="*/ 76907 h 1223231"/>
                  <a:gd name="connsiteX2" fmla="*/ 77770 w 1211376"/>
                  <a:gd name="connsiteY2" fmla="*/ 1223231 h 1223231"/>
                  <a:gd name="connsiteX3" fmla="*/ 0 w 1211376"/>
                  <a:gd name="connsiteY3" fmla="*/ 1146324 h 1223231"/>
                  <a:gd name="connsiteX4" fmla="*/ 446011 w 1211376"/>
                  <a:gd name="connsiteY4" fmla="*/ 695309 h 1223231"/>
                  <a:gd name="connsiteX5" fmla="*/ 361919 w 1211376"/>
                  <a:gd name="connsiteY5" fmla="*/ 602718 h 1223231"/>
                  <a:gd name="connsiteX6" fmla="*/ 317875 w 1211376"/>
                  <a:gd name="connsiteY6" fmla="*/ 428775 h 1223231"/>
                  <a:gd name="connsiteX7" fmla="*/ 478765 w 1211376"/>
                  <a:gd name="connsiteY7" fmla="*/ 126178 h 1223231"/>
                  <a:gd name="connsiteX8" fmla="*/ 508392 w 1211376"/>
                  <a:gd name="connsiteY8" fmla="*/ 110097 h 1223231"/>
                  <a:gd name="connsiteX9" fmla="*/ 538020 w 1211376"/>
                  <a:gd name="connsiteY9" fmla="*/ 126179 h 1223231"/>
                  <a:gd name="connsiteX10" fmla="*/ 698909 w 1211376"/>
                  <a:gd name="connsiteY10" fmla="*/ 428776 h 1223231"/>
                  <a:gd name="connsiteX11" fmla="*/ 697350 w 1211376"/>
                  <a:gd name="connsiteY11" fmla="*/ 441150 h 122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1376" h="1223231">
                    <a:moveTo>
                      <a:pt x="1133606" y="0"/>
                    </a:moveTo>
                    <a:lnTo>
                      <a:pt x="1211376" y="76907"/>
                    </a:lnTo>
                    <a:lnTo>
                      <a:pt x="77770" y="1223231"/>
                    </a:lnTo>
                    <a:lnTo>
                      <a:pt x="0" y="1146324"/>
                    </a:lnTo>
                    <a:lnTo>
                      <a:pt x="446011" y="695309"/>
                    </a:lnTo>
                    <a:lnTo>
                      <a:pt x="361919" y="602718"/>
                    </a:lnTo>
                    <a:cubicBezTo>
                      <a:pt x="333830" y="551011"/>
                      <a:pt x="317875" y="491757"/>
                      <a:pt x="317875" y="428775"/>
                    </a:cubicBezTo>
                    <a:cubicBezTo>
                      <a:pt x="317875" y="302813"/>
                      <a:pt x="381695" y="191757"/>
                      <a:pt x="478765" y="126178"/>
                    </a:cubicBezTo>
                    <a:lnTo>
                      <a:pt x="508392" y="110097"/>
                    </a:lnTo>
                    <a:lnTo>
                      <a:pt x="538020" y="126179"/>
                    </a:lnTo>
                    <a:cubicBezTo>
                      <a:pt x="635089" y="191757"/>
                      <a:pt x="698909" y="302814"/>
                      <a:pt x="698909" y="428776"/>
                    </a:cubicBezTo>
                    <a:lnTo>
                      <a:pt x="697350" y="441150"/>
                    </a:lnTo>
                    <a:close/>
                  </a:path>
                </a:pathLst>
              </a:custGeom>
              <a:solidFill>
                <a:srgbClr val="35A4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5" name="组合 254"/>
              <p:cNvGrpSpPr/>
              <p:nvPr/>
            </p:nvGrpSpPr>
            <p:grpSpPr>
              <a:xfrm>
                <a:off x="1420181" y="2082776"/>
                <a:ext cx="595909" cy="595909"/>
                <a:chOff x="1571891" y="317697"/>
                <a:chExt cx="2223461" cy="2223461"/>
              </a:xfrm>
            </p:grpSpPr>
            <p:sp>
              <p:nvSpPr>
                <p:cNvPr id="258" name="任意多边形: 形状 257"/>
                <p:cNvSpPr/>
                <p:nvPr/>
              </p:nvSpPr>
              <p:spPr>
                <a:xfrm rot="5400000">
                  <a:off x="1571891" y="317697"/>
                  <a:ext cx="2223461" cy="2223461"/>
                </a:xfrm>
                <a:custGeom>
                  <a:avLst/>
                  <a:gdLst>
                    <a:gd name="connsiteX0" fmla="*/ 0 w 2223461"/>
                    <a:gd name="connsiteY0" fmla="*/ 1118257 h 2223461"/>
                    <a:gd name="connsiteX1" fmla="*/ 185432 w 2223461"/>
                    <a:gd name="connsiteY1" fmla="*/ 932825 h 2223461"/>
                    <a:gd name="connsiteX2" fmla="*/ 648279 w 2223461"/>
                    <a:gd name="connsiteY2" fmla="*/ 932825 h 2223461"/>
                    <a:gd name="connsiteX3" fmla="*/ 313175 w 2223461"/>
                    <a:gd name="connsiteY3" fmla="*/ 613555 h 2223461"/>
                    <a:gd name="connsiteX4" fmla="*/ 306832 w 2223461"/>
                    <a:gd name="connsiteY4" fmla="*/ 351391 h 2223461"/>
                    <a:gd name="connsiteX5" fmla="*/ 568995 w 2223461"/>
                    <a:gd name="connsiteY5" fmla="*/ 345048 h 2223461"/>
                    <a:gd name="connsiteX6" fmla="*/ 891141 w 2223461"/>
                    <a:gd name="connsiteY6" fmla="*/ 651972 h 2223461"/>
                    <a:gd name="connsiteX7" fmla="*/ 891141 w 2223461"/>
                    <a:gd name="connsiteY7" fmla="*/ 185432 h 2223461"/>
                    <a:gd name="connsiteX8" fmla="*/ 1076573 w 2223461"/>
                    <a:gd name="connsiteY8" fmla="*/ 0 h 2223461"/>
                    <a:gd name="connsiteX9" fmla="*/ 1262005 w 2223461"/>
                    <a:gd name="connsiteY9" fmla="*/ 185432 h 2223461"/>
                    <a:gd name="connsiteX10" fmla="*/ 1262005 w 2223461"/>
                    <a:gd name="connsiteY10" fmla="*/ 718963 h 2223461"/>
                    <a:gd name="connsiteX11" fmla="*/ 1654464 w 2223461"/>
                    <a:gd name="connsiteY11" fmla="*/ 345047 h 2223461"/>
                    <a:gd name="connsiteX12" fmla="*/ 1916628 w 2223461"/>
                    <a:gd name="connsiteY12" fmla="*/ 351391 h 2223461"/>
                    <a:gd name="connsiteX13" fmla="*/ 1916627 w 2223461"/>
                    <a:gd name="connsiteY13" fmla="*/ 351391 h 2223461"/>
                    <a:gd name="connsiteX14" fmla="*/ 1910283 w 2223461"/>
                    <a:gd name="connsiteY14" fmla="*/ 613554 h 2223461"/>
                    <a:gd name="connsiteX15" fmla="*/ 1575178 w 2223461"/>
                    <a:gd name="connsiteY15" fmla="*/ 932825 h 2223461"/>
                    <a:gd name="connsiteX16" fmla="*/ 2038029 w 2223461"/>
                    <a:gd name="connsiteY16" fmla="*/ 932826 h 2223461"/>
                    <a:gd name="connsiteX17" fmla="*/ 2223461 w 2223461"/>
                    <a:gd name="connsiteY17" fmla="*/ 1118258 h 2223461"/>
                    <a:gd name="connsiteX18" fmla="*/ 2223460 w 2223461"/>
                    <a:gd name="connsiteY18" fmla="*/ 1118257 h 2223461"/>
                    <a:gd name="connsiteX19" fmla="*/ 2038028 w 2223461"/>
                    <a:gd name="connsiteY19" fmla="*/ 1303689 h 2223461"/>
                    <a:gd name="connsiteX20" fmla="*/ 1575178 w 2223461"/>
                    <a:gd name="connsiteY20" fmla="*/ 1303689 h 2223461"/>
                    <a:gd name="connsiteX21" fmla="*/ 1910283 w 2223461"/>
                    <a:gd name="connsiteY21" fmla="*/ 1622960 h 2223461"/>
                    <a:gd name="connsiteX22" fmla="*/ 1916627 w 2223461"/>
                    <a:gd name="connsiteY22" fmla="*/ 1885124 h 2223461"/>
                    <a:gd name="connsiteX23" fmla="*/ 1916628 w 2223461"/>
                    <a:gd name="connsiteY23" fmla="*/ 1885124 h 2223461"/>
                    <a:gd name="connsiteX24" fmla="*/ 1654464 w 2223461"/>
                    <a:gd name="connsiteY24" fmla="*/ 1891467 h 2223461"/>
                    <a:gd name="connsiteX25" fmla="*/ 1262004 w 2223461"/>
                    <a:gd name="connsiteY25" fmla="*/ 1517551 h 2223461"/>
                    <a:gd name="connsiteX26" fmla="*/ 1262004 w 2223461"/>
                    <a:gd name="connsiteY26" fmla="*/ 2038029 h 2223461"/>
                    <a:gd name="connsiteX27" fmla="*/ 1076572 w 2223461"/>
                    <a:gd name="connsiteY27" fmla="*/ 2223461 h 2223461"/>
                    <a:gd name="connsiteX28" fmla="*/ 1076573 w 2223461"/>
                    <a:gd name="connsiteY28" fmla="*/ 2223460 h 2223461"/>
                    <a:gd name="connsiteX29" fmla="*/ 891141 w 2223461"/>
                    <a:gd name="connsiteY29" fmla="*/ 2038028 h 2223461"/>
                    <a:gd name="connsiteX30" fmla="*/ 891141 w 2223461"/>
                    <a:gd name="connsiteY30" fmla="*/ 1584542 h 2223461"/>
                    <a:gd name="connsiteX31" fmla="*/ 568996 w 2223461"/>
                    <a:gd name="connsiteY31" fmla="*/ 1891467 h 2223461"/>
                    <a:gd name="connsiteX32" fmla="*/ 306832 w 2223461"/>
                    <a:gd name="connsiteY32" fmla="*/ 1885123 h 2223461"/>
                    <a:gd name="connsiteX33" fmla="*/ 313175 w 2223461"/>
                    <a:gd name="connsiteY33" fmla="*/ 1622959 h 2223461"/>
                    <a:gd name="connsiteX34" fmla="*/ 648280 w 2223461"/>
                    <a:gd name="connsiteY34" fmla="*/ 1303689 h 2223461"/>
                    <a:gd name="connsiteX35" fmla="*/ 185432 w 2223461"/>
                    <a:gd name="connsiteY35" fmla="*/ 1303689 h 2223461"/>
                    <a:gd name="connsiteX36" fmla="*/ 0 w 2223461"/>
                    <a:gd name="connsiteY36" fmla="*/ 1118257 h 2223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23461" h="2223461">
                      <a:moveTo>
                        <a:pt x="0" y="1118257"/>
                      </a:moveTo>
                      <a:cubicBezTo>
                        <a:pt x="0" y="1015846"/>
                        <a:pt x="83021" y="932825"/>
                        <a:pt x="185432" y="932825"/>
                      </a:cubicBezTo>
                      <a:lnTo>
                        <a:pt x="648279" y="932825"/>
                      </a:lnTo>
                      <a:lnTo>
                        <a:pt x="313175" y="613555"/>
                      </a:lnTo>
                      <a:cubicBezTo>
                        <a:pt x="239029" y="542912"/>
                        <a:pt x="236189" y="425537"/>
                        <a:pt x="306832" y="351391"/>
                      </a:cubicBezTo>
                      <a:cubicBezTo>
                        <a:pt x="377474" y="277245"/>
                        <a:pt x="494850" y="274405"/>
                        <a:pt x="568995" y="345048"/>
                      </a:cubicBezTo>
                      <a:lnTo>
                        <a:pt x="891141" y="651972"/>
                      </a:lnTo>
                      <a:lnTo>
                        <a:pt x="891141" y="185432"/>
                      </a:lnTo>
                      <a:cubicBezTo>
                        <a:pt x="891141" y="83021"/>
                        <a:pt x="974162" y="0"/>
                        <a:pt x="1076573" y="0"/>
                      </a:cubicBezTo>
                      <a:cubicBezTo>
                        <a:pt x="1178984" y="0"/>
                        <a:pt x="1262005" y="83021"/>
                        <a:pt x="1262005" y="185432"/>
                      </a:cubicBezTo>
                      <a:lnTo>
                        <a:pt x="1262005" y="718963"/>
                      </a:lnTo>
                      <a:lnTo>
                        <a:pt x="1654464" y="345047"/>
                      </a:lnTo>
                      <a:cubicBezTo>
                        <a:pt x="1728610" y="274405"/>
                        <a:pt x="1845985" y="277245"/>
                        <a:pt x="1916628" y="351391"/>
                      </a:cubicBezTo>
                      <a:lnTo>
                        <a:pt x="1916627" y="351391"/>
                      </a:lnTo>
                      <a:cubicBezTo>
                        <a:pt x="1987269" y="425537"/>
                        <a:pt x="1984429" y="542912"/>
                        <a:pt x="1910283" y="613554"/>
                      </a:cubicBezTo>
                      <a:lnTo>
                        <a:pt x="1575178" y="932825"/>
                      </a:lnTo>
                      <a:lnTo>
                        <a:pt x="2038029" y="932826"/>
                      </a:lnTo>
                      <a:cubicBezTo>
                        <a:pt x="2140440" y="932826"/>
                        <a:pt x="2223461" y="1015847"/>
                        <a:pt x="2223461" y="1118258"/>
                      </a:cubicBezTo>
                      <a:lnTo>
                        <a:pt x="2223460" y="1118257"/>
                      </a:lnTo>
                      <a:cubicBezTo>
                        <a:pt x="2223460" y="1220668"/>
                        <a:pt x="2140439" y="1303689"/>
                        <a:pt x="2038028" y="1303689"/>
                      </a:cubicBezTo>
                      <a:lnTo>
                        <a:pt x="1575178" y="1303689"/>
                      </a:lnTo>
                      <a:lnTo>
                        <a:pt x="1910283" y="1622960"/>
                      </a:lnTo>
                      <a:cubicBezTo>
                        <a:pt x="1984429" y="1693603"/>
                        <a:pt x="1987269" y="1810978"/>
                        <a:pt x="1916627" y="1885124"/>
                      </a:cubicBezTo>
                      <a:lnTo>
                        <a:pt x="1916628" y="1885124"/>
                      </a:lnTo>
                      <a:cubicBezTo>
                        <a:pt x="1845985" y="1959270"/>
                        <a:pt x="1728610" y="1962110"/>
                        <a:pt x="1654464" y="1891467"/>
                      </a:cubicBezTo>
                      <a:lnTo>
                        <a:pt x="1262004" y="1517551"/>
                      </a:lnTo>
                      <a:lnTo>
                        <a:pt x="1262004" y="2038029"/>
                      </a:lnTo>
                      <a:cubicBezTo>
                        <a:pt x="1262004" y="2140440"/>
                        <a:pt x="1178983" y="2223461"/>
                        <a:pt x="1076572" y="2223461"/>
                      </a:cubicBezTo>
                      <a:lnTo>
                        <a:pt x="1076573" y="2223460"/>
                      </a:lnTo>
                      <a:cubicBezTo>
                        <a:pt x="974162" y="2223460"/>
                        <a:pt x="891141" y="2140439"/>
                        <a:pt x="891141" y="2038028"/>
                      </a:cubicBezTo>
                      <a:lnTo>
                        <a:pt x="891141" y="1584542"/>
                      </a:lnTo>
                      <a:lnTo>
                        <a:pt x="568996" y="1891467"/>
                      </a:lnTo>
                      <a:cubicBezTo>
                        <a:pt x="494850" y="1962109"/>
                        <a:pt x="377474" y="1959269"/>
                        <a:pt x="306832" y="1885123"/>
                      </a:cubicBezTo>
                      <a:cubicBezTo>
                        <a:pt x="236189" y="1810977"/>
                        <a:pt x="239029" y="1693602"/>
                        <a:pt x="313175" y="1622959"/>
                      </a:cubicBezTo>
                      <a:lnTo>
                        <a:pt x="648280" y="1303689"/>
                      </a:lnTo>
                      <a:lnTo>
                        <a:pt x="185432" y="1303689"/>
                      </a:lnTo>
                      <a:cubicBezTo>
                        <a:pt x="83021" y="1303689"/>
                        <a:pt x="0" y="1220668"/>
                        <a:pt x="0" y="1118257"/>
                      </a:cubicBezTo>
                      <a:close/>
                    </a:path>
                  </a:pathLst>
                </a:custGeom>
                <a:solidFill>
                  <a:srgbClr val="F5EB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椭圆 258"/>
                <p:cNvSpPr/>
                <p:nvPr/>
              </p:nvSpPr>
              <p:spPr>
                <a:xfrm>
                  <a:off x="2071114" y="816920"/>
                  <a:ext cx="1225014" cy="1225014"/>
                </a:xfrm>
                <a:prstGeom prst="ellipse">
                  <a:avLst/>
                </a:prstGeom>
                <a:solidFill>
                  <a:srgbClr val="AF64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87" name="任意多边形: 形状 186"/>
          <p:cNvSpPr/>
          <p:nvPr/>
        </p:nvSpPr>
        <p:spPr>
          <a:xfrm>
            <a:off x="1580950" y="5510692"/>
            <a:ext cx="2268652" cy="909946"/>
          </a:xfrm>
          <a:custGeom>
            <a:avLst/>
            <a:gdLst>
              <a:gd name="connsiteX0" fmla="*/ 1475243 w 2693784"/>
              <a:gd name="connsiteY0" fmla="*/ 0 h 1080464"/>
              <a:gd name="connsiteX1" fmla="*/ 1916623 w 2693784"/>
              <a:gd name="connsiteY1" fmla="*/ 234680 h 1080464"/>
              <a:gd name="connsiteX2" fmla="*/ 1952662 w 2693784"/>
              <a:gd name="connsiteY2" fmla="*/ 301077 h 1080464"/>
              <a:gd name="connsiteX3" fmla="*/ 1988737 w 2693784"/>
              <a:gd name="connsiteY3" fmla="*/ 283735 h 1080464"/>
              <a:gd name="connsiteX4" fmla="*/ 2095612 w 2693784"/>
              <a:gd name="connsiteY4" fmla="*/ 267577 h 1080464"/>
              <a:gd name="connsiteX5" fmla="*/ 2426771 w 2693784"/>
              <a:gd name="connsiteY5" fmla="*/ 487084 h 1080464"/>
              <a:gd name="connsiteX6" fmla="*/ 2442400 w 2693784"/>
              <a:gd name="connsiteY6" fmla="*/ 564500 h 1080464"/>
              <a:gd name="connsiteX7" fmla="*/ 2474278 w 2693784"/>
              <a:gd name="connsiteY7" fmla="*/ 574396 h 1080464"/>
              <a:gd name="connsiteX8" fmla="*/ 2693784 w 2693784"/>
              <a:gd name="connsiteY8" fmla="*/ 905554 h 1080464"/>
              <a:gd name="connsiteX9" fmla="*/ 2665540 w 2693784"/>
              <a:gd name="connsiteY9" fmla="*/ 1045449 h 1080464"/>
              <a:gd name="connsiteX10" fmla="*/ 2646535 w 2693784"/>
              <a:gd name="connsiteY10" fmla="*/ 1080464 h 1080464"/>
              <a:gd name="connsiteX11" fmla="*/ 67295 w 2693784"/>
              <a:gd name="connsiteY11" fmla="*/ 1080464 h 1080464"/>
              <a:gd name="connsiteX12" fmla="*/ 33281 w 2693784"/>
              <a:gd name="connsiteY12" fmla="*/ 1017799 h 1080464"/>
              <a:gd name="connsiteX13" fmla="*/ 0 w 2693784"/>
              <a:gd name="connsiteY13" fmla="*/ 852953 h 1080464"/>
              <a:gd name="connsiteX14" fmla="*/ 423500 w 2693784"/>
              <a:gd name="connsiteY14" fmla="*/ 429453 h 1080464"/>
              <a:gd name="connsiteX15" fmla="*/ 508850 w 2693784"/>
              <a:gd name="connsiteY15" fmla="*/ 438057 h 1080464"/>
              <a:gd name="connsiteX16" fmla="*/ 571685 w 2693784"/>
              <a:gd name="connsiteY16" fmla="*/ 457562 h 1080464"/>
              <a:gd name="connsiteX17" fmla="*/ 596952 w 2693784"/>
              <a:gd name="connsiteY17" fmla="*/ 411012 h 1080464"/>
              <a:gd name="connsiteX18" fmla="*/ 902963 w 2693784"/>
              <a:gd name="connsiteY18" fmla="*/ 248307 h 1080464"/>
              <a:gd name="connsiteX19" fmla="*/ 977337 w 2693784"/>
              <a:gd name="connsiteY19" fmla="*/ 255804 h 1080464"/>
              <a:gd name="connsiteX20" fmla="*/ 1014521 w 2693784"/>
              <a:gd name="connsiteY20" fmla="*/ 267347 h 1080464"/>
              <a:gd name="connsiteX21" fmla="*/ 1020018 w 2693784"/>
              <a:gd name="connsiteY21" fmla="*/ 256277 h 1080464"/>
              <a:gd name="connsiteX22" fmla="*/ 1475243 w 2693784"/>
              <a:gd name="connsiteY22" fmla="*/ 0 h 108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93784" h="1080464">
                <a:moveTo>
                  <a:pt x="1475243" y="0"/>
                </a:moveTo>
                <a:cubicBezTo>
                  <a:pt x="1658976" y="0"/>
                  <a:pt x="1820967" y="93091"/>
                  <a:pt x="1916623" y="234680"/>
                </a:cubicBezTo>
                <a:lnTo>
                  <a:pt x="1952662" y="301077"/>
                </a:lnTo>
                <a:lnTo>
                  <a:pt x="1988737" y="283735"/>
                </a:lnTo>
                <a:cubicBezTo>
                  <a:pt x="2022499" y="273234"/>
                  <a:pt x="2058395" y="267577"/>
                  <a:pt x="2095612" y="267577"/>
                </a:cubicBezTo>
                <a:cubicBezTo>
                  <a:pt x="2244481" y="267577"/>
                  <a:pt x="2372210" y="358089"/>
                  <a:pt x="2426771" y="487084"/>
                </a:cubicBezTo>
                <a:lnTo>
                  <a:pt x="2442400" y="564500"/>
                </a:lnTo>
                <a:lnTo>
                  <a:pt x="2474278" y="574396"/>
                </a:lnTo>
                <a:cubicBezTo>
                  <a:pt x="2603272" y="628956"/>
                  <a:pt x="2693784" y="756685"/>
                  <a:pt x="2693784" y="905554"/>
                </a:cubicBezTo>
                <a:cubicBezTo>
                  <a:pt x="2693784" y="955177"/>
                  <a:pt x="2683727" y="1002451"/>
                  <a:pt x="2665540" y="1045449"/>
                </a:cubicBezTo>
                <a:lnTo>
                  <a:pt x="2646535" y="1080464"/>
                </a:lnTo>
                <a:lnTo>
                  <a:pt x="67295" y="1080464"/>
                </a:lnTo>
                <a:lnTo>
                  <a:pt x="33281" y="1017799"/>
                </a:lnTo>
                <a:cubicBezTo>
                  <a:pt x="11851" y="967132"/>
                  <a:pt x="0" y="911426"/>
                  <a:pt x="0" y="852953"/>
                </a:cubicBezTo>
                <a:cubicBezTo>
                  <a:pt x="0" y="619060"/>
                  <a:pt x="189607" y="429453"/>
                  <a:pt x="423500" y="429453"/>
                </a:cubicBezTo>
                <a:cubicBezTo>
                  <a:pt x="452737" y="429453"/>
                  <a:pt x="481282" y="432416"/>
                  <a:pt x="508850" y="438057"/>
                </a:cubicBezTo>
                <a:lnTo>
                  <a:pt x="571685" y="457562"/>
                </a:lnTo>
                <a:lnTo>
                  <a:pt x="596952" y="411012"/>
                </a:lnTo>
                <a:cubicBezTo>
                  <a:pt x="663270" y="312847"/>
                  <a:pt x="775580" y="248307"/>
                  <a:pt x="902963" y="248307"/>
                </a:cubicBezTo>
                <a:cubicBezTo>
                  <a:pt x="928440" y="248307"/>
                  <a:pt x="953314" y="250889"/>
                  <a:pt x="977337" y="255804"/>
                </a:cubicBezTo>
                <a:lnTo>
                  <a:pt x="1014521" y="267347"/>
                </a:lnTo>
                <a:lnTo>
                  <a:pt x="1020018" y="256277"/>
                </a:lnTo>
                <a:cubicBezTo>
                  <a:pt x="1113374" y="102633"/>
                  <a:pt x="1282323" y="0"/>
                  <a:pt x="1475243" y="0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/>
          <p:cNvSpPr/>
          <p:nvPr/>
        </p:nvSpPr>
        <p:spPr>
          <a:xfrm rot="17915333" flipH="1">
            <a:off x="4541719" y="6170752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5" name="任意多边形: 形状 204"/>
          <p:cNvSpPr/>
          <p:nvPr/>
        </p:nvSpPr>
        <p:spPr>
          <a:xfrm rot="17915333" flipH="1">
            <a:off x="7069696" y="6198285"/>
            <a:ext cx="408465" cy="556832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0" name="组合 209"/>
          <p:cNvGrpSpPr/>
          <p:nvPr/>
        </p:nvGrpSpPr>
        <p:grpSpPr>
          <a:xfrm>
            <a:off x="1247375" y="5587799"/>
            <a:ext cx="319534" cy="333899"/>
            <a:chOff x="-1912120" y="5702972"/>
            <a:chExt cx="1307112" cy="1365874"/>
          </a:xfrm>
        </p:grpSpPr>
        <p:sp>
          <p:nvSpPr>
            <p:cNvPr id="250" name="任意多边形: 形状 249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/>
          <p:cNvGrpSpPr/>
          <p:nvPr/>
        </p:nvGrpSpPr>
        <p:grpSpPr>
          <a:xfrm rot="19232518">
            <a:off x="2733103" y="6226125"/>
            <a:ext cx="226058" cy="236221"/>
            <a:chOff x="-1912120" y="5702972"/>
            <a:chExt cx="1307112" cy="1365874"/>
          </a:xfrm>
        </p:grpSpPr>
        <p:sp>
          <p:nvSpPr>
            <p:cNvPr id="217" name="任意多边形: 形状 216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 rot="19232518">
            <a:off x="9924558" y="6618425"/>
            <a:ext cx="226058" cy="236221"/>
            <a:chOff x="-1912120" y="5702972"/>
            <a:chExt cx="1307112" cy="1365874"/>
          </a:xfrm>
        </p:grpSpPr>
        <p:sp>
          <p:nvSpPr>
            <p:cNvPr id="215" name="任意多边形: 形状 214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4112443" y="598140"/>
            <a:ext cx="3967114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000" b="1" dirty="0">
                <a:solidFill>
                  <a:srgbClr val="A36029"/>
                </a:solidFill>
                <a:latin typeface="+mj-lt"/>
              </a:rPr>
              <a:t>Group Members</a:t>
            </a:r>
          </a:p>
        </p:txBody>
      </p:sp>
      <p:sp>
        <p:nvSpPr>
          <p:cNvPr id="394" name="任意多边形: 形状 393"/>
          <p:cNvSpPr/>
          <p:nvPr/>
        </p:nvSpPr>
        <p:spPr>
          <a:xfrm>
            <a:off x="0" y="1623"/>
            <a:ext cx="2925268" cy="2457258"/>
          </a:xfrm>
          <a:custGeom>
            <a:avLst/>
            <a:gdLst>
              <a:gd name="connsiteX0" fmla="*/ 0 w 2925268"/>
              <a:gd name="connsiteY0" fmla="*/ 0 h 2457258"/>
              <a:gd name="connsiteX1" fmla="*/ 1060764 w 2925268"/>
              <a:gd name="connsiteY1" fmla="*/ 0 h 2457258"/>
              <a:gd name="connsiteX2" fmla="*/ 2921105 w 2925268"/>
              <a:gd name="connsiteY2" fmla="*/ 0 h 2457258"/>
              <a:gd name="connsiteX3" fmla="*/ 2925268 w 2925268"/>
              <a:gd name="connsiteY3" fmla="*/ 41303 h 2457258"/>
              <a:gd name="connsiteX4" fmla="*/ 2765699 w 2925268"/>
              <a:gd name="connsiteY4" fmla="*/ 563698 h 2457258"/>
              <a:gd name="connsiteX5" fmla="*/ 2659081 w 2925268"/>
              <a:gd name="connsiteY5" fmla="*/ 692920 h 2457258"/>
              <a:gd name="connsiteX6" fmla="*/ 2672150 w 2925268"/>
              <a:gd name="connsiteY6" fmla="*/ 716999 h 2457258"/>
              <a:gd name="connsiteX7" fmla="*/ 2723318 w 2925268"/>
              <a:gd name="connsiteY7" fmla="*/ 970444 h 2457258"/>
              <a:gd name="connsiteX8" fmla="*/ 2072198 w 2925268"/>
              <a:gd name="connsiteY8" fmla="*/ 1621564 h 2457258"/>
              <a:gd name="connsiteX9" fmla="*/ 1986443 w 2925268"/>
              <a:gd name="connsiteY9" fmla="*/ 1615076 h 2457258"/>
              <a:gd name="connsiteX10" fmla="*/ 1951640 w 2925268"/>
              <a:gd name="connsiteY10" fmla="*/ 1727192 h 2457258"/>
              <a:gd name="connsiteX11" fmla="*/ 1351688 w 2925268"/>
              <a:gd name="connsiteY11" fmla="*/ 2124867 h 2457258"/>
              <a:gd name="connsiteX12" fmla="*/ 1236429 w 2925268"/>
              <a:gd name="connsiteY12" fmla="*/ 2114697 h 2457258"/>
              <a:gd name="connsiteX13" fmla="*/ 1216871 w 2925268"/>
              <a:gd name="connsiteY13" fmla="*/ 2109414 h 2457258"/>
              <a:gd name="connsiteX14" fmla="*/ 1183885 w 2925268"/>
              <a:gd name="connsiteY14" fmla="*/ 2170186 h 2457258"/>
              <a:gd name="connsiteX15" fmla="*/ 643966 w 2925268"/>
              <a:gd name="connsiteY15" fmla="*/ 2457258 h 2457258"/>
              <a:gd name="connsiteX16" fmla="*/ 279919 w 2925268"/>
              <a:gd name="connsiteY16" fmla="*/ 2346057 h 2457258"/>
              <a:gd name="connsiteX17" fmla="*/ 227336 w 2925268"/>
              <a:gd name="connsiteY17" fmla="*/ 2302672 h 2457258"/>
              <a:gd name="connsiteX18" fmla="*/ 225642 w 2925268"/>
              <a:gd name="connsiteY18" fmla="*/ 2304070 h 2457258"/>
              <a:gd name="connsiteX19" fmla="*/ 55218 w 2925268"/>
              <a:gd name="connsiteY19" fmla="*/ 2385998 h 2457258"/>
              <a:gd name="connsiteX20" fmla="*/ 0 w 2925268"/>
              <a:gd name="connsiteY20" fmla="*/ 2398724 h 245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25268" h="2457258">
                <a:moveTo>
                  <a:pt x="0" y="0"/>
                </a:moveTo>
                <a:lnTo>
                  <a:pt x="1060764" y="0"/>
                </a:lnTo>
                <a:lnTo>
                  <a:pt x="2921105" y="0"/>
                </a:lnTo>
                <a:lnTo>
                  <a:pt x="2925268" y="41303"/>
                </a:lnTo>
                <a:cubicBezTo>
                  <a:pt x="2925268" y="234810"/>
                  <a:pt x="2866443" y="414577"/>
                  <a:pt x="2765699" y="563698"/>
                </a:cubicBezTo>
                <a:lnTo>
                  <a:pt x="2659081" y="692920"/>
                </a:lnTo>
                <a:lnTo>
                  <a:pt x="2672150" y="716999"/>
                </a:lnTo>
                <a:cubicBezTo>
                  <a:pt x="2705098" y="794898"/>
                  <a:pt x="2723318" y="880543"/>
                  <a:pt x="2723318" y="970444"/>
                </a:cubicBezTo>
                <a:cubicBezTo>
                  <a:pt x="2723318" y="1330048"/>
                  <a:pt x="2431802" y="1621564"/>
                  <a:pt x="2072198" y="1621564"/>
                </a:cubicBezTo>
                <a:lnTo>
                  <a:pt x="1986443" y="1615076"/>
                </a:lnTo>
                <a:lnTo>
                  <a:pt x="1951640" y="1727192"/>
                </a:lnTo>
                <a:cubicBezTo>
                  <a:pt x="1852795" y="1960889"/>
                  <a:pt x="1621391" y="2124867"/>
                  <a:pt x="1351688" y="2124867"/>
                </a:cubicBezTo>
                <a:cubicBezTo>
                  <a:pt x="1312356" y="2124867"/>
                  <a:pt x="1273839" y="2121380"/>
                  <a:pt x="1236429" y="2114697"/>
                </a:cubicBezTo>
                <a:lnTo>
                  <a:pt x="1216871" y="2109414"/>
                </a:lnTo>
                <a:lnTo>
                  <a:pt x="1183885" y="2170186"/>
                </a:lnTo>
                <a:cubicBezTo>
                  <a:pt x="1066874" y="2343385"/>
                  <a:pt x="868719" y="2457258"/>
                  <a:pt x="643966" y="2457258"/>
                </a:cubicBezTo>
                <a:cubicBezTo>
                  <a:pt x="509115" y="2457258"/>
                  <a:pt x="383838" y="2416264"/>
                  <a:pt x="279919" y="2346057"/>
                </a:cubicBezTo>
                <a:lnTo>
                  <a:pt x="227336" y="2302672"/>
                </a:lnTo>
                <a:lnTo>
                  <a:pt x="225642" y="2304070"/>
                </a:lnTo>
                <a:cubicBezTo>
                  <a:pt x="173682" y="2339174"/>
                  <a:pt x="116383" y="2366974"/>
                  <a:pt x="55218" y="2385998"/>
                </a:cubicBezTo>
                <a:lnTo>
                  <a:pt x="0" y="2398724"/>
                </a:lnTo>
                <a:close/>
              </a:path>
            </a:pathLst>
          </a:custGeom>
          <a:solidFill>
            <a:srgbClr val="76B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6" name="任意多边形: 形状 385"/>
          <p:cNvSpPr/>
          <p:nvPr/>
        </p:nvSpPr>
        <p:spPr>
          <a:xfrm rot="1848693">
            <a:off x="1033793" y="1285086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7" name="任意多边形: 形状 386"/>
          <p:cNvSpPr/>
          <p:nvPr/>
        </p:nvSpPr>
        <p:spPr>
          <a:xfrm rot="18707093">
            <a:off x="1887195" y="903335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8" name="任意多边形: 形状 387"/>
          <p:cNvSpPr/>
          <p:nvPr/>
        </p:nvSpPr>
        <p:spPr>
          <a:xfrm rot="18707093">
            <a:off x="1915358" y="441873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9" name="任意多边形: 形状 388"/>
          <p:cNvSpPr/>
          <p:nvPr/>
        </p:nvSpPr>
        <p:spPr>
          <a:xfrm rot="18707093">
            <a:off x="350475" y="200551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0" name="任意多边形: 形状 389"/>
          <p:cNvSpPr/>
          <p:nvPr/>
        </p:nvSpPr>
        <p:spPr>
          <a:xfrm rot="1517159">
            <a:off x="919289" y="588647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7994" y="1058512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503894" y="1834917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/>
          <p:cNvSpPr/>
          <p:nvPr/>
        </p:nvSpPr>
        <p:spPr>
          <a:xfrm>
            <a:off x="842075" y="10777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任意多边形: 形状 399"/>
          <p:cNvSpPr/>
          <p:nvPr/>
        </p:nvSpPr>
        <p:spPr>
          <a:xfrm>
            <a:off x="8955004" y="0"/>
            <a:ext cx="3236997" cy="2518059"/>
          </a:xfrm>
          <a:custGeom>
            <a:avLst/>
            <a:gdLst>
              <a:gd name="connsiteX0" fmla="*/ 0 w 3236997"/>
              <a:gd name="connsiteY0" fmla="*/ 0 h 2518059"/>
              <a:gd name="connsiteX1" fmla="*/ 3236997 w 3236997"/>
              <a:gd name="connsiteY1" fmla="*/ 0 h 2518059"/>
              <a:gd name="connsiteX2" fmla="*/ 3236997 w 3236997"/>
              <a:gd name="connsiteY2" fmla="*/ 2494398 h 2518059"/>
              <a:gd name="connsiteX3" fmla="*/ 3196516 w 3236997"/>
              <a:gd name="connsiteY3" fmla="*/ 2472426 h 2518059"/>
              <a:gd name="connsiteX4" fmla="*/ 3123199 w 3236997"/>
              <a:gd name="connsiteY4" fmla="*/ 2411934 h 2518059"/>
              <a:gd name="connsiteX5" fmla="*/ 3095170 w 3236997"/>
              <a:gd name="connsiteY5" fmla="*/ 2377961 h 2518059"/>
              <a:gd name="connsiteX6" fmla="*/ 3079904 w 3236997"/>
              <a:gd name="connsiteY6" fmla="*/ 2390556 h 2518059"/>
              <a:gd name="connsiteX7" fmla="*/ 2662489 w 3236997"/>
              <a:gd name="connsiteY7" fmla="*/ 2518059 h 2518059"/>
              <a:gd name="connsiteX8" fmla="*/ 1931085 w 3236997"/>
              <a:gd name="connsiteY8" fmla="*/ 1921947 h 2518059"/>
              <a:gd name="connsiteX9" fmla="*/ 1922053 w 3236997"/>
              <a:gd name="connsiteY9" fmla="*/ 1832357 h 2518059"/>
              <a:gd name="connsiteX10" fmla="*/ 1892054 w 3236997"/>
              <a:gd name="connsiteY10" fmla="*/ 1835381 h 2518059"/>
              <a:gd name="connsiteX11" fmla="*/ 1398370 w 3236997"/>
              <a:gd name="connsiteY11" fmla="*/ 1508145 h 2518059"/>
              <a:gd name="connsiteX12" fmla="*/ 1389429 w 3236997"/>
              <a:gd name="connsiteY12" fmla="*/ 1479343 h 2518059"/>
              <a:gd name="connsiteX13" fmla="*/ 1363152 w 3236997"/>
              <a:gd name="connsiteY13" fmla="*/ 1487500 h 2518059"/>
              <a:gd name="connsiteX14" fmla="*/ 1255172 w 3236997"/>
              <a:gd name="connsiteY14" fmla="*/ 1498385 h 2518059"/>
              <a:gd name="connsiteX15" fmla="*/ 719383 w 3236997"/>
              <a:gd name="connsiteY15" fmla="*/ 962596 h 2518059"/>
              <a:gd name="connsiteX16" fmla="*/ 722251 w 3236997"/>
              <a:gd name="connsiteY16" fmla="*/ 934143 h 2518059"/>
              <a:gd name="connsiteX17" fmla="*/ 618526 w 3236997"/>
              <a:gd name="connsiteY17" fmla="*/ 944599 h 2518059"/>
              <a:gd name="connsiteX18" fmla="*/ 82737 w 3236997"/>
              <a:gd name="connsiteY18" fmla="*/ 408810 h 2518059"/>
              <a:gd name="connsiteX19" fmla="*/ 124842 w 3236997"/>
              <a:gd name="connsiteY19" fmla="*/ 200257 h 2518059"/>
              <a:gd name="connsiteX20" fmla="*/ 134464 w 3236997"/>
              <a:gd name="connsiteY20" fmla="*/ 182530 h 2518059"/>
              <a:gd name="connsiteX21" fmla="*/ 110910 w 3236997"/>
              <a:gd name="connsiteY21" fmla="*/ 163096 h 2518059"/>
              <a:gd name="connsiteX22" fmla="*/ 45486 w 3236997"/>
              <a:gd name="connsiteY22" fmla="*/ 83801 h 251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6997" h="2518059">
                <a:moveTo>
                  <a:pt x="0" y="0"/>
                </a:moveTo>
                <a:lnTo>
                  <a:pt x="3236997" y="0"/>
                </a:lnTo>
                <a:lnTo>
                  <a:pt x="3236997" y="2494398"/>
                </a:lnTo>
                <a:lnTo>
                  <a:pt x="3196516" y="2472426"/>
                </a:lnTo>
                <a:cubicBezTo>
                  <a:pt x="3170161" y="2454621"/>
                  <a:pt x="3145611" y="2434346"/>
                  <a:pt x="3123199" y="2411934"/>
                </a:cubicBezTo>
                <a:lnTo>
                  <a:pt x="3095170" y="2377961"/>
                </a:lnTo>
                <a:lnTo>
                  <a:pt x="3079904" y="2390556"/>
                </a:lnTo>
                <a:cubicBezTo>
                  <a:pt x="2960751" y="2471055"/>
                  <a:pt x="2817109" y="2518059"/>
                  <a:pt x="2662489" y="2518059"/>
                </a:cubicBezTo>
                <a:cubicBezTo>
                  <a:pt x="2301709" y="2518059"/>
                  <a:pt x="2000700" y="2262147"/>
                  <a:pt x="1931085" y="1921947"/>
                </a:cubicBezTo>
                <a:lnTo>
                  <a:pt x="1922053" y="1832357"/>
                </a:lnTo>
                <a:lnTo>
                  <a:pt x="1892054" y="1835381"/>
                </a:lnTo>
                <a:cubicBezTo>
                  <a:pt x="1670123" y="1835381"/>
                  <a:pt x="1479707" y="1700448"/>
                  <a:pt x="1398370" y="1508145"/>
                </a:cubicBezTo>
                <a:lnTo>
                  <a:pt x="1389429" y="1479343"/>
                </a:lnTo>
                <a:lnTo>
                  <a:pt x="1363152" y="1487500"/>
                </a:lnTo>
                <a:cubicBezTo>
                  <a:pt x="1328273" y="1494637"/>
                  <a:pt x="1292160" y="1498385"/>
                  <a:pt x="1255172" y="1498385"/>
                </a:cubicBezTo>
                <a:cubicBezTo>
                  <a:pt x="959264" y="1498385"/>
                  <a:pt x="719383" y="1258504"/>
                  <a:pt x="719383" y="962596"/>
                </a:cubicBezTo>
                <a:lnTo>
                  <a:pt x="722251" y="934143"/>
                </a:lnTo>
                <a:lnTo>
                  <a:pt x="618526" y="944599"/>
                </a:lnTo>
                <a:cubicBezTo>
                  <a:pt x="322618" y="944599"/>
                  <a:pt x="82737" y="704718"/>
                  <a:pt x="82737" y="408810"/>
                </a:cubicBezTo>
                <a:cubicBezTo>
                  <a:pt x="82737" y="334833"/>
                  <a:pt x="97729" y="264358"/>
                  <a:pt x="124842" y="200257"/>
                </a:cubicBezTo>
                <a:lnTo>
                  <a:pt x="134464" y="182530"/>
                </a:lnTo>
                <a:lnTo>
                  <a:pt x="110910" y="163096"/>
                </a:lnTo>
                <a:cubicBezTo>
                  <a:pt x="86671" y="138856"/>
                  <a:pt x="64743" y="112305"/>
                  <a:pt x="45486" y="83801"/>
                </a:cubicBezTo>
                <a:close/>
              </a:path>
            </a:pathLst>
          </a:custGeom>
          <a:solidFill>
            <a:srgbClr val="3F9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6" name="任意多边形: 形状 395"/>
          <p:cNvSpPr/>
          <p:nvPr/>
        </p:nvSpPr>
        <p:spPr>
          <a:xfrm rot="1848693">
            <a:off x="10544167" y="856475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7" name="任意多边形: 形状 396"/>
          <p:cNvSpPr/>
          <p:nvPr/>
        </p:nvSpPr>
        <p:spPr>
          <a:xfrm rot="17544588">
            <a:off x="10568464" y="30451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8" name="任意多边形: 形状 397"/>
          <p:cNvSpPr/>
          <p:nvPr/>
        </p:nvSpPr>
        <p:spPr>
          <a:xfrm rot="21083616">
            <a:off x="11688655" y="1337277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任意多边形: 形状 398"/>
          <p:cNvSpPr/>
          <p:nvPr/>
        </p:nvSpPr>
        <p:spPr>
          <a:xfrm rot="2670160">
            <a:off x="11411710" y="60533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167418" y="4741192"/>
            <a:ext cx="886500" cy="1849400"/>
            <a:chOff x="11167418" y="4741192"/>
            <a:chExt cx="886500" cy="1849400"/>
          </a:xfrm>
        </p:grpSpPr>
        <p:grpSp>
          <p:nvGrpSpPr>
            <p:cNvPr id="183" name="组合 182"/>
            <p:cNvGrpSpPr/>
            <p:nvPr/>
          </p:nvGrpSpPr>
          <p:grpSpPr>
            <a:xfrm flipH="1">
              <a:off x="11167418" y="4741192"/>
              <a:ext cx="886500" cy="1540702"/>
              <a:chOff x="1420181" y="2082776"/>
              <a:chExt cx="595909" cy="1035666"/>
            </a:xfrm>
          </p:grpSpPr>
          <p:sp>
            <p:nvSpPr>
              <p:cNvPr id="373" name="任意多边形: 形状 372"/>
              <p:cNvSpPr/>
              <p:nvPr/>
            </p:nvSpPr>
            <p:spPr>
              <a:xfrm rot="18919176">
                <a:off x="1456785" y="2585327"/>
                <a:ext cx="527948" cy="533115"/>
              </a:xfrm>
              <a:custGeom>
                <a:avLst/>
                <a:gdLst>
                  <a:gd name="connsiteX0" fmla="*/ 1133606 w 1211376"/>
                  <a:gd name="connsiteY0" fmla="*/ 0 h 1223231"/>
                  <a:gd name="connsiteX1" fmla="*/ 1211376 w 1211376"/>
                  <a:gd name="connsiteY1" fmla="*/ 76907 h 1223231"/>
                  <a:gd name="connsiteX2" fmla="*/ 77770 w 1211376"/>
                  <a:gd name="connsiteY2" fmla="*/ 1223231 h 1223231"/>
                  <a:gd name="connsiteX3" fmla="*/ 0 w 1211376"/>
                  <a:gd name="connsiteY3" fmla="*/ 1146324 h 1223231"/>
                  <a:gd name="connsiteX4" fmla="*/ 446011 w 1211376"/>
                  <a:gd name="connsiteY4" fmla="*/ 695309 h 1223231"/>
                  <a:gd name="connsiteX5" fmla="*/ 361919 w 1211376"/>
                  <a:gd name="connsiteY5" fmla="*/ 602718 h 1223231"/>
                  <a:gd name="connsiteX6" fmla="*/ 317875 w 1211376"/>
                  <a:gd name="connsiteY6" fmla="*/ 428775 h 1223231"/>
                  <a:gd name="connsiteX7" fmla="*/ 478765 w 1211376"/>
                  <a:gd name="connsiteY7" fmla="*/ 126178 h 1223231"/>
                  <a:gd name="connsiteX8" fmla="*/ 508392 w 1211376"/>
                  <a:gd name="connsiteY8" fmla="*/ 110097 h 1223231"/>
                  <a:gd name="connsiteX9" fmla="*/ 538020 w 1211376"/>
                  <a:gd name="connsiteY9" fmla="*/ 126179 h 1223231"/>
                  <a:gd name="connsiteX10" fmla="*/ 698909 w 1211376"/>
                  <a:gd name="connsiteY10" fmla="*/ 428776 h 1223231"/>
                  <a:gd name="connsiteX11" fmla="*/ 697350 w 1211376"/>
                  <a:gd name="connsiteY11" fmla="*/ 441150 h 122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1376" h="1223231">
                    <a:moveTo>
                      <a:pt x="1133606" y="0"/>
                    </a:moveTo>
                    <a:lnTo>
                      <a:pt x="1211376" y="76907"/>
                    </a:lnTo>
                    <a:lnTo>
                      <a:pt x="77770" y="1223231"/>
                    </a:lnTo>
                    <a:lnTo>
                      <a:pt x="0" y="1146324"/>
                    </a:lnTo>
                    <a:lnTo>
                      <a:pt x="446011" y="695309"/>
                    </a:lnTo>
                    <a:lnTo>
                      <a:pt x="361919" y="602718"/>
                    </a:lnTo>
                    <a:cubicBezTo>
                      <a:pt x="333830" y="551011"/>
                      <a:pt x="317875" y="491757"/>
                      <a:pt x="317875" y="428775"/>
                    </a:cubicBezTo>
                    <a:cubicBezTo>
                      <a:pt x="317875" y="302813"/>
                      <a:pt x="381695" y="191757"/>
                      <a:pt x="478765" y="126178"/>
                    </a:cubicBezTo>
                    <a:lnTo>
                      <a:pt x="508392" y="110097"/>
                    </a:lnTo>
                    <a:lnTo>
                      <a:pt x="538020" y="126179"/>
                    </a:lnTo>
                    <a:cubicBezTo>
                      <a:pt x="635089" y="191757"/>
                      <a:pt x="698909" y="302814"/>
                      <a:pt x="698909" y="428776"/>
                    </a:cubicBezTo>
                    <a:lnTo>
                      <a:pt x="697350" y="441150"/>
                    </a:lnTo>
                    <a:close/>
                  </a:path>
                </a:pathLst>
              </a:custGeom>
              <a:solidFill>
                <a:srgbClr val="35A4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4" name="组合 373"/>
              <p:cNvGrpSpPr/>
              <p:nvPr/>
            </p:nvGrpSpPr>
            <p:grpSpPr>
              <a:xfrm>
                <a:off x="1420181" y="2082776"/>
                <a:ext cx="595909" cy="595909"/>
                <a:chOff x="1571891" y="317697"/>
                <a:chExt cx="2223461" cy="2223461"/>
              </a:xfrm>
            </p:grpSpPr>
            <p:sp>
              <p:nvSpPr>
                <p:cNvPr id="375" name="任意多边形: 形状 374"/>
                <p:cNvSpPr/>
                <p:nvPr/>
              </p:nvSpPr>
              <p:spPr>
                <a:xfrm rot="5400000">
                  <a:off x="1571891" y="317697"/>
                  <a:ext cx="2223461" cy="2223461"/>
                </a:xfrm>
                <a:custGeom>
                  <a:avLst/>
                  <a:gdLst>
                    <a:gd name="connsiteX0" fmla="*/ 0 w 2223461"/>
                    <a:gd name="connsiteY0" fmla="*/ 1118257 h 2223461"/>
                    <a:gd name="connsiteX1" fmla="*/ 185432 w 2223461"/>
                    <a:gd name="connsiteY1" fmla="*/ 932825 h 2223461"/>
                    <a:gd name="connsiteX2" fmla="*/ 648279 w 2223461"/>
                    <a:gd name="connsiteY2" fmla="*/ 932825 h 2223461"/>
                    <a:gd name="connsiteX3" fmla="*/ 313175 w 2223461"/>
                    <a:gd name="connsiteY3" fmla="*/ 613555 h 2223461"/>
                    <a:gd name="connsiteX4" fmla="*/ 306832 w 2223461"/>
                    <a:gd name="connsiteY4" fmla="*/ 351391 h 2223461"/>
                    <a:gd name="connsiteX5" fmla="*/ 568995 w 2223461"/>
                    <a:gd name="connsiteY5" fmla="*/ 345048 h 2223461"/>
                    <a:gd name="connsiteX6" fmla="*/ 891141 w 2223461"/>
                    <a:gd name="connsiteY6" fmla="*/ 651972 h 2223461"/>
                    <a:gd name="connsiteX7" fmla="*/ 891141 w 2223461"/>
                    <a:gd name="connsiteY7" fmla="*/ 185432 h 2223461"/>
                    <a:gd name="connsiteX8" fmla="*/ 1076573 w 2223461"/>
                    <a:gd name="connsiteY8" fmla="*/ 0 h 2223461"/>
                    <a:gd name="connsiteX9" fmla="*/ 1262005 w 2223461"/>
                    <a:gd name="connsiteY9" fmla="*/ 185432 h 2223461"/>
                    <a:gd name="connsiteX10" fmla="*/ 1262005 w 2223461"/>
                    <a:gd name="connsiteY10" fmla="*/ 718963 h 2223461"/>
                    <a:gd name="connsiteX11" fmla="*/ 1654464 w 2223461"/>
                    <a:gd name="connsiteY11" fmla="*/ 345047 h 2223461"/>
                    <a:gd name="connsiteX12" fmla="*/ 1916628 w 2223461"/>
                    <a:gd name="connsiteY12" fmla="*/ 351391 h 2223461"/>
                    <a:gd name="connsiteX13" fmla="*/ 1916627 w 2223461"/>
                    <a:gd name="connsiteY13" fmla="*/ 351391 h 2223461"/>
                    <a:gd name="connsiteX14" fmla="*/ 1910283 w 2223461"/>
                    <a:gd name="connsiteY14" fmla="*/ 613554 h 2223461"/>
                    <a:gd name="connsiteX15" fmla="*/ 1575178 w 2223461"/>
                    <a:gd name="connsiteY15" fmla="*/ 932825 h 2223461"/>
                    <a:gd name="connsiteX16" fmla="*/ 2038029 w 2223461"/>
                    <a:gd name="connsiteY16" fmla="*/ 932826 h 2223461"/>
                    <a:gd name="connsiteX17" fmla="*/ 2223461 w 2223461"/>
                    <a:gd name="connsiteY17" fmla="*/ 1118258 h 2223461"/>
                    <a:gd name="connsiteX18" fmla="*/ 2223460 w 2223461"/>
                    <a:gd name="connsiteY18" fmla="*/ 1118257 h 2223461"/>
                    <a:gd name="connsiteX19" fmla="*/ 2038028 w 2223461"/>
                    <a:gd name="connsiteY19" fmla="*/ 1303689 h 2223461"/>
                    <a:gd name="connsiteX20" fmla="*/ 1575178 w 2223461"/>
                    <a:gd name="connsiteY20" fmla="*/ 1303689 h 2223461"/>
                    <a:gd name="connsiteX21" fmla="*/ 1910283 w 2223461"/>
                    <a:gd name="connsiteY21" fmla="*/ 1622960 h 2223461"/>
                    <a:gd name="connsiteX22" fmla="*/ 1916627 w 2223461"/>
                    <a:gd name="connsiteY22" fmla="*/ 1885124 h 2223461"/>
                    <a:gd name="connsiteX23" fmla="*/ 1916628 w 2223461"/>
                    <a:gd name="connsiteY23" fmla="*/ 1885124 h 2223461"/>
                    <a:gd name="connsiteX24" fmla="*/ 1654464 w 2223461"/>
                    <a:gd name="connsiteY24" fmla="*/ 1891467 h 2223461"/>
                    <a:gd name="connsiteX25" fmla="*/ 1262004 w 2223461"/>
                    <a:gd name="connsiteY25" fmla="*/ 1517551 h 2223461"/>
                    <a:gd name="connsiteX26" fmla="*/ 1262004 w 2223461"/>
                    <a:gd name="connsiteY26" fmla="*/ 2038029 h 2223461"/>
                    <a:gd name="connsiteX27" fmla="*/ 1076572 w 2223461"/>
                    <a:gd name="connsiteY27" fmla="*/ 2223461 h 2223461"/>
                    <a:gd name="connsiteX28" fmla="*/ 1076573 w 2223461"/>
                    <a:gd name="connsiteY28" fmla="*/ 2223460 h 2223461"/>
                    <a:gd name="connsiteX29" fmla="*/ 891141 w 2223461"/>
                    <a:gd name="connsiteY29" fmla="*/ 2038028 h 2223461"/>
                    <a:gd name="connsiteX30" fmla="*/ 891141 w 2223461"/>
                    <a:gd name="connsiteY30" fmla="*/ 1584542 h 2223461"/>
                    <a:gd name="connsiteX31" fmla="*/ 568996 w 2223461"/>
                    <a:gd name="connsiteY31" fmla="*/ 1891467 h 2223461"/>
                    <a:gd name="connsiteX32" fmla="*/ 306832 w 2223461"/>
                    <a:gd name="connsiteY32" fmla="*/ 1885123 h 2223461"/>
                    <a:gd name="connsiteX33" fmla="*/ 313175 w 2223461"/>
                    <a:gd name="connsiteY33" fmla="*/ 1622959 h 2223461"/>
                    <a:gd name="connsiteX34" fmla="*/ 648280 w 2223461"/>
                    <a:gd name="connsiteY34" fmla="*/ 1303689 h 2223461"/>
                    <a:gd name="connsiteX35" fmla="*/ 185432 w 2223461"/>
                    <a:gd name="connsiteY35" fmla="*/ 1303689 h 2223461"/>
                    <a:gd name="connsiteX36" fmla="*/ 0 w 2223461"/>
                    <a:gd name="connsiteY36" fmla="*/ 1118257 h 2223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23461" h="2223461">
                      <a:moveTo>
                        <a:pt x="0" y="1118257"/>
                      </a:moveTo>
                      <a:cubicBezTo>
                        <a:pt x="0" y="1015846"/>
                        <a:pt x="83021" y="932825"/>
                        <a:pt x="185432" y="932825"/>
                      </a:cubicBezTo>
                      <a:lnTo>
                        <a:pt x="648279" y="932825"/>
                      </a:lnTo>
                      <a:lnTo>
                        <a:pt x="313175" y="613555"/>
                      </a:lnTo>
                      <a:cubicBezTo>
                        <a:pt x="239029" y="542912"/>
                        <a:pt x="236189" y="425537"/>
                        <a:pt x="306832" y="351391"/>
                      </a:cubicBezTo>
                      <a:cubicBezTo>
                        <a:pt x="377474" y="277245"/>
                        <a:pt x="494850" y="274405"/>
                        <a:pt x="568995" y="345048"/>
                      </a:cubicBezTo>
                      <a:lnTo>
                        <a:pt x="891141" y="651972"/>
                      </a:lnTo>
                      <a:lnTo>
                        <a:pt x="891141" y="185432"/>
                      </a:lnTo>
                      <a:cubicBezTo>
                        <a:pt x="891141" y="83021"/>
                        <a:pt x="974162" y="0"/>
                        <a:pt x="1076573" y="0"/>
                      </a:cubicBezTo>
                      <a:cubicBezTo>
                        <a:pt x="1178984" y="0"/>
                        <a:pt x="1262005" y="83021"/>
                        <a:pt x="1262005" y="185432"/>
                      </a:cubicBezTo>
                      <a:lnTo>
                        <a:pt x="1262005" y="718963"/>
                      </a:lnTo>
                      <a:lnTo>
                        <a:pt x="1654464" y="345047"/>
                      </a:lnTo>
                      <a:cubicBezTo>
                        <a:pt x="1728610" y="274405"/>
                        <a:pt x="1845985" y="277245"/>
                        <a:pt x="1916628" y="351391"/>
                      </a:cubicBezTo>
                      <a:lnTo>
                        <a:pt x="1916627" y="351391"/>
                      </a:lnTo>
                      <a:cubicBezTo>
                        <a:pt x="1987269" y="425537"/>
                        <a:pt x="1984429" y="542912"/>
                        <a:pt x="1910283" y="613554"/>
                      </a:cubicBezTo>
                      <a:lnTo>
                        <a:pt x="1575178" y="932825"/>
                      </a:lnTo>
                      <a:lnTo>
                        <a:pt x="2038029" y="932826"/>
                      </a:lnTo>
                      <a:cubicBezTo>
                        <a:pt x="2140440" y="932826"/>
                        <a:pt x="2223461" y="1015847"/>
                        <a:pt x="2223461" y="1118258"/>
                      </a:cubicBezTo>
                      <a:lnTo>
                        <a:pt x="2223460" y="1118257"/>
                      </a:lnTo>
                      <a:cubicBezTo>
                        <a:pt x="2223460" y="1220668"/>
                        <a:pt x="2140439" y="1303689"/>
                        <a:pt x="2038028" y="1303689"/>
                      </a:cubicBezTo>
                      <a:lnTo>
                        <a:pt x="1575178" y="1303689"/>
                      </a:lnTo>
                      <a:lnTo>
                        <a:pt x="1910283" y="1622960"/>
                      </a:lnTo>
                      <a:cubicBezTo>
                        <a:pt x="1984429" y="1693603"/>
                        <a:pt x="1987269" y="1810978"/>
                        <a:pt x="1916627" y="1885124"/>
                      </a:cubicBezTo>
                      <a:lnTo>
                        <a:pt x="1916628" y="1885124"/>
                      </a:lnTo>
                      <a:cubicBezTo>
                        <a:pt x="1845985" y="1959270"/>
                        <a:pt x="1728610" y="1962110"/>
                        <a:pt x="1654464" y="1891467"/>
                      </a:cubicBezTo>
                      <a:lnTo>
                        <a:pt x="1262004" y="1517551"/>
                      </a:lnTo>
                      <a:lnTo>
                        <a:pt x="1262004" y="2038029"/>
                      </a:lnTo>
                      <a:cubicBezTo>
                        <a:pt x="1262004" y="2140440"/>
                        <a:pt x="1178983" y="2223461"/>
                        <a:pt x="1076572" y="2223461"/>
                      </a:cubicBezTo>
                      <a:lnTo>
                        <a:pt x="1076573" y="2223460"/>
                      </a:lnTo>
                      <a:cubicBezTo>
                        <a:pt x="974162" y="2223460"/>
                        <a:pt x="891141" y="2140439"/>
                        <a:pt x="891141" y="2038028"/>
                      </a:cubicBezTo>
                      <a:lnTo>
                        <a:pt x="891141" y="1584542"/>
                      </a:lnTo>
                      <a:lnTo>
                        <a:pt x="568996" y="1891467"/>
                      </a:lnTo>
                      <a:cubicBezTo>
                        <a:pt x="494850" y="1962109"/>
                        <a:pt x="377474" y="1959269"/>
                        <a:pt x="306832" y="1885123"/>
                      </a:cubicBezTo>
                      <a:cubicBezTo>
                        <a:pt x="236189" y="1810977"/>
                        <a:pt x="239029" y="1693602"/>
                        <a:pt x="313175" y="1622959"/>
                      </a:cubicBezTo>
                      <a:lnTo>
                        <a:pt x="648280" y="1303689"/>
                      </a:lnTo>
                      <a:lnTo>
                        <a:pt x="185432" y="1303689"/>
                      </a:lnTo>
                      <a:cubicBezTo>
                        <a:pt x="83021" y="1303689"/>
                        <a:pt x="0" y="1220668"/>
                        <a:pt x="0" y="1118257"/>
                      </a:cubicBezTo>
                      <a:close/>
                    </a:path>
                  </a:pathLst>
                </a:custGeom>
                <a:solidFill>
                  <a:srgbClr val="F5EB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6" name="椭圆 375"/>
                <p:cNvSpPr/>
                <p:nvPr/>
              </p:nvSpPr>
              <p:spPr>
                <a:xfrm>
                  <a:off x="2071114" y="816920"/>
                  <a:ext cx="1225014" cy="1225014"/>
                </a:xfrm>
                <a:prstGeom prst="ellipse">
                  <a:avLst/>
                </a:prstGeom>
                <a:solidFill>
                  <a:srgbClr val="AF64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04" name="任意多边形: 形状 203"/>
            <p:cNvSpPr/>
            <p:nvPr/>
          </p:nvSpPr>
          <p:spPr>
            <a:xfrm rot="17915333" flipH="1">
              <a:off x="11373352" y="5942932"/>
              <a:ext cx="548114" cy="747206"/>
            </a:xfrm>
            <a:custGeom>
              <a:avLst/>
              <a:gdLst>
                <a:gd name="connsiteX0" fmla="*/ 49677 w 1410477"/>
                <a:gd name="connsiteY0" fmla="*/ 642554 h 1922807"/>
                <a:gd name="connsiteX1" fmla="*/ 324275 w 1410477"/>
                <a:gd name="connsiteY1" fmla="*/ 913130 h 1922807"/>
                <a:gd name="connsiteX2" fmla="*/ 384663 w 1410477"/>
                <a:gd name="connsiteY2" fmla="*/ 947676 h 1922807"/>
                <a:gd name="connsiteX3" fmla="*/ 300074 w 1410477"/>
                <a:gd name="connsiteY3" fmla="*/ 956589 h 1922807"/>
                <a:gd name="connsiteX4" fmla="*/ 12139 w 1410477"/>
                <a:gd name="connsiteY4" fmla="*/ 1046453 h 1922807"/>
                <a:gd name="connsiteX5" fmla="*/ 0 w 1410477"/>
                <a:gd name="connsiteY5" fmla="*/ 1073648 h 1922807"/>
                <a:gd name="connsiteX6" fmla="*/ 364907 w 1410477"/>
                <a:gd name="connsiteY6" fmla="*/ 1197981 h 1922807"/>
                <a:gd name="connsiteX7" fmla="*/ 473370 w 1410477"/>
                <a:gd name="connsiteY7" fmla="*/ 1205585 h 1922807"/>
                <a:gd name="connsiteX8" fmla="*/ 422840 w 1410477"/>
                <a:gd name="connsiteY8" fmla="*/ 1227077 h 1922807"/>
                <a:gd name="connsiteX9" fmla="*/ 28664 w 1410477"/>
                <a:gd name="connsiteY9" fmla="*/ 1526551 h 1922807"/>
                <a:gd name="connsiteX10" fmla="*/ 520758 w 1410477"/>
                <a:gd name="connsiteY10" fmla="*/ 1472667 h 1922807"/>
                <a:gd name="connsiteX11" fmla="*/ 630096 w 1410477"/>
                <a:gd name="connsiteY11" fmla="*/ 1431934 h 1922807"/>
                <a:gd name="connsiteX12" fmla="*/ 585030 w 1410477"/>
                <a:gd name="connsiteY12" fmla="*/ 1479772 h 1922807"/>
                <a:gd name="connsiteX13" fmla="*/ 344229 w 1410477"/>
                <a:gd name="connsiteY13" fmla="*/ 1912293 h 1922807"/>
                <a:gd name="connsiteX14" fmla="*/ 859791 w 1410477"/>
                <a:gd name="connsiteY14" fmla="*/ 1581580 h 1922807"/>
                <a:gd name="connsiteX15" fmla="*/ 1172274 w 1410477"/>
                <a:gd name="connsiteY15" fmla="*/ 1172110 h 1922807"/>
                <a:gd name="connsiteX16" fmla="*/ 1175913 w 1410477"/>
                <a:gd name="connsiteY16" fmla="*/ 1162186 h 1922807"/>
                <a:gd name="connsiteX17" fmla="*/ 1182284 w 1410477"/>
                <a:gd name="connsiteY17" fmla="*/ 1153744 h 1922807"/>
                <a:gd name="connsiteX18" fmla="*/ 1357009 w 1410477"/>
                <a:gd name="connsiteY18" fmla="*/ 669199 h 1922807"/>
                <a:gd name="connsiteX19" fmla="*/ 1355473 w 1410477"/>
                <a:gd name="connsiteY19" fmla="*/ 56685 h 1922807"/>
                <a:gd name="connsiteX20" fmla="*/ 1122524 w 1410477"/>
                <a:gd name="connsiteY20" fmla="*/ 493485 h 1922807"/>
                <a:gd name="connsiteX21" fmla="*/ 1106750 w 1410477"/>
                <a:gd name="connsiteY21" fmla="*/ 557287 h 1922807"/>
                <a:gd name="connsiteX22" fmla="*/ 1081716 w 1410477"/>
                <a:gd name="connsiteY22" fmla="*/ 443325 h 1922807"/>
                <a:gd name="connsiteX23" fmla="*/ 860265 w 1410477"/>
                <a:gd name="connsiteY23" fmla="*/ 584 h 1922807"/>
                <a:gd name="connsiteX24" fmla="*/ 822258 w 1410477"/>
                <a:gd name="connsiteY24" fmla="*/ 494157 h 1922807"/>
                <a:gd name="connsiteX25" fmla="*/ 831586 w 1410477"/>
                <a:gd name="connsiteY25" fmla="*/ 548270 h 1922807"/>
                <a:gd name="connsiteX26" fmla="*/ 766405 w 1410477"/>
                <a:gd name="connsiteY26" fmla="*/ 461244 h 1922807"/>
                <a:gd name="connsiteX27" fmla="*/ 464129 w 1410477"/>
                <a:gd name="connsiteY27" fmla="*/ 221985 h 1922807"/>
                <a:gd name="connsiteX28" fmla="*/ 447855 w 1410477"/>
                <a:gd name="connsiteY28" fmla="*/ 246926 h 1922807"/>
                <a:gd name="connsiteX29" fmla="*/ 619026 w 1410477"/>
                <a:gd name="connsiteY29" fmla="*/ 707191 h 1922807"/>
                <a:gd name="connsiteX30" fmla="*/ 673029 w 1410477"/>
                <a:gd name="connsiteY30" fmla="*/ 794696 h 1922807"/>
                <a:gd name="connsiteX31" fmla="*/ 646409 w 1410477"/>
                <a:gd name="connsiteY31" fmla="*/ 780709 h 1922807"/>
                <a:gd name="connsiteX32" fmla="*/ 49677 w 1410477"/>
                <a:gd name="connsiteY32" fmla="*/ 642554 h 19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10477" h="1922807">
                  <a:moveTo>
                    <a:pt x="49677" y="642554"/>
                  </a:moveTo>
                  <a:cubicBezTo>
                    <a:pt x="25384" y="692891"/>
                    <a:pt x="140052" y="801478"/>
                    <a:pt x="324275" y="913130"/>
                  </a:cubicBezTo>
                  <a:lnTo>
                    <a:pt x="384663" y="947676"/>
                  </a:lnTo>
                  <a:lnTo>
                    <a:pt x="300074" y="956589"/>
                  </a:lnTo>
                  <a:cubicBezTo>
                    <a:pt x="154114" y="975544"/>
                    <a:pt x="46958" y="1008023"/>
                    <a:pt x="12139" y="1046453"/>
                  </a:cubicBezTo>
                  <a:cubicBezTo>
                    <a:pt x="4180" y="1055237"/>
                    <a:pt x="0" y="1064333"/>
                    <a:pt x="0" y="1073648"/>
                  </a:cubicBezTo>
                  <a:cubicBezTo>
                    <a:pt x="0" y="1129541"/>
                    <a:pt x="150467" y="1177497"/>
                    <a:pt x="364907" y="1197981"/>
                  </a:cubicBezTo>
                  <a:lnTo>
                    <a:pt x="473370" y="1205585"/>
                  </a:lnTo>
                  <a:lnTo>
                    <a:pt x="422840" y="1227077"/>
                  </a:lnTo>
                  <a:cubicBezTo>
                    <a:pt x="174604" y="1339595"/>
                    <a:pt x="4515" y="1465979"/>
                    <a:pt x="28664" y="1526551"/>
                  </a:cubicBezTo>
                  <a:cubicBezTo>
                    <a:pt x="52814" y="1587123"/>
                    <a:pt x="263202" y="1561810"/>
                    <a:pt x="520758" y="1472667"/>
                  </a:cubicBezTo>
                  <a:lnTo>
                    <a:pt x="630096" y="1431934"/>
                  </a:lnTo>
                  <a:lnTo>
                    <a:pt x="585030" y="1479772"/>
                  </a:lnTo>
                  <a:cubicBezTo>
                    <a:pt x="402842" y="1682477"/>
                    <a:pt x="297795" y="1866511"/>
                    <a:pt x="344229" y="1912293"/>
                  </a:cubicBezTo>
                  <a:cubicBezTo>
                    <a:pt x="397297" y="1964616"/>
                    <a:pt x="628122" y="1816550"/>
                    <a:pt x="859791" y="1581580"/>
                  </a:cubicBezTo>
                  <a:cubicBezTo>
                    <a:pt x="1011824" y="1427381"/>
                    <a:pt x="1126439" y="1274074"/>
                    <a:pt x="1172274" y="1172110"/>
                  </a:cubicBezTo>
                  <a:lnTo>
                    <a:pt x="1175913" y="1162186"/>
                  </a:lnTo>
                  <a:lnTo>
                    <a:pt x="1182284" y="1153744"/>
                  </a:lnTo>
                  <a:cubicBezTo>
                    <a:pt x="1243127" y="1059957"/>
                    <a:pt x="1309834" y="880542"/>
                    <a:pt x="1357009" y="669199"/>
                  </a:cubicBezTo>
                  <a:cubicBezTo>
                    <a:pt x="1428895" y="347153"/>
                    <a:pt x="1428208" y="72921"/>
                    <a:pt x="1355473" y="56685"/>
                  </a:cubicBezTo>
                  <a:cubicBezTo>
                    <a:pt x="1291831" y="42479"/>
                    <a:pt x="1194116" y="230509"/>
                    <a:pt x="1122524" y="493485"/>
                  </a:cubicBezTo>
                  <a:lnTo>
                    <a:pt x="1106750" y="557287"/>
                  </a:lnTo>
                  <a:lnTo>
                    <a:pt x="1081716" y="443325"/>
                  </a:lnTo>
                  <a:cubicBezTo>
                    <a:pt x="1017023" y="178568"/>
                    <a:pt x="924258" y="-11954"/>
                    <a:pt x="860265" y="584"/>
                  </a:cubicBezTo>
                  <a:cubicBezTo>
                    <a:pt x="796274" y="13122"/>
                    <a:pt x="782260" y="224562"/>
                    <a:pt x="822258" y="494157"/>
                  </a:cubicBezTo>
                  <a:lnTo>
                    <a:pt x="831586" y="548270"/>
                  </a:lnTo>
                  <a:lnTo>
                    <a:pt x="766405" y="461244"/>
                  </a:lnTo>
                  <a:cubicBezTo>
                    <a:pt x="632957" y="292141"/>
                    <a:pt x="511099" y="191689"/>
                    <a:pt x="464129" y="221985"/>
                  </a:cubicBezTo>
                  <a:cubicBezTo>
                    <a:pt x="456301" y="227034"/>
                    <a:pt x="450923" y="235477"/>
                    <a:pt x="447855" y="246926"/>
                  </a:cubicBezTo>
                  <a:cubicBezTo>
                    <a:pt x="429065" y="317054"/>
                    <a:pt x="496925" y="500004"/>
                    <a:pt x="619026" y="707191"/>
                  </a:cubicBezTo>
                  <a:lnTo>
                    <a:pt x="673029" y="794696"/>
                  </a:lnTo>
                  <a:lnTo>
                    <a:pt x="646409" y="780709"/>
                  </a:lnTo>
                  <a:cubicBezTo>
                    <a:pt x="349234" y="637292"/>
                    <a:pt x="82067" y="575437"/>
                    <a:pt x="49677" y="642554"/>
                  </a:cubicBezTo>
                  <a:close/>
                </a:path>
              </a:pathLst>
            </a:custGeom>
            <a:solidFill>
              <a:srgbClr val="83E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Picture 2" descr="rabbit-removebg-preview"/>
          <p:cNvPicPr>
            <a:picLocks noChangeAspect="1"/>
          </p:cNvPicPr>
          <p:nvPr/>
        </p:nvPicPr>
        <p:blipFill>
          <a:blip r:embed="rId3"/>
          <a:srcRect l="48947" t="1427" r="-560" b="48947"/>
          <a:stretch>
            <a:fillRect/>
          </a:stretch>
        </p:blipFill>
        <p:spPr>
          <a:xfrm>
            <a:off x="8470265" y="3754120"/>
            <a:ext cx="2363470" cy="2273935"/>
          </a:xfrm>
          <a:prstGeom prst="rect">
            <a:avLst/>
          </a:prstGeom>
        </p:spPr>
      </p:pic>
      <p:sp>
        <p:nvSpPr>
          <p:cNvPr id="4" name="文本框 401"/>
          <p:cNvSpPr txBox="1"/>
          <p:nvPr/>
        </p:nvSpPr>
        <p:spPr>
          <a:xfrm>
            <a:off x="7683500" y="2570480"/>
            <a:ext cx="3683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A36029"/>
                </a:solidFill>
                <a:latin typeface="+mj-lt"/>
              </a:rPr>
              <a:t>I Wayan Wahyu Kusuma</a:t>
            </a:r>
          </a:p>
        </p:txBody>
      </p:sp>
      <p:sp>
        <p:nvSpPr>
          <p:cNvPr id="5" name="矩形 402"/>
          <p:cNvSpPr/>
          <p:nvPr/>
        </p:nvSpPr>
        <p:spPr>
          <a:xfrm>
            <a:off x="7719408" y="3182596"/>
            <a:ext cx="390969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800" b="1" dirty="0">
                <a:solidFill>
                  <a:srgbClr val="44AA3C"/>
                </a:solidFill>
              </a:rPr>
              <a:t>2115101035</a:t>
            </a:r>
          </a:p>
        </p:txBody>
      </p:sp>
      <p:sp>
        <p:nvSpPr>
          <p:cNvPr id="10" name="文本框 401"/>
          <p:cNvSpPr txBox="1"/>
          <p:nvPr/>
        </p:nvSpPr>
        <p:spPr>
          <a:xfrm>
            <a:off x="2068830" y="4381500"/>
            <a:ext cx="328803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A36029"/>
                </a:solidFill>
                <a:latin typeface="+mj-lt"/>
              </a:rPr>
              <a:t>Ni Putu Karisma Dewi</a:t>
            </a:r>
          </a:p>
        </p:txBody>
      </p:sp>
      <p:sp>
        <p:nvSpPr>
          <p:cNvPr id="11" name="矩形 402"/>
          <p:cNvSpPr/>
          <p:nvPr/>
        </p:nvSpPr>
        <p:spPr>
          <a:xfrm>
            <a:off x="2104738" y="4993616"/>
            <a:ext cx="390969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800" b="1" dirty="0">
                <a:solidFill>
                  <a:srgbClr val="44AA3C"/>
                </a:solidFill>
              </a:rPr>
              <a:t>2115101059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04"/>
            <a:ext cx="12192001" cy="6873033"/>
            <a:chOff x="0" y="0"/>
            <a:chExt cx="12192001" cy="6873033"/>
          </a:xfrm>
        </p:grpSpPr>
        <p:sp>
          <p:nvSpPr>
            <p:cNvPr id="380" name="矩形: 圆角 379"/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0"/>
              </a:avLst>
            </a:prstGeom>
            <a:solidFill>
              <a:srgbClr val="D2F9F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任意多边形: 形状 380"/>
            <p:cNvSpPr/>
            <p:nvPr/>
          </p:nvSpPr>
          <p:spPr>
            <a:xfrm>
              <a:off x="8464525" y="389048"/>
              <a:ext cx="1145821" cy="484729"/>
            </a:xfrm>
            <a:custGeom>
              <a:avLst/>
              <a:gdLst>
                <a:gd name="connsiteX0" fmla="*/ 1779337 w 3194973"/>
                <a:gd name="connsiteY0" fmla="*/ 0 h 1351605"/>
                <a:gd name="connsiteX1" fmla="*/ 2494828 w 3194973"/>
                <a:gd name="connsiteY1" fmla="*/ 474258 h 1351605"/>
                <a:gd name="connsiteX2" fmla="*/ 2502140 w 3194973"/>
                <a:gd name="connsiteY2" fmla="*/ 510487 h 1351605"/>
                <a:gd name="connsiteX3" fmla="*/ 2670373 w 3194973"/>
                <a:gd name="connsiteY3" fmla="*/ 476524 h 1351605"/>
                <a:gd name="connsiteX4" fmla="*/ 3194973 w 3194973"/>
                <a:gd name="connsiteY4" fmla="*/ 1001124 h 1351605"/>
                <a:gd name="connsiteX5" fmla="*/ 3105380 w 3194973"/>
                <a:gd name="connsiteY5" fmla="*/ 1294432 h 1351605"/>
                <a:gd name="connsiteX6" fmla="*/ 3060457 w 3194973"/>
                <a:gd name="connsiteY6" fmla="*/ 1351605 h 1351605"/>
                <a:gd name="connsiteX7" fmla="*/ 8437 w 3194973"/>
                <a:gd name="connsiteY7" fmla="*/ 1351605 h 1351605"/>
                <a:gd name="connsiteX8" fmla="*/ 0 w 3194973"/>
                <a:gd name="connsiteY8" fmla="*/ 1267915 h 1351605"/>
                <a:gd name="connsiteX9" fmla="*/ 524600 w 3194973"/>
                <a:gd name="connsiteY9" fmla="*/ 743315 h 1351605"/>
                <a:gd name="connsiteX10" fmla="*/ 531989 w 3194973"/>
                <a:gd name="connsiteY10" fmla="*/ 744806 h 1351605"/>
                <a:gd name="connsiteX11" fmla="*/ 542638 w 3194973"/>
                <a:gd name="connsiteY11" fmla="*/ 692061 h 1351605"/>
                <a:gd name="connsiteX12" fmla="*/ 1026012 w 3194973"/>
                <a:gd name="connsiteY12" fmla="*/ 371658 h 1351605"/>
                <a:gd name="connsiteX13" fmla="*/ 1120200 w 3194973"/>
                <a:gd name="connsiteY13" fmla="*/ 390673 h 1351605"/>
                <a:gd name="connsiteX14" fmla="*/ 1230261 w 3194973"/>
                <a:gd name="connsiteY14" fmla="*/ 227436 h 1351605"/>
                <a:gd name="connsiteX15" fmla="*/ 1779337 w 3194973"/>
                <a:gd name="connsiteY15" fmla="*/ 0 h 135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94973" h="1351605">
                  <a:moveTo>
                    <a:pt x="1779337" y="0"/>
                  </a:moveTo>
                  <a:cubicBezTo>
                    <a:pt x="2100980" y="0"/>
                    <a:pt x="2376947" y="195557"/>
                    <a:pt x="2494828" y="474258"/>
                  </a:cubicBezTo>
                  <a:lnTo>
                    <a:pt x="2502140" y="510487"/>
                  </a:lnTo>
                  <a:lnTo>
                    <a:pt x="2670373" y="476524"/>
                  </a:lnTo>
                  <a:cubicBezTo>
                    <a:pt x="2960102" y="476524"/>
                    <a:pt x="3194973" y="711395"/>
                    <a:pt x="3194973" y="1001124"/>
                  </a:cubicBezTo>
                  <a:cubicBezTo>
                    <a:pt x="3194973" y="1109772"/>
                    <a:pt x="3161944" y="1210706"/>
                    <a:pt x="3105380" y="1294432"/>
                  </a:cubicBezTo>
                  <a:lnTo>
                    <a:pt x="3060457" y="1351605"/>
                  </a:lnTo>
                  <a:lnTo>
                    <a:pt x="8437" y="1351605"/>
                  </a:lnTo>
                  <a:lnTo>
                    <a:pt x="0" y="1267915"/>
                  </a:lnTo>
                  <a:cubicBezTo>
                    <a:pt x="0" y="978186"/>
                    <a:pt x="234871" y="743315"/>
                    <a:pt x="524600" y="743315"/>
                  </a:cubicBezTo>
                  <a:lnTo>
                    <a:pt x="531989" y="744806"/>
                  </a:lnTo>
                  <a:lnTo>
                    <a:pt x="542638" y="692061"/>
                  </a:lnTo>
                  <a:cubicBezTo>
                    <a:pt x="622278" y="503773"/>
                    <a:pt x="808715" y="371658"/>
                    <a:pt x="1026012" y="371658"/>
                  </a:cubicBezTo>
                  <a:lnTo>
                    <a:pt x="1120200" y="390673"/>
                  </a:lnTo>
                  <a:lnTo>
                    <a:pt x="1230261" y="227436"/>
                  </a:lnTo>
                  <a:cubicBezTo>
                    <a:pt x="1370781" y="86916"/>
                    <a:pt x="1564910" y="0"/>
                    <a:pt x="17793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0" y="6345492"/>
              <a:ext cx="12185901" cy="527541"/>
            </a:xfrm>
            <a:prstGeom prst="rect">
              <a:avLst/>
            </a:prstGeom>
            <a:solidFill>
              <a:srgbClr val="55D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856574" y="5737810"/>
              <a:ext cx="918388" cy="858302"/>
              <a:chOff x="4442173" y="5589409"/>
              <a:chExt cx="1315041" cy="1229003"/>
            </a:xfrm>
          </p:grpSpPr>
          <p:grpSp>
            <p:nvGrpSpPr>
              <p:cNvPr id="385" name="组合 384"/>
              <p:cNvGrpSpPr/>
              <p:nvPr/>
            </p:nvGrpSpPr>
            <p:grpSpPr>
              <a:xfrm>
                <a:off x="4460626" y="5589409"/>
                <a:ext cx="1296588" cy="1115112"/>
                <a:chOff x="1224716" y="5110222"/>
                <a:chExt cx="1296588" cy="1115112"/>
              </a:xfrm>
            </p:grpSpPr>
            <p:grpSp>
              <p:nvGrpSpPr>
                <p:cNvPr id="386" name="组合 385"/>
                <p:cNvGrpSpPr/>
                <p:nvPr/>
              </p:nvGrpSpPr>
              <p:grpSpPr>
                <a:xfrm>
                  <a:off x="1224716" y="5110222"/>
                  <a:ext cx="595909" cy="1035666"/>
                  <a:chOff x="1420181" y="2082776"/>
                  <a:chExt cx="595909" cy="1035666"/>
                </a:xfrm>
              </p:grpSpPr>
              <p:sp>
                <p:nvSpPr>
                  <p:cNvPr id="392" name="任意多边形: 形状 391"/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93" name="组合 392"/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394" name="任意多边形: 形状 393"/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87" name="组合 386"/>
                <p:cNvGrpSpPr/>
                <p:nvPr/>
              </p:nvGrpSpPr>
              <p:grpSpPr>
                <a:xfrm>
                  <a:off x="2089593" y="5475038"/>
                  <a:ext cx="431711" cy="750296"/>
                  <a:chOff x="1420181" y="2082776"/>
                  <a:chExt cx="595909" cy="1035666"/>
                </a:xfrm>
              </p:grpSpPr>
              <p:sp>
                <p:nvSpPr>
                  <p:cNvPr id="388" name="任意多边形: 形状 387"/>
                  <p:cNvSpPr/>
                  <p:nvPr/>
                </p:nvSpPr>
                <p:spPr>
                  <a:xfrm rot="18919176">
                    <a:off x="1456785" y="2585327"/>
                    <a:ext cx="527948" cy="533115"/>
                  </a:xfrm>
                  <a:custGeom>
                    <a:avLst/>
                    <a:gdLst>
                      <a:gd name="connsiteX0" fmla="*/ 1133606 w 1211376"/>
                      <a:gd name="connsiteY0" fmla="*/ 0 h 1223231"/>
                      <a:gd name="connsiteX1" fmla="*/ 1211376 w 1211376"/>
                      <a:gd name="connsiteY1" fmla="*/ 76907 h 1223231"/>
                      <a:gd name="connsiteX2" fmla="*/ 77770 w 1211376"/>
                      <a:gd name="connsiteY2" fmla="*/ 1223231 h 1223231"/>
                      <a:gd name="connsiteX3" fmla="*/ 0 w 1211376"/>
                      <a:gd name="connsiteY3" fmla="*/ 1146324 h 1223231"/>
                      <a:gd name="connsiteX4" fmla="*/ 446011 w 1211376"/>
                      <a:gd name="connsiteY4" fmla="*/ 695309 h 1223231"/>
                      <a:gd name="connsiteX5" fmla="*/ 361919 w 1211376"/>
                      <a:gd name="connsiteY5" fmla="*/ 602718 h 1223231"/>
                      <a:gd name="connsiteX6" fmla="*/ 317875 w 1211376"/>
                      <a:gd name="connsiteY6" fmla="*/ 428775 h 1223231"/>
                      <a:gd name="connsiteX7" fmla="*/ 478765 w 1211376"/>
                      <a:gd name="connsiteY7" fmla="*/ 126178 h 1223231"/>
                      <a:gd name="connsiteX8" fmla="*/ 508392 w 1211376"/>
                      <a:gd name="connsiteY8" fmla="*/ 110097 h 1223231"/>
                      <a:gd name="connsiteX9" fmla="*/ 538020 w 1211376"/>
                      <a:gd name="connsiteY9" fmla="*/ 126179 h 1223231"/>
                      <a:gd name="connsiteX10" fmla="*/ 698909 w 1211376"/>
                      <a:gd name="connsiteY10" fmla="*/ 428776 h 1223231"/>
                      <a:gd name="connsiteX11" fmla="*/ 697350 w 1211376"/>
                      <a:gd name="connsiteY11" fmla="*/ 441150 h 122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11376" h="1223231">
                        <a:moveTo>
                          <a:pt x="1133606" y="0"/>
                        </a:moveTo>
                        <a:lnTo>
                          <a:pt x="1211376" y="76907"/>
                        </a:lnTo>
                        <a:lnTo>
                          <a:pt x="77770" y="1223231"/>
                        </a:lnTo>
                        <a:lnTo>
                          <a:pt x="0" y="1146324"/>
                        </a:lnTo>
                        <a:lnTo>
                          <a:pt x="446011" y="695309"/>
                        </a:lnTo>
                        <a:lnTo>
                          <a:pt x="361919" y="602718"/>
                        </a:lnTo>
                        <a:cubicBezTo>
                          <a:pt x="333830" y="551011"/>
                          <a:pt x="317875" y="491757"/>
                          <a:pt x="317875" y="428775"/>
                        </a:cubicBezTo>
                        <a:cubicBezTo>
                          <a:pt x="317875" y="302813"/>
                          <a:pt x="381695" y="191757"/>
                          <a:pt x="478765" y="126178"/>
                        </a:cubicBezTo>
                        <a:lnTo>
                          <a:pt x="508392" y="110097"/>
                        </a:lnTo>
                        <a:lnTo>
                          <a:pt x="538020" y="126179"/>
                        </a:lnTo>
                        <a:cubicBezTo>
                          <a:pt x="635089" y="191757"/>
                          <a:pt x="698909" y="302814"/>
                          <a:pt x="698909" y="428776"/>
                        </a:cubicBezTo>
                        <a:lnTo>
                          <a:pt x="697350" y="441150"/>
                        </a:lnTo>
                        <a:close/>
                      </a:path>
                    </a:pathLst>
                  </a:custGeom>
                  <a:solidFill>
                    <a:srgbClr val="35A4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89" name="组合 388"/>
                  <p:cNvGrpSpPr/>
                  <p:nvPr/>
                </p:nvGrpSpPr>
                <p:grpSpPr>
                  <a:xfrm>
                    <a:off x="1420181" y="2082776"/>
                    <a:ext cx="595909" cy="595909"/>
                    <a:chOff x="1571891" y="317697"/>
                    <a:chExt cx="2223461" cy="2223461"/>
                  </a:xfrm>
                </p:grpSpPr>
                <p:sp>
                  <p:nvSpPr>
                    <p:cNvPr id="390" name="任意多边形: 形状 389"/>
                    <p:cNvSpPr/>
                    <p:nvPr/>
                  </p:nvSpPr>
                  <p:spPr>
                    <a:xfrm rot="5400000">
                      <a:off x="1571891" y="317697"/>
                      <a:ext cx="2223461" cy="2223461"/>
                    </a:xfrm>
                    <a:custGeom>
                      <a:avLst/>
                      <a:gdLst>
                        <a:gd name="connsiteX0" fmla="*/ 0 w 2223461"/>
                        <a:gd name="connsiteY0" fmla="*/ 1118257 h 2223461"/>
                        <a:gd name="connsiteX1" fmla="*/ 185432 w 2223461"/>
                        <a:gd name="connsiteY1" fmla="*/ 932825 h 2223461"/>
                        <a:gd name="connsiteX2" fmla="*/ 648279 w 2223461"/>
                        <a:gd name="connsiteY2" fmla="*/ 932825 h 2223461"/>
                        <a:gd name="connsiteX3" fmla="*/ 313175 w 2223461"/>
                        <a:gd name="connsiteY3" fmla="*/ 613555 h 2223461"/>
                        <a:gd name="connsiteX4" fmla="*/ 306832 w 2223461"/>
                        <a:gd name="connsiteY4" fmla="*/ 351391 h 2223461"/>
                        <a:gd name="connsiteX5" fmla="*/ 568995 w 2223461"/>
                        <a:gd name="connsiteY5" fmla="*/ 345048 h 2223461"/>
                        <a:gd name="connsiteX6" fmla="*/ 891141 w 2223461"/>
                        <a:gd name="connsiteY6" fmla="*/ 651972 h 2223461"/>
                        <a:gd name="connsiteX7" fmla="*/ 891141 w 2223461"/>
                        <a:gd name="connsiteY7" fmla="*/ 185432 h 2223461"/>
                        <a:gd name="connsiteX8" fmla="*/ 1076573 w 2223461"/>
                        <a:gd name="connsiteY8" fmla="*/ 0 h 2223461"/>
                        <a:gd name="connsiteX9" fmla="*/ 1262005 w 2223461"/>
                        <a:gd name="connsiteY9" fmla="*/ 185432 h 2223461"/>
                        <a:gd name="connsiteX10" fmla="*/ 1262005 w 2223461"/>
                        <a:gd name="connsiteY10" fmla="*/ 718963 h 2223461"/>
                        <a:gd name="connsiteX11" fmla="*/ 1654464 w 2223461"/>
                        <a:gd name="connsiteY11" fmla="*/ 345047 h 2223461"/>
                        <a:gd name="connsiteX12" fmla="*/ 1916628 w 2223461"/>
                        <a:gd name="connsiteY12" fmla="*/ 351391 h 2223461"/>
                        <a:gd name="connsiteX13" fmla="*/ 1916627 w 2223461"/>
                        <a:gd name="connsiteY13" fmla="*/ 351391 h 2223461"/>
                        <a:gd name="connsiteX14" fmla="*/ 1910283 w 2223461"/>
                        <a:gd name="connsiteY14" fmla="*/ 613554 h 2223461"/>
                        <a:gd name="connsiteX15" fmla="*/ 1575178 w 2223461"/>
                        <a:gd name="connsiteY15" fmla="*/ 932825 h 2223461"/>
                        <a:gd name="connsiteX16" fmla="*/ 2038029 w 2223461"/>
                        <a:gd name="connsiteY16" fmla="*/ 932826 h 2223461"/>
                        <a:gd name="connsiteX17" fmla="*/ 2223461 w 2223461"/>
                        <a:gd name="connsiteY17" fmla="*/ 1118258 h 2223461"/>
                        <a:gd name="connsiteX18" fmla="*/ 2223460 w 2223461"/>
                        <a:gd name="connsiteY18" fmla="*/ 1118257 h 2223461"/>
                        <a:gd name="connsiteX19" fmla="*/ 2038028 w 2223461"/>
                        <a:gd name="connsiteY19" fmla="*/ 1303689 h 2223461"/>
                        <a:gd name="connsiteX20" fmla="*/ 1575178 w 2223461"/>
                        <a:gd name="connsiteY20" fmla="*/ 1303689 h 2223461"/>
                        <a:gd name="connsiteX21" fmla="*/ 1910283 w 2223461"/>
                        <a:gd name="connsiteY21" fmla="*/ 1622960 h 2223461"/>
                        <a:gd name="connsiteX22" fmla="*/ 1916627 w 2223461"/>
                        <a:gd name="connsiteY22" fmla="*/ 1885124 h 2223461"/>
                        <a:gd name="connsiteX23" fmla="*/ 1916628 w 2223461"/>
                        <a:gd name="connsiteY23" fmla="*/ 1885124 h 2223461"/>
                        <a:gd name="connsiteX24" fmla="*/ 1654464 w 2223461"/>
                        <a:gd name="connsiteY24" fmla="*/ 1891467 h 2223461"/>
                        <a:gd name="connsiteX25" fmla="*/ 1262004 w 2223461"/>
                        <a:gd name="connsiteY25" fmla="*/ 1517551 h 2223461"/>
                        <a:gd name="connsiteX26" fmla="*/ 1262004 w 2223461"/>
                        <a:gd name="connsiteY26" fmla="*/ 2038029 h 2223461"/>
                        <a:gd name="connsiteX27" fmla="*/ 1076572 w 2223461"/>
                        <a:gd name="connsiteY27" fmla="*/ 2223461 h 2223461"/>
                        <a:gd name="connsiteX28" fmla="*/ 1076573 w 2223461"/>
                        <a:gd name="connsiteY28" fmla="*/ 2223460 h 2223461"/>
                        <a:gd name="connsiteX29" fmla="*/ 891141 w 2223461"/>
                        <a:gd name="connsiteY29" fmla="*/ 2038028 h 2223461"/>
                        <a:gd name="connsiteX30" fmla="*/ 891141 w 2223461"/>
                        <a:gd name="connsiteY30" fmla="*/ 1584542 h 2223461"/>
                        <a:gd name="connsiteX31" fmla="*/ 568996 w 2223461"/>
                        <a:gd name="connsiteY31" fmla="*/ 1891467 h 2223461"/>
                        <a:gd name="connsiteX32" fmla="*/ 306832 w 2223461"/>
                        <a:gd name="connsiteY32" fmla="*/ 1885123 h 2223461"/>
                        <a:gd name="connsiteX33" fmla="*/ 313175 w 2223461"/>
                        <a:gd name="connsiteY33" fmla="*/ 1622959 h 2223461"/>
                        <a:gd name="connsiteX34" fmla="*/ 648280 w 2223461"/>
                        <a:gd name="connsiteY34" fmla="*/ 1303689 h 2223461"/>
                        <a:gd name="connsiteX35" fmla="*/ 185432 w 2223461"/>
                        <a:gd name="connsiteY35" fmla="*/ 1303689 h 2223461"/>
                        <a:gd name="connsiteX36" fmla="*/ 0 w 2223461"/>
                        <a:gd name="connsiteY36" fmla="*/ 1118257 h 2223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223461" h="2223461">
                          <a:moveTo>
                            <a:pt x="0" y="1118257"/>
                          </a:moveTo>
                          <a:cubicBezTo>
                            <a:pt x="0" y="1015846"/>
                            <a:pt x="83021" y="932825"/>
                            <a:pt x="185432" y="932825"/>
                          </a:cubicBezTo>
                          <a:lnTo>
                            <a:pt x="648279" y="932825"/>
                          </a:lnTo>
                          <a:lnTo>
                            <a:pt x="313175" y="613555"/>
                          </a:lnTo>
                          <a:cubicBezTo>
                            <a:pt x="239029" y="542912"/>
                            <a:pt x="236189" y="425537"/>
                            <a:pt x="306832" y="351391"/>
                          </a:cubicBezTo>
                          <a:cubicBezTo>
                            <a:pt x="377474" y="277245"/>
                            <a:pt x="494850" y="274405"/>
                            <a:pt x="568995" y="345048"/>
                          </a:cubicBezTo>
                          <a:lnTo>
                            <a:pt x="891141" y="651972"/>
                          </a:lnTo>
                          <a:lnTo>
                            <a:pt x="891141" y="185432"/>
                          </a:lnTo>
                          <a:cubicBezTo>
                            <a:pt x="891141" y="83021"/>
                            <a:pt x="974162" y="0"/>
                            <a:pt x="1076573" y="0"/>
                          </a:cubicBezTo>
                          <a:cubicBezTo>
                            <a:pt x="1178984" y="0"/>
                            <a:pt x="1262005" y="83021"/>
                            <a:pt x="1262005" y="185432"/>
                          </a:cubicBezTo>
                          <a:lnTo>
                            <a:pt x="1262005" y="718963"/>
                          </a:lnTo>
                          <a:lnTo>
                            <a:pt x="1654464" y="345047"/>
                          </a:lnTo>
                          <a:cubicBezTo>
                            <a:pt x="1728610" y="274405"/>
                            <a:pt x="1845985" y="277245"/>
                            <a:pt x="1916628" y="351391"/>
                          </a:cubicBezTo>
                          <a:lnTo>
                            <a:pt x="1916627" y="351391"/>
                          </a:lnTo>
                          <a:cubicBezTo>
                            <a:pt x="1987269" y="425537"/>
                            <a:pt x="1984429" y="542912"/>
                            <a:pt x="1910283" y="613554"/>
                          </a:cubicBezTo>
                          <a:lnTo>
                            <a:pt x="1575178" y="932825"/>
                          </a:lnTo>
                          <a:lnTo>
                            <a:pt x="2038029" y="932826"/>
                          </a:lnTo>
                          <a:cubicBezTo>
                            <a:pt x="2140440" y="932826"/>
                            <a:pt x="2223461" y="1015847"/>
                            <a:pt x="2223461" y="1118258"/>
                          </a:cubicBezTo>
                          <a:lnTo>
                            <a:pt x="2223460" y="1118257"/>
                          </a:lnTo>
                          <a:cubicBezTo>
                            <a:pt x="2223460" y="1220668"/>
                            <a:pt x="2140439" y="1303689"/>
                            <a:pt x="2038028" y="1303689"/>
                          </a:cubicBezTo>
                          <a:lnTo>
                            <a:pt x="1575178" y="1303689"/>
                          </a:lnTo>
                          <a:lnTo>
                            <a:pt x="1910283" y="1622960"/>
                          </a:lnTo>
                          <a:cubicBezTo>
                            <a:pt x="1984429" y="1693603"/>
                            <a:pt x="1987269" y="1810978"/>
                            <a:pt x="1916627" y="1885124"/>
                          </a:cubicBezTo>
                          <a:lnTo>
                            <a:pt x="1916628" y="1885124"/>
                          </a:lnTo>
                          <a:cubicBezTo>
                            <a:pt x="1845985" y="1959270"/>
                            <a:pt x="1728610" y="1962110"/>
                            <a:pt x="1654464" y="1891467"/>
                          </a:cubicBezTo>
                          <a:lnTo>
                            <a:pt x="1262004" y="1517551"/>
                          </a:lnTo>
                          <a:lnTo>
                            <a:pt x="1262004" y="2038029"/>
                          </a:lnTo>
                          <a:cubicBezTo>
                            <a:pt x="1262004" y="2140440"/>
                            <a:pt x="1178983" y="2223461"/>
                            <a:pt x="1076572" y="2223461"/>
                          </a:cubicBezTo>
                          <a:lnTo>
                            <a:pt x="1076573" y="2223460"/>
                          </a:lnTo>
                          <a:cubicBezTo>
                            <a:pt x="974162" y="2223460"/>
                            <a:pt x="891141" y="2140439"/>
                            <a:pt x="891141" y="2038028"/>
                          </a:cubicBezTo>
                          <a:lnTo>
                            <a:pt x="891141" y="1584542"/>
                          </a:lnTo>
                          <a:lnTo>
                            <a:pt x="568996" y="1891467"/>
                          </a:lnTo>
                          <a:cubicBezTo>
                            <a:pt x="494850" y="1962109"/>
                            <a:pt x="377474" y="1959269"/>
                            <a:pt x="306832" y="1885123"/>
                          </a:cubicBezTo>
                          <a:cubicBezTo>
                            <a:pt x="236189" y="1810977"/>
                            <a:pt x="239029" y="1693602"/>
                            <a:pt x="313175" y="1622959"/>
                          </a:cubicBezTo>
                          <a:lnTo>
                            <a:pt x="648280" y="1303689"/>
                          </a:lnTo>
                          <a:lnTo>
                            <a:pt x="185432" y="1303689"/>
                          </a:lnTo>
                          <a:cubicBezTo>
                            <a:pt x="83021" y="1303689"/>
                            <a:pt x="0" y="1220668"/>
                            <a:pt x="0" y="1118257"/>
                          </a:cubicBezTo>
                          <a:close/>
                        </a:path>
                      </a:pathLst>
                    </a:custGeom>
                    <a:solidFill>
                      <a:srgbClr val="F5EB4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1" name="椭圆 390"/>
                    <p:cNvSpPr/>
                    <p:nvPr/>
                  </p:nvSpPr>
                  <p:spPr>
                    <a:xfrm>
                      <a:off x="2071114" y="816920"/>
                      <a:ext cx="1225014" cy="1225014"/>
                    </a:xfrm>
                    <a:prstGeom prst="ellipse">
                      <a:avLst/>
                    </a:prstGeom>
                    <a:solidFill>
                      <a:srgbClr val="AF64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97" name="任意多边形: 形状 396"/>
              <p:cNvSpPr/>
              <p:nvPr/>
            </p:nvSpPr>
            <p:spPr>
              <a:xfrm rot="17915333" flipH="1">
                <a:off x="4541719" y="6170752"/>
                <a:ext cx="548114" cy="747206"/>
              </a:xfrm>
              <a:custGeom>
                <a:avLst/>
                <a:gdLst>
                  <a:gd name="connsiteX0" fmla="*/ 49677 w 1410477"/>
                  <a:gd name="connsiteY0" fmla="*/ 642554 h 1922807"/>
                  <a:gd name="connsiteX1" fmla="*/ 324275 w 1410477"/>
                  <a:gd name="connsiteY1" fmla="*/ 913130 h 1922807"/>
                  <a:gd name="connsiteX2" fmla="*/ 384663 w 1410477"/>
                  <a:gd name="connsiteY2" fmla="*/ 947676 h 1922807"/>
                  <a:gd name="connsiteX3" fmla="*/ 300074 w 1410477"/>
                  <a:gd name="connsiteY3" fmla="*/ 956589 h 1922807"/>
                  <a:gd name="connsiteX4" fmla="*/ 12139 w 1410477"/>
                  <a:gd name="connsiteY4" fmla="*/ 1046453 h 1922807"/>
                  <a:gd name="connsiteX5" fmla="*/ 0 w 1410477"/>
                  <a:gd name="connsiteY5" fmla="*/ 1073648 h 1922807"/>
                  <a:gd name="connsiteX6" fmla="*/ 364907 w 1410477"/>
                  <a:gd name="connsiteY6" fmla="*/ 1197981 h 1922807"/>
                  <a:gd name="connsiteX7" fmla="*/ 473370 w 1410477"/>
                  <a:gd name="connsiteY7" fmla="*/ 1205585 h 1922807"/>
                  <a:gd name="connsiteX8" fmla="*/ 422840 w 1410477"/>
                  <a:gd name="connsiteY8" fmla="*/ 1227077 h 1922807"/>
                  <a:gd name="connsiteX9" fmla="*/ 28664 w 1410477"/>
                  <a:gd name="connsiteY9" fmla="*/ 1526551 h 1922807"/>
                  <a:gd name="connsiteX10" fmla="*/ 520758 w 1410477"/>
                  <a:gd name="connsiteY10" fmla="*/ 1472667 h 1922807"/>
                  <a:gd name="connsiteX11" fmla="*/ 630096 w 1410477"/>
                  <a:gd name="connsiteY11" fmla="*/ 1431934 h 1922807"/>
                  <a:gd name="connsiteX12" fmla="*/ 585030 w 1410477"/>
                  <a:gd name="connsiteY12" fmla="*/ 1479772 h 1922807"/>
                  <a:gd name="connsiteX13" fmla="*/ 344229 w 1410477"/>
                  <a:gd name="connsiteY13" fmla="*/ 1912293 h 1922807"/>
                  <a:gd name="connsiteX14" fmla="*/ 859791 w 1410477"/>
                  <a:gd name="connsiteY14" fmla="*/ 1581580 h 1922807"/>
                  <a:gd name="connsiteX15" fmla="*/ 1172274 w 1410477"/>
                  <a:gd name="connsiteY15" fmla="*/ 1172110 h 1922807"/>
                  <a:gd name="connsiteX16" fmla="*/ 1175913 w 1410477"/>
                  <a:gd name="connsiteY16" fmla="*/ 1162186 h 1922807"/>
                  <a:gd name="connsiteX17" fmla="*/ 1182284 w 1410477"/>
                  <a:gd name="connsiteY17" fmla="*/ 1153744 h 1922807"/>
                  <a:gd name="connsiteX18" fmla="*/ 1357009 w 1410477"/>
                  <a:gd name="connsiteY18" fmla="*/ 669199 h 1922807"/>
                  <a:gd name="connsiteX19" fmla="*/ 1355473 w 1410477"/>
                  <a:gd name="connsiteY19" fmla="*/ 56685 h 1922807"/>
                  <a:gd name="connsiteX20" fmla="*/ 1122524 w 1410477"/>
                  <a:gd name="connsiteY20" fmla="*/ 493485 h 1922807"/>
                  <a:gd name="connsiteX21" fmla="*/ 1106750 w 1410477"/>
                  <a:gd name="connsiteY21" fmla="*/ 557287 h 1922807"/>
                  <a:gd name="connsiteX22" fmla="*/ 1081716 w 1410477"/>
                  <a:gd name="connsiteY22" fmla="*/ 443325 h 1922807"/>
                  <a:gd name="connsiteX23" fmla="*/ 860265 w 1410477"/>
                  <a:gd name="connsiteY23" fmla="*/ 584 h 1922807"/>
                  <a:gd name="connsiteX24" fmla="*/ 822258 w 1410477"/>
                  <a:gd name="connsiteY24" fmla="*/ 494157 h 1922807"/>
                  <a:gd name="connsiteX25" fmla="*/ 831586 w 1410477"/>
                  <a:gd name="connsiteY25" fmla="*/ 548270 h 1922807"/>
                  <a:gd name="connsiteX26" fmla="*/ 766405 w 1410477"/>
                  <a:gd name="connsiteY26" fmla="*/ 461244 h 1922807"/>
                  <a:gd name="connsiteX27" fmla="*/ 464129 w 1410477"/>
                  <a:gd name="connsiteY27" fmla="*/ 221985 h 1922807"/>
                  <a:gd name="connsiteX28" fmla="*/ 447855 w 1410477"/>
                  <a:gd name="connsiteY28" fmla="*/ 246926 h 1922807"/>
                  <a:gd name="connsiteX29" fmla="*/ 619026 w 1410477"/>
                  <a:gd name="connsiteY29" fmla="*/ 707191 h 1922807"/>
                  <a:gd name="connsiteX30" fmla="*/ 673029 w 1410477"/>
                  <a:gd name="connsiteY30" fmla="*/ 794696 h 1922807"/>
                  <a:gd name="connsiteX31" fmla="*/ 646409 w 1410477"/>
                  <a:gd name="connsiteY31" fmla="*/ 780709 h 1922807"/>
                  <a:gd name="connsiteX32" fmla="*/ 49677 w 1410477"/>
                  <a:gd name="connsiteY32" fmla="*/ 642554 h 192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10477" h="1922807">
                    <a:moveTo>
                      <a:pt x="49677" y="642554"/>
                    </a:moveTo>
                    <a:cubicBezTo>
                      <a:pt x="25384" y="692891"/>
                      <a:pt x="140052" y="801478"/>
                      <a:pt x="324275" y="913130"/>
                    </a:cubicBezTo>
                    <a:lnTo>
                      <a:pt x="384663" y="947676"/>
                    </a:lnTo>
                    <a:lnTo>
                      <a:pt x="300074" y="956589"/>
                    </a:lnTo>
                    <a:cubicBezTo>
                      <a:pt x="154114" y="975544"/>
                      <a:pt x="46958" y="1008023"/>
                      <a:pt x="12139" y="1046453"/>
                    </a:cubicBezTo>
                    <a:cubicBezTo>
                      <a:pt x="4180" y="1055237"/>
                      <a:pt x="0" y="1064333"/>
                      <a:pt x="0" y="1073648"/>
                    </a:cubicBezTo>
                    <a:cubicBezTo>
                      <a:pt x="0" y="1129541"/>
                      <a:pt x="150467" y="1177497"/>
                      <a:pt x="364907" y="1197981"/>
                    </a:cubicBezTo>
                    <a:lnTo>
                      <a:pt x="473370" y="1205585"/>
                    </a:lnTo>
                    <a:lnTo>
                      <a:pt x="422840" y="1227077"/>
                    </a:lnTo>
                    <a:cubicBezTo>
                      <a:pt x="174604" y="1339595"/>
                      <a:pt x="4515" y="1465979"/>
                      <a:pt x="28664" y="1526551"/>
                    </a:cubicBezTo>
                    <a:cubicBezTo>
                      <a:pt x="52814" y="1587123"/>
                      <a:pt x="263202" y="1561810"/>
                      <a:pt x="520758" y="1472667"/>
                    </a:cubicBezTo>
                    <a:lnTo>
                      <a:pt x="630096" y="1431934"/>
                    </a:lnTo>
                    <a:lnTo>
                      <a:pt x="585030" y="1479772"/>
                    </a:lnTo>
                    <a:cubicBezTo>
                      <a:pt x="402842" y="1682477"/>
                      <a:pt x="297795" y="1866511"/>
                      <a:pt x="344229" y="1912293"/>
                    </a:cubicBezTo>
                    <a:cubicBezTo>
                      <a:pt x="397297" y="1964616"/>
                      <a:pt x="628122" y="1816550"/>
                      <a:pt x="859791" y="1581580"/>
                    </a:cubicBezTo>
                    <a:cubicBezTo>
                      <a:pt x="1011824" y="1427381"/>
                      <a:pt x="1126439" y="1274074"/>
                      <a:pt x="1172274" y="1172110"/>
                    </a:cubicBezTo>
                    <a:lnTo>
                      <a:pt x="1175913" y="1162186"/>
                    </a:lnTo>
                    <a:lnTo>
                      <a:pt x="1182284" y="1153744"/>
                    </a:lnTo>
                    <a:cubicBezTo>
                      <a:pt x="1243127" y="1059957"/>
                      <a:pt x="1309834" y="880542"/>
                      <a:pt x="1357009" y="669199"/>
                    </a:cubicBezTo>
                    <a:cubicBezTo>
                      <a:pt x="1428895" y="347153"/>
                      <a:pt x="1428208" y="72921"/>
                      <a:pt x="1355473" y="56685"/>
                    </a:cubicBezTo>
                    <a:cubicBezTo>
                      <a:pt x="1291831" y="42479"/>
                      <a:pt x="1194116" y="230509"/>
                      <a:pt x="1122524" y="493485"/>
                    </a:cubicBezTo>
                    <a:lnTo>
                      <a:pt x="1106750" y="557287"/>
                    </a:lnTo>
                    <a:lnTo>
                      <a:pt x="1081716" y="443325"/>
                    </a:lnTo>
                    <a:cubicBezTo>
                      <a:pt x="1017023" y="178568"/>
                      <a:pt x="924258" y="-11954"/>
                      <a:pt x="860265" y="584"/>
                    </a:cubicBezTo>
                    <a:cubicBezTo>
                      <a:pt x="796274" y="13122"/>
                      <a:pt x="782260" y="224562"/>
                      <a:pt x="822258" y="494157"/>
                    </a:cubicBezTo>
                    <a:lnTo>
                      <a:pt x="831586" y="548270"/>
                    </a:lnTo>
                    <a:lnTo>
                      <a:pt x="766405" y="461244"/>
                    </a:lnTo>
                    <a:cubicBezTo>
                      <a:pt x="632957" y="292141"/>
                      <a:pt x="511099" y="191689"/>
                      <a:pt x="464129" y="221985"/>
                    </a:cubicBezTo>
                    <a:cubicBezTo>
                      <a:pt x="456301" y="227034"/>
                      <a:pt x="450923" y="235477"/>
                      <a:pt x="447855" y="246926"/>
                    </a:cubicBezTo>
                    <a:cubicBezTo>
                      <a:pt x="429065" y="317054"/>
                      <a:pt x="496925" y="500004"/>
                      <a:pt x="619026" y="707191"/>
                    </a:cubicBezTo>
                    <a:lnTo>
                      <a:pt x="673029" y="794696"/>
                    </a:lnTo>
                    <a:lnTo>
                      <a:pt x="646409" y="780709"/>
                    </a:lnTo>
                    <a:cubicBezTo>
                      <a:pt x="349234" y="637292"/>
                      <a:pt x="82067" y="575437"/>
                      <a:pt x="49677" y="642554"/>
                    </a:cubicBezTo>
                    <a:close/>
                  </a:path>
                </a:pathLst>
              </a:custGeom>
              <a:solidFill>
                <a:srgbClr val="83E6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8" name="任意多边形: 形状 397"/>
            <p:cNvSpPr/>
            <p:nvPr/>
          </p:nvSpPr>
          <p:spPr>
            <a:xfrm rot="17915333" flipH="1">
              <a:off x="8307675" y="6292280"/>
              <a:ext cx="408465" cy="556832"/>
            </a:xfrm>
            <a:custGeom>
              <a:avLst/>
              <a:gdLst>
                <a:gd name="connsiteX0" fmla="*/ 49677 w 1410477"/>
                <a:gd name="connsiteY0" fmla="*/ 642554 h 1922807"/>
                <a:gd name="connsiteX1" fmla="*/ 324275 w 1410477"/>
                <a:gd name="connsiteY1" fmla="*/ 913130 h 1922807"/>
                <a:gd name="connsiteX2" fmla="*/ 384663 w 1410477"/>
                <a:gd name="connsiteY2" fmla="*/ 947676 h 1922807"/>
                <a:gd name="connsiteX3" fmla="*/ 300074 w 1410477"/>
                <a:gd name="connsiteY3" fmla="*/ 956589 h 1922807"/>
                <a:gd name="connsiteX4" fmla="*/ 12139 w 1410477"/>
                <a:gd name="connsiteY4" fmla="*/ 1046453 h 1922807"/>
                <a:gd name="connsiteX5" fmla="*/ 0 w 1410477"/>
                <a:gd name="connsiteY5" fmla="*/ 1073648 h 1922807"/>
                <a:gd name="connsiteX6" fmla="*/ 364907 w 1410477"/>
                <a:gd name="connsiteY6" fmla="*/ 1197981 h 1922807"/>
                <a:gd name="connsiteX7" fmla="*/ 473370 w 1410477"/>
                <a:gd name="connsiteY7" fmla="*/ 1205585 h 1922807"/>
                <a:gd name="connsiteX8" fmla="*/ 422840 w 1410477"/>
                <a:gd name="connsiteY8" fmla="*/ 1227077 h 1922807"/>
                <a:gd name="connsiteX9" fmla="*/ 28664 w 1410477"/>
                <a:gd name="connsiteY9" fmla="*/ 1526551 h 1922807"/>
                <a:gd name="connsiteX10" fmla="*/ 520758 w 1410477"/>
                <a:gd name="connsiteY10" fmla="*/ 1472667 h 1922807"/>
                <a:gd name="connsiteX11" fmla="*/ 630096 w 1410477"/>
                <a:gd name="connsiteY11" fmla="*/ 1431934 h 1922807"/>
                <a:gd name="connsiteX12" fmla="*/ 585030 w 1410477"/>
                <a:gd name="connsiteY12" fmla="*/ 1479772 h 1922807"/>
                <a:gd name="connsiteX13" fmla="*/ 344229 w 1410477"/>
                <a:gd name="connsiteY13" fmla="*/ 1912293 h 1922807"/>
                <a:gd name="connsiteX14" fmla="*/ 859791 w 1410477"/>
                <a:gd name="connsiteY14" fmla="*/ 1581580 h 1922807"/>
                <a:gd name="connsiteX15" fmla="*/ 1172274 w 1410477"/>
                <a:gd name="connsiteY15" fmla="*/ 1172110 h 1922807"/>
                <a:gd name="connsiteX16" fmla="*/ 1175913 w 1410477"/>
                <a:gd name="connsiteY16" fmla="*/ 1162186 h 1922807"/>
                <a:gd name="connsiteX17" fmla="*/ 1182284 w 1410477"/>
                <a:gd name="connsiteY17" fmla="*/ 1153744 h 1922807"/>
                <a:gd name="connsiteX18" fmla="*/ 1357009 w 1410477"/>
                <a:gd name="connsiteY18" fmla="*/ 669199 h 1922807"/>
                <a:gd name="connsiteX19" fmla="*/ 1355473 w 1410477"/>
                <a:gd name="connsiteY19" fmla="*/ 56685 h 1922807"/>
                <a:gd name="connsiteX20" fmla="*/ 1122524 w 1410477"/>
                <a:gd name="connsiteY20" fmla="*/ 493485 h 1922807"/>
                <a:gd name="connsiteX21" fmla="*/ 1106750 w 1410477"/>
                <a:gd name="connsiteY21" fmla="*/ 557287 h 1922807"/>
                <a:gd name="connsiteX22" fmla="*/ 1081716 w 1410477"/>
                <a:gd name="connsiteY22" fmla="*/ 443325 h 1922807"/>
                <a:gd name="connsiteX23" fmla="*/ 860265 w 1410477"/>
                <a:gd name="connsiteY23" fmla="*/ 584 h 1922807"/>
                <a:gd name="connsiteX24" fmla="*/ 822258 w 1410477"/>
                <a:gd name="connsiteY24" fmla="*/ 494157 h 1922807"/>
                <a:gd name="connsiteX25" fmla="*/ 831586 w 1410477"/>
                <a:gd name="connsiteY25" fmla="*/ 548270 h 1922807"/>
                <a:gd name="connsiteX26" fmla="*/ 766405 w 1410477"/>
                <a:gd name="connsiteY26" fmla="*/ 461244 h 1922807"/>
                <a:gd name="connsiteX27" fmla="*/ 464129 w 1410477"/>
                <a:gd name="connsiteY27" fmla="*/ 221985 h 1922807"/>
                <a:gd name="connsiteX28" fmla="*/ 447855 w 1410477"/>
                <a:gd name="connsiteY28" fmla="*/ 246926 h 1922807"/>
                <a:gd name="connsiteX29" fmla="*/ 619026 w 1410477"/>
                <a:gd name="connsiteY29" fmla="*/ 707191 h 1922807"/>
                <a:gd name="connsiteX30" fmla="*/ 673029 w 1410477"/>
                <a:gd name="connsiteY30" fmla="*/ 794696 h 1922807"/>
                <a:gd name="connsiteX31" fmla="*/ 646409 w 1410477"/>
                <a:gd name="connsiteY31" fmla="*/ 780709 h 1922807"/>
                <a:gd name="connsiteX32" fmla="*/ 49677 w 1410477"/>
                <a:gd name="connsiteY32" fmla="*/ 642554 h 19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10477" h="1922807">
                  <a:moveTo>
                    <a:pt x="49677" y="642554"/>
                  </a:moveTo>
                  <a:cubicBezTo>
                    <a:pt x="25384" y="692891"/>
                    <a:pt x="140052" y="801478"/>
                    <a:pt x="324275" y="913130"/>
                  </a:cubicBezTo>
                  <a:lnTo>
                    <a:pt x="384663" y="947676"/>
                  </a:lnTo>
                  <a:lnTo>
                    <a:pt x="300074" y="956589"/>
                  </a:lnTo>
                  <a:cubicBezTo>
                    <a:pt x="154114" y="975544"/>
                    <a:pt x="46958" y="1008023"/>
                    <a:pt x="12139" y="1046453"/>
                  </a:cubicBezTo>
                  <a:cubicBezTo>
                    <a:pt x="4180" y="1055237"/>
                    <a:pt x="0" y="1064333"/>
                    <a:pt x="0" y="1073648"/>
                  </a:cubicBezTo>
                  <a:cubicBezTo>
                    <a:pt x="0" y="1129541"/>
                    <a:pt x="150467" y="1177497"/>
                    <a:pt x="364907" y="1197981"/>
                  </a:cubicBezTo>
                  <a:lnTo>
                    <a:pt x="473370" y="1205585"/>
                  </a:lnTo>
                  <a:lnTo>
                    <a:pt x="422840" y="1227077"/>
                  </a:lnTo>
                  <a:cubicBezTo>
                    <a:pt x="174604" y="1339595"/>
                    <a:pt x="4515" y="1465979"/>
                    <a:pt x="28664" y="1526551"/>
                  </a:cubicBezTo>
                  <a:cubicBezTo>
                    <a:pt x="52814" y="1587123"/>
                    <a:pt x="263202" y="1561810"/>
                    <a:pt x="520758" y="1472667"/>
                  </a:cubicBezTo>
                  <a:lnTo>
                    <a:pt x="630096" y="1431934"/>
                  </a:lnTo>
                  <a:lnTo>
                    <a:pt x="585030" y="1479772"/>
                  </a:lnTo>
                  <a:cubicBezTo>
                    <a:pt x="402842" y="1682477"/>
                    <a:pt x="297795" y="1866511"/>
                    <a:pt x="344229" y="1912293"/>
                  </a:cubicBezTo>
                  <a:cubicBezTo>
                    <a:pt x="397297" y="1964616"/>
                    <a:pt x="628122" y="1816550"/>
                    <a:pt x="859791" y="1581580"/>
                  </a:cubicBezTo>
                  <a:cubicBezTo>
                    <a:pt x="1011824" y="1427381"/>
                    <a:pt x="1126439" y="1274074"/>
                    <a:pt x="1172274" y="1172110"/>
                  </a:cubicBezTo>
                  <a:lnTo>
                    <a:pt x="1175913" y="1162186"/>
                  </a:lnTo>
                  <a:lnTo>
                    <a:pt x="1182284" y="1153744"/>
                  </a:lnTo>
                  <a:cubicBezTo>
                    <a:pt x="1243127" y="1059957"/>
                    <a:pt x="1309834" y="880542"/>
                    <a:pt x="1357009" y="669199"/>
                  </a:cubicBezTo>
                  <a:cubicBezTo>
                    <a:pt x="1428895" y="347153"/>
                    <a:pt x="1428208" y="72921"/>
                    <a:pt x="1355473" y="56685"/>
                  </a:cubicBezTo>
                  <a:cubicBezTo>
                    <a:pt x="1291831" y="42479"/>
                    <a:pt x="1194116" y="230509"/>
                    <a:pt x="1122524" y="493485"/>
                  </a:cubicBezTo>
                  <a:lnTo>
                    <a:pt x="1106750" y="557287"/>
                  </a:lnTo>
                  <a:lnTo>
                    <a:pt x="1081716" y="443325"/>
                  </a:lnTo>
                  <a:cubicBezTo>
                    <a:pt x="1017023" y="178568"/>
                    <a:pt x="924258" y="-11954"/>
                    <a:pt x="860265" y="584"/>
                  </a:cubicBezTo>
                  <a:cubicBezTo>
                    <a:pt x="796274" y="13122"/>
                    <a:pt x="782260" y="224562"/>
                    <a:pt x="822258" y="494157"/>
                  </a:cubicBezTo>
                  <a:lnTo>
                    <a:pt x="831586" y="548270"/>
                  </a:lnTo>
                  <a:lnTo>
                    <a:pt x="766405" y="461244"/>
                  </a:lnTo>
                  <a:cubicBezTo>
                    <a:pt x="632957" y="292141"/>
                    <a:pt x="511099" y="191689"/>
                    <a:pt x="464129" y="221985"/>
                  </a:cubicBezTo>
                  <a:cubicBezTo>
                    <a:pt x="456301" y="227034"/>
                    <a:pt x="450923" y="235477"/>
                    <a:pt x="447855" y="246926"/>
                  </a:cubicBezTo>
                  <a:cubicBezTo>
                    <a:pt x="429065" y="317054"/>
                    <a:pt x="496925" y="500004"/>
                    <a:pt x="619026" y="707191"/>
                  </a:cubicBezTo>
                  <a:lnTo>
                    <a:pt x="673029" y="794696"/>
                  </a:lnTo>
                  <a:lnTo>
                    <a:pt x="646409" y="780709"/>
                  </a:lnTo>
                  <a:cubicBezTo>
                    <a:pt x="349234" y="637292"/>
                    <a:pt x="82067" y="575437"/>
                    <a:pt x="49677" y="642554"/>
                  </a:cubicBezTo>
                  <a:close/>
                </a:path>
              </a:pathLst>
            </a:custGeom>
            <a:solidFill>
              <a:srgbClr val="83E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58363" y="5943072"/>
              <a:ext cx="2251507" cy="668287"/>
              <a:chOff x="394341" y="5686335"/>
              <a:chExt cx="3446202" cy="1022893"/>
            </a:xfrm>
          </p:grpSpPr>
          <p:sp>
            <p:nvSpPr>
              <p:cNvPr id="384" name="任意多边形: 形状 383"/>
              <p:cNvSpPr/>
              <p:nvPr/>
            </p:nvSpPr>
            <p:spPr>
              <a:xfrm>
                <a:off x="394341" y="5686335"/>
                <a:ext cx="2042051" cy="990801"/>
              </a:xfrm>
              <a:custGeom>
                <a:avLst/>
                <a:gdLst>
                  <a:gd name="connsiteX0" fmla="*/ 1567600 w 2042051"/>
                  <a:gd name="connsiteY0" fmla="*/ 0 h 990801"/>
                  <a:gd name="connsiteX1" fmla="*/ 2042051 w 2042051"/>
                  <a:gd name="connsiteY1" fmla="*/ 474451 h 990801"/>
                  <a:gd name="connsiteX2" fmla="*/ 1832870 w 2042051"/>
                  <a:gd name="connsiteY2" fmla="*/ 867873 h 990801"/>
                  <a:gd name="connsiteX3" fmla="*/ 1782212 w 2042051"/>
                  <a:gd name="connsiteY3" fmla="*/ 895370 h 990801"/>
                  <a:gd name="connsiteX4" fmla="*/ 1783216 w 2042051"/>
                  <a:gd name="connsiteY4" fmla="*/ 905336 h 990801"/>
                  <a:gd name="connsiteX5" fmla="*/ 1774601 w 2042051"/>
                  <a:gd name="connsiteY5" fmla="*/ 990801 h 990801"/>
                  <a:gd name="connsiteX6" fmla="*/ 8858 w 2042051"/>
                  <a:gd name="connsiteY6" fmla="*/ 990801 h 990801"/>
                  <a:gd name="connsiteX7" fmla="*/ 0 w 2042051"/>
                  <a:gd name="connsiteY7" fmla="*/ 902932 h 990801"/>
                  <a:gd name="connsiteX8" fmla="*/ 474451 w 2042051"/>
                  <a:gd name="connsiteY8" fmla="*/ 428481 h 990801"/>
                  <a:gd name="connsiteX9" fmla="*/ 659128 w 2042051"/>
                  <a:gd name="connsiteY9" fmla="*/ 465766 h 990801"/>
                  <a:gd name="connsiteX10" fmla="*/ 682300 w 2042051"/>
                  <a:gd name="connsiteY10" fmla="*/ 478343 h 990801"/>
                  <a:gd name="connsiteX11" fmla="*/ 701937 w 2042051"/>
                  <a:gd name="connsiteY11" fmla="*/ 442164 h 990801"/>
                  <a:gd name="connsiteX12" fmla="*/ 959749 w 2042051"/>
                  <a:gd name="connsiteY12" fmla="*/ 305087 h 990801"/>
                  <a:gd name="connsiteX13" fmla="*/ 1080769 w 2042051"/>
                  <a:gd name="connsiteY13" fmla="*/ 329520 h 990801"/>
                  <a:gd name="connsiteX14" fmla="*/ 1112714 w 2042051"/>
                  <a:gd name="connsiteY14" fmla="*/ 346859 h 990801"/>
                  <a:gd name="connsiteX15" fmla="*/ 1130434 w 2042051"/>
                  <a:gd name="connsiteY15" fmla="*/ 289773 h 990801"/>
                  <a:gd name="connsiteX16" fmla="*/ 1567600 w 2042051"/>
                  <a:gd name="connsiteY16" fmla="*/ 0 h 99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2051" h="990801">
                    <a:moveTo>
                      <a:pt x="1567600" y="0"/>
                    </a:moveTo>
                    <a:cubicBezTo>
                      <a:pt x="1829632" y="0"/>
                      <a:pt x="2042051" y="212419"/>
                      <a:pt x="2042051" y="474451"/>
                    </a:cubicBezTo>
                    <a:cubicBezTo>
                      <a:pt x="2042051" y="638221"/>
                      <a:pt x="1959075" y="782611"/>
                      <a:pt x="1832870" y="867873"/>
                    </a:cubicBezTo>
                    <a:lnTo>
                      <a:pt x="1782212" y="895370"/>
                    </a:lnTo>
                    <a:lnTo>
                      <a:pt x="1783216" y="905336"/>
                    </a:lnTo>
                    <a:lnTo>
                      <a:pt x="1774601" y="990801"/>
                    </a:lnTo>
                    <a:lnTo>
                      <a:pt x="8858" y="990801"/>
                    </a:lnTo>
                    <a:lnTo>
                      <a:pt x="0" y="902932"/>
                    </a:lnTo>
                    <a:cubicBezTo>
                      <a:pt x="0" y="640900"/>
                      <a:pt x="212419" y="428481"/>
                      <a:pt x="474451" y="428481"/>
                    </a:cubicBezTo>
                    <a:cubicBezTo>
                      <a:pt x="539959" y="428481"/>
                      <a:pt x="602366" y="441757"/>
                      <a:pt x="659128" y="465766"/>
                    </a:cubicBezTo>
                    <a:lnTo>
                      <a:pt x="682300" y="478343"/>
                    </a:lnTo>
                    <a:lnTo>
                      <a:pt x="701937" y="442164"/>
                    </a:lnTo>
                    <a:cubicBezTo>
                      <a:pt x="757810" y="359462"/>
                      <a:pt x="852429" y="305087"/>
                      <a:pt x="959749" y="305087"/>
                    </a:cubicBezTo>
                    <a:cubicBezTo>
                      <a:pt x="1002677" y="305087"/>
                      <a:pt x="1043572" y="313787"/>
                      <a:pt x="1080769" y="329520"/>
                    </a:cubicBezTo>
                    <a:lnTo>
                      <a:pt x="1112714" y="346859"/>
                    </a:lnTo>
                    <a:lnTo>
                      <a:pt x="1130434" y="289773"/>
                    </a:lnTo>
                    <a:cubicBezTo>
                      <a:pt x="1202460" y="119486"/>
                      <a:pt x="1371076" y="0"/>
                      <a:pt x="1567600" y="0"/>
                    </a:cubicBezTo>
                    <a:close/>
                  </a:path>
                </a:pathLst>
              </a:custGeom>
              <a:solidFill>
                <a:srgbClr val="43BF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任意多边形: 形状 395"/>
              <p:cNvSpPr/>
              <p:nvPr/>
            </p:nvSpPr>
            <p:spPr>
              <a:xfrm>
                <a:off x="1571891" y="5757574"/>
                <a:ext cx="2268652" cy="909946"/>
              </a:xfrm>
              <a:custGeom>
                <a:avLst/>
                <a:gdLst>
                  <a:gd name="connsiteX0" fmla="*/ 1475243 w 2693784"/>
                  <a:gd name="connsiteY0" fmla="*/ 0 h 1080464"/>
                  <a:gd name="connsiteX1" fmla="*/ 1916623 w 2693784"/>
                  <a:gd name="connsiteY1" fmla="*/ 234680 h 1080464"/>
                  <a:gd name="connsiteX2" fmla="*/ 1952662 w 2693784"/>
                  <a:gd name="connsiteY2" fmla="*/ 301077 h 1080464"/>
                  <a:gd name="connsiteX3" fmla="*/ 1988737 w 2693784"/>
                  <a:gd name="connsiteY3" fmla="*/ 283735 h 1080464"/>
                  <a:gd name="connsiteX4" fmla="*/ 2095612 w 2693784"/>
                  <a:gd name="connsiteY4" fmla="*/ 267577 h 1080464"/>
                  <a:gd name="connsiteX5" fmla="*/ 2426771 w 2693784"/>
                  <a:gd name="connsiteY5" fmla="*/ 487084 h 1080464"/>
                  <a:gd name="connsiteX6" fmla="*/ 2442400 w 2693784"/>
                  <a:gd name="connsiteY6" fmla="*/ 564500 h 1080464"/>
                  <a:gd name="connsiteX7" fmla="*/ 2474278 w 2693784"/>
                  <a:gd name="connsiteY7" fmla="*/ 574396 h 1080464"/>
                  <a:gd name="connsiteX8" fmla="*/ 2693784 w 2693784"/>
                  <a:gd name="connsiteY8" fmla="*/ 905554 h 1080464"/>
                  <a:gd name="connsiteX9" fmla="*/ 2665540 w 2693784"/>
                  <a:gd name="connsiteY9" fmla="*/ 1045449 h 1080464"/>
                  <a:gd name="connsiteX10" fmla="*/ 2646535 w 2693784"/>
                  <a:gd name="connsiteY10" fmla="*/ 1080464 h 1080464"/>
                  <a:gd name="connsiteX11" fmla="*/ 67295 w 2693784"/>
                  <a:gd name="connsiteY11" fmla="*/ 1080464 h 1080464"/>
                  <a:gd name="connsiteX12" fmla="*/ 33281 w 2693784"/>
                  <a:gd name="connsiteY12" fmla="*/ 1017799 h 1080464"/>
                  <a:gd name="connsiteX13" fmla="*/ 0 w 2693784"/>
                  <a:gd name="connsiteY13" fmla="*/ 852953 h 1080464"/>
                  <a:gd name="connsiteX14" fmla="*/ 423500 w 2693784"/>
                  <a:gd name="connsiteY14" fmla="*/ 429453 h 1080464"/>
                  <a:gd name="connsiteX15" fmla="*/ 508850 w 2693784"/>
                  <a:gd name="connsiteY15" fmla="*/ 438057 h 1080464"/>
                  <a:gd name="connsiteX16" fmla="*/ 571685 w 2693784"/>
                  <a:gd name="connsiteY16" fmla="*/ 457562 h 1080464"/>
                  <a:gd name="connsiteX17" fmla="*/ 596952 w 2693784"/>
                  <a:gd name="connsiteY17" fmla="*/ 411012 h 1080464"/>
                  <a:gd name="connsiteX18" fmla="*/ 902963 w 2693784"/>
                  <a:gd name="connsiteY18" fmla="*/ 248307 h 1080464"/>
                  <a:gd name="connsiteX19" fmla="*/ 977337 w 2693784"/>
                  <a:gd name="connsiteY19" fmla="*/ 255804 h 1080464"/>
                  <a:gd name="connsiteX20" fmla="*/ 1014521 w 2693784"/>
                  <a:gd name="connsiteY20" fmla="*/ 267347 h 1080464"/>
                  <a:gd name="connsiteX21" fmla="*/ 1020018 w 2693784"/>
                  <a:gd name="connsiteY21" fmla="*/ 256277 h 1080464"/>
                  <a:gd name="connsiteX22" fmla="*/ 1475243 w 2693784"/>
                  <a:gd name="connsiteY22" fmla="*/ 0 h 108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93784" h="1080464">
                    <a:moveTo>
                      <a:pt x="1475243" y="0"/>
                    </a:moveTo>
                    <a:cubicBezTo>
                      <a:pt x="1658976" y="0"/>
                      <a:pt x="1820967" y="93091"/>
                      <a:pt x="1916623" y="234680"/>
                    </a:cubicBezTo>
                    <a:lnTo>
                      <a:pt x="1952662" y="301077"/>
                    </a:lnTo>
                    <a:lnTo>
                      <a:pt x="1988737" y="283735"/>
                    </a:lnTo>
                    <a:cubicBezTo>
                      <a:pt x="2022499" y="273234"/>
                      <a:pt x="2058395" y="267577"/>
                      <a:pt x="2095612" y="267577"/>
                    </a:cubicBezTo>
                    <a:cubicBezTo>
                      <a:pt x="2244481" y="267577"/>
                      <a:pt x="2372210" y="358089"/>
                      <a:pt x="2426771" y="487084"/>
                    </a:cubicBezTo>
                    <a:lnTo>
                      <a:pt x="2442400" y="564500"/>
                    </a:lnTo>
                    <a:lnTo>
                      <a:pt x="2474278" y="574396"/>
                    </a:lnTo>
                    <a:cubicBezTo>
                      <a:pt x="2603272" y="628956"/>
                      <a:pt x="2693784" y="756685"/>
                      <a:pt x="2693784" y="905554"/>
                    </a:cubicBezTo>
                    <a:cubicBezTo>
                      <a:pt x="2693784" y="955177"/>
                      <a:pt x="2683727" y="1002451"/>
                      <a:pt x="2665540" y="1045449"/>
                    </a:cubicBezTo>
                    <a:lnTo>
                      <a:pt x="2646535" y="1080464"/>
                    </a:lnTo>
                    <a:lnTo>
                      <a:pt x="67295" y="1080464"/>
                    </a:lnTo>
                    <a:lnTo>
                      <a:pt x="33281" y="1017799"/>
                    </a:lnTo>
                    <a:cubicBezTo>
                      <a:pt x="11851" y="967132"/>
                      <a:pt x="0" y="911426"/>
                      <a:pt x="0" y="852953"/>
                    </a:cubicBezTo>
                    <a:cubicBezTo>
                      <a:pt x="0" y="619060"/>
                      <a:pt x="189607" y="429453"/>
                      <a:pt x="423500" y="429453"/>
                    </a:cubicBezTo>
                    <a:cubicBezTo>
                      <a:pt x="452737" y="429453"/>
                      <a:pt x="481282" y="432416"/>
                      <a:pt x="508850" y="438057"/>
                    </a:cubicBezTo>
                    <a:lnTo>
                      <a:pt x="571685" y="457562"/>
                    </a:lnTo>
                    <a:lnTo>
                      <a:pt x="596952" y="411012"/>
                    </a:lnTo>
                    <a:cubicBezTo>
                      <a:pt x="663270" y="312847"/>
                      <a:pt x="775580" y="248307"/>
                      <a:pt x="902963" y="248307"/>
                    </a:cubicBezTo>
                    <a:cubicBezTo>
                      <a:pt x="928440" y="248307"/>
                      <a:pt x="953314" y="250889"/>
                      <a:pt x="977337" y="255804"/>
                    </a:cubicBezTo>
                    <a:lnTo>
                      <a:pt x="1014521" y="267347"/>
                    </a:lnTo>
                    <a:lnTo>
                      <a:pt x="1020018" y="256277"/>
                    </a:lnTo>
                    <a:cubicBezTo>
                      <a:pt x="1113374" y="102633"/>
                      <a:pt x="1282323" y="0"/>
                      <a:pt x="1475243" y="0"/>
                    </a:cubicBezTo>
                    <a:close/>
                  </a:path>
                </a:pathLst>
              </a:custGeom>
              <a:solidFill>
                <a:srgbClr val="83E6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9" name="组合 398"/>
              <p:cNvGrpSpPr/>
              <p:nvPr/>
            </p:nvGrpSpPr>
            <p:grpSpPr>
              <a:xfrm>
                <a:off x="1238316" y="5834681"/>
                <a:ext cx="319534" cy="333899"/>
                <a:chOff x="-1912120" y="5702972"/>
                <a:chExt cx="1307112" cy="1365874"/>
              </a:xfrm>
            </p:grpSpPr>
            <p:sp>
              <p:nvSpPr>
                <p:cNvPr id="400" name="任意多边形: 形状 399"/>
                <p:cNvSpPr/>
                <p:nvPr/>
              </p:nvSpPr>
              <p:spPr>
                <a:xfrm>
                  <a:off x="-1912120" y="5702972"/>
                  <a:ext cx="1307112" cy="1365874"/>
                </a:xfrm>
                <a:custGeom>
                  <a:avLst/>
                  <a:gdLst>
                    <a:gd name="connsiteX0" fmla="*/ 650400 w 1307112"/>
                    <a:gd name="connsiteY0" fmla="*/ 0 h 1365874"/>
                    <a:gd name="connsiteX1" fmla="*/ 919946 w 1307112"/>
                    <a:gd name="connsiteY1" fmla="*/ 402565 h 1365874"/>
                    <a:gd name="connsiteX2" fmla="*/ 918889 w 1307112"/>
                    <a:gd name="connsiteY2" fmla="*/ 419270 h 1365874"/>
                    <a:gd name="connsiteX3" fmla="*/ 995192 w 1307112"/>
                    <a:gd name="connsiteY3" fmla="*/ 413596 h 1365874"/>
                    <a:gd name="connsiteX4" fmla="*/ 1299977 w 1307112"/>
                    <a:gd name="connsiteY4" fmla="*/ 584599 h 1365874"/>
                    <a:gd name="connsiteX5" fmla="*/ 1132061 w 1307112"/>
                    <a:gd name="connsiteY5" fmla="*/ 891095 h 1365874"/>
                    <a:gd name="connsiteX6" fmla="*/ 1102493 w 1307112"/>
                    <a:gd name="connsiteY6" fmla="*/ 906642 h 1365874"/>
                    <a:gd name="connsiteX7" fmla="*/ 1130433 w 1307112"/>
                    <a:gd name="connsiteY7" fmla="*/ 949970 h 1365874"/>
                    <a:gd name="connsiteX8" fmla="*/ 1125973 w 1307112"/>
                    <a:gd name="connsiteY8" fmla="*/ 1299420 h 1365874"/>
                    <a:gd name="connsiteX9" fmla="*/ 712284 w 1307112"/>
                    <a:gd name="connsiteY9" fmla="*/ 1255665 h 1365874"/>
                    <a:gd name="connsiteX10" fmla="*/ 659613 w 1307112"/>
                    <a:gd name="connsiteY10" fmla="*/ 1208933 h 1365874"/>
                    <a:gd name="connsiteX11" fmla="*/ 657648 w 1307112"/>
                    <a:gd name="connsiteY11" fmla="*/ 1211379 h 1365874"/>
                    <a:gd name="connsiteX12" fmla="*/ 183133 w 1307112"/>
                    <a:gd name="connsiteY12" fmla="*/ 1309101 h 1365874"/>
                    <a:gd name="connsiteX13" fmla="*/ 178673 w 1307112"/>
                    <a:gd name="connsiteY13" fmla="*/ 959651 h 1365874"/>
                    <a:gd name="connsiteX14" fmla="*/ 210770 w 1307112"/>
                    <a:gd name="connsiteY14" fmla="*/ 909876 h 1365874"/>
                    <a:gd name="connsiteX15" fmla="*/ 175051 w 1307112"/>
                    <a:gd name="connsiteY15" fmla="*/ 891095 h 1365874"/>
                    <a:gd name="connsiteX16" fmla="*/ 7135 w 1307112"/>
                    <a:gd name="connsiteY16" fmla="*/ 584599 h 1365874"/>
                    <a:gd name="connsiteX17" fmla="*/ 311920 w 1307112"/>
                    <a:gd name="connsiteY17" fmla="*/ 413596 h 1365874"/>
                    <a:gd name="connsiteX18" fmla="*/ 381950 w 1307112"/>
                    <a:gd name="connsiteY18" fmla="*/ 418804 h 1365874"/>
                    <a:gd name="connsiteX19" fmla="*/ 380854 w 1307112"/>
                    <a:gd name="connsiteY19" fmla="*/ 402565 h 1365874"/>
                    <a:gd name="connsiteX20" fmla="*/ 650400 w 1307112"/>
                    <a:gd name="connsiteY20" fmla="*/ 0 h 1365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07112" h="1365874">
                      <a:moveTo>
                        <a:pt x="650400" y="0"/>
                      </a:moveTo>
                      <a:cubicBezTo>
                        <a:pt x="799266" y="0"/>
                        <a:pt x="919946" y="180234"/>
                        <a:pt x="919946" y="402565"/>
                      </a:cubicBezTo>
                      <a:lnTo>
                        <a:pt x="918889" y="419270"/>
                      </a:lnTo>
                      <a:lnTo>
                        <a:pt x="995192" y="413596"/>
                      </a:lnTo>
                      <a:cubicBezTo>
                        <a:pt x="1145360" y="413119"/>
                        <a:pt x="1269213" y="477271"/>
                        <a:pt x="1299977" y="584599"/>
                      </a:cubicBezTo>
                      <a:cubicBezTo>
                        <a:pt x="1330741" y="691926"/>
                        <a:pt x="1259679" y="811947"/>
                        <a:pt x="1132061" y="891095"/>
                      </a:cubicBezTo>
                      <a:lnTo>
                        <a:pt x="1102493" y="906642"/>
                      </a:lnTo>
                      <a:lnTo>
                        <a:pt x="1130433" y="949970"/>
                      </a:lnTo>
                      <a:cubicBezTo>
                        <a:pt x="1202653" y="1081633"/>
                        <a:pt x="1205527" y="1221084"/>
                        <a:pt x="1125973" y="1299420"/>
                      </a:cubicBezTo>
                      <a:cubicBezTo>
                        <a:pt x="1033159" y="1390813"/>
                        <a:pt x="858902" y="1368740"/>
                        <a:pt x="712284" y="1255665"/>
                      </a:cubicBezTo>
                      <a:lnTo>
                        <a:pt x="659613" y="1208933"/>
                      </a:lnTo>
                      <a:lnTo>
                        <a:pt x="657648" y="1211379"/>
                      </a:lnTo>
                      <a:cubicBezTo>
                        <a:pt x="501654" y="1369799"/>
                        <a:pt x="289207" y="1413550"/>
                        <a:pt x="183133" y="1309101"/>
                      </a:cubicBezTo>
                      <a:cubicBezTo>
                        <a:pt x="103579" y="1230765"/>
                        <a:pt x="106453" y="1091314"/>
                        <a:pt x="178673" y="959651"/>
                      </a:cubicBezTo>
                      <a:lnTo>
                        <a:pt x="210770" y="909876"/>
                      </a:lnTo>
                      <a:lnTo>
                        <a:pt x="175051" y="891095"/>
                      </a:lnTo>
                      <a:cubicBezTo>
                        <a:pt x="47433" y="811947"/>
                        <a:pt x="-23629" y="691926"/>
                        <a:pt x="7135" y="584599"/>
                      </a:cubicBezTo>
                      <a:cubicBezTo>
                        <a:pt x="37899" y="477271"/>
                        <a:pt x="161752" y="413119"/>
                        <a:pt x="311920" y="413596"/>
                      </a:cubicBezTo>
                      <a:lnTo>
                        <a:pt x="381950" y="418804"/>
                      </a:lnTo>
                      <a:lnTo>
                        <a:pt x="380854" y="402565"/>
                      </a:lnTo>
                      <a:cubicBezTo>
                        <a:pt x="380854" y="180234"/>
                        <a:pt x="501534" y="0"/>
                        <a:pt x="650400" y="0"/>
                      </a:cubicBezTo>
                      <a:close/>
                    </a:path>
                  </a:pathLst>
                </a:custGeom>
                <a:solidFill>
                  <a:srgbClr val="FEF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椭圆 400"/>
                <p:cNvSpPr/>
                <p:nvPr/>
              </p:nvSpPr>
              <p:spPr>
                <a:xfrm>
                  <a:off x="-1526027" y="6203165"/>
                  <a:ext cx="510156" cy="510156"/>
                </a:xfrm>
                <a:prstGeom prst="ellipse">
                  <a:avLst/>
                </a:prstGeom>
                <a:solidFill>
                  <a:srgbClr val="FFCC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2" name="组合 401"/>
              <p:cNvGrpSpPr/>
              <p:nvPr/>
            </p:nvGrpSpPr>
            <p:grpSpPr>
              <a:xfrm rot="19232518">
                <a:off x="2724044" y="6473007"/>
                <a:ext cx="226058" cy="236221"/>
                <a:chOff x="-1912120" y="5702972"/>
                <a:chExt cx="1307112" cy="1365874"/>
              </a:xfrm>
            </p:grpSpPr>
            <p:sp>
              <p:nvSpPr>
                <p:cNvPr id="403" name="任意多边形: 形状 402"/>
                <p:cNvSpPr/>
                <p:nvPr/>
              </p:nvSpPr>
              <p:spPr>
                <a:xfrm>
                  <a:off x="-1912120" y="5702972"/>
                  <a:ext cx="1307112" cy="1365874"/>
                </a:xfrm>
                <a:custGeom>
                  <a:avLst/>
                  <a:gdLst>
                    <a:gd name="connsiteX0" fmla="*/ 650400 w 1307112"/>
                    <a:gd name="connsiteY0" fmla="*/ 0 h 1365874"/>
                    <a:gd name="connsiteX1" fmla="*/ 919946 w 1307112"/>
                    <a:gd name="connsiteY1" fmla="*/ 402565 h 1365874"/>
                    <a:gd name="connsiteX2" fmla="*/ 918889 w 1307112"/>
                    <a:gd name="connsiteY2" fmla="*/ 419270 h 1365874"/>
                    <a:gd name="connsiteX3" fmla="*/ 995192 w 1307112"/>
                    <a:gd name="connsiteY3" fmla="*/ 413596 h 1365874"/>
                    <a:gd name="connsiteX4" fmla="*/ 1299977 w 1307112"/>
                    <a:gd name="connsiteY4" fmla="*/ 584599 h 1365874"/>
                    <a:gd name="connsiteX5" fmla="*/ 1132061 w 1307112"/>
                    <a:gd name="connsiteY5" fmla="*/ 891095 h 1365874"/>
                    <a:gd name="connsiteX6" fmla="*/ 1102493 w 1307112"/>
                    <a:gd name="connsiteY6" fmla="*/ 906642 h 1365874"/>
                    <a:gd name="connsiteX7" fmla="*/ 1130433 w 1307112"/>
                    <a:gd name="connsiteY7" fmla="*/ 949970 h 1365874"/>
                    <a:gd name="connsiteX8" fmla="*/ 1125973 w 1307112"/>
                    <a:gd name="connsiteY8" fmla="*/ 1299420 h 1365874"/>
                    <a:gd name="connsiteX9" fmla="*/ 712284 w 1307112"/>
                    <a:gd name="connsiteY9" fmla="*/ 1255665 h 1365874"/>
                    <a:gd name="connsiteX10" fmla="*/ 659613 w 1307112"/>
                    <a:gd name="connsiteY10" fmla="*/ 1208933 h 1365874"/>
                    <a:gd name="connsiteX11" fmla="*/ 657648 w 1307112"/>
                    <a:gd name="connsiteY11" fmla="*/ 1211379 h 1365874"/>
                    <a:gd name="connsiteX12" fmla="*/ 183133 w 1307112"/>
                    <a:gd name="connsiteY12" fmla="*/ 1309101 h 1365874"/>
                    <a:gd name="connsiteX13" fmla="*/ 178673 w 1307112"/>
                    <a:gd name="connsiteY13" fmla="*/ 959651 h 1365874"/>
                    <a:gd name="connsiteX14" fmla="*/ 210770 w 1307112"/>
                    <a:gd name="connsiteY14" fmla="*/ 909876 h 1365874"/>
                    <a:gd name="connsiteX15" fmla="*/ 175051 w 1307112"/>
                    <a:gd name="connsiteY15" fmla="*/ 891095 h 1365874"/>
                    <a:gd name="connsiteX16" fmla="*/ 7135 w 1307112"/>
                    <a:gd name="connsiteY16" fmla="*/ 584599 h 1365874"/>
                    <a:gd name="connsiteX17" fmla="*/ 311920 w 1307112"/>
                    <a:gd name="connsiteY17" fmla="*/ 413596 h 1365874"/>
                    <a:gd name="connsiteX18" fmla="*/ 381950 w 1307112"/>
                    <a:gd name="connsiteY18" fmla="*/ 418804 h 1365874"/>
                    <a:gd name="connsiteX19" fmla="*/ 380854 w 1307112"/>
                    <a:gd name="connsiteY19" fmla="*/ 402565 h 1365874"/>
                    <a:gd name="connsiteX20" fmla="*/ 650400 w 1307112"/>
                    <a:gd name="connsiteY20" fmla="*/ 0 h 1365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07112" h="1365874">
                      <a:moveTo>
                        <a:pt x="650400" y="0"/>
                      </a:moveTo>
                      <a:cubicBezTo>
                        <a:pt x="799266" y="0"/>
                        <a:pt x="919946" y="180234"/>
                        <a:pt x="919946" y="402565"/>
                      </a:cubicBezTo>
                      <a:lnTo>
                        <a:pt x="918889" y="419270"/>
                      </a:lnTo>
                      <a:lnTo>
                        <a:pt x="995192" y="413596"/>
                      </a:lnTo>
                      <a:cubicBezTo>
                        <a:pt x="1145360" y="413119"/>
                        <a:pt x="1269213" y="477271"/>
                        <a:pt x="1299977" y="584599"/>
                      </a:cubicBezTo>
                      <a:cubicBezTo>
                        <a:pt x="1330741" y="691926"/>
                        <a:pt x="1259679" y="811947"/>
                        <a:pt x="1132061" y="891095"/>
                      </a:cubicBezTo>
                      <a:lnTo>
                        <a:pt x="1102493" y="906642"/>
                      </a:lnTo>
                      <a:lnTo>
                        <a:pt x="1130433" y="949970"/>
                      </a:lnTo>
                      <a:cubicBezTo>
                        <a:pt x="1202653" y="1081633"/>
                        <a:pt x="1205527" y="1221084"/>
                        <a:pt x="1125973" y="1299420"/>
                      </a:cubicBezTo>
                      <a:cubicBezTo>
                        <a:pt x="1033159" y="1390813"/>
                        <a:pt x="858902" y="1368740"/>
                        <a:pt x="712284" y="1255665"/>
                      </a:cubicBezTo>
                      <a:lnTo>
                        <a:pt x="659613" y="1208933"/>
                      </a:lnTo>
                      <a:lnTo>
                        <a:pt x="657648" y="1211379"/>
                      </a:lnTo>
                      <a:cubicBezTo>
                        <a:pt x="501654" y="1369799"/>
                        <a:pt x="289207" y="1413550"/>
                        <a:pt x="183133" y="1309101"/>
                      </a:cubicBezTo>
                      <a:cubicBezTo>
                        <a:pt x="103579" y="1230765"/>
                        <a:pt x="106453" y="1091314"/>
                        <a:pt x="178673" y="959651"/>
                      </a:cubicBezTo>
                      <a:lnTo>
                        <a:pt x="210770" y="909876"/>
                      </a:lnTo>
                      <a:lnTo>
                        <a:pt x="175051" y="891095"/>
                      </a:lnTo>
                      <a:cubicBezTo>
                        <a:pt x="47433" y="811947"/>
                        <a:pt x="-23629" y="691926"/>
                        <a:pt x="7135" y="584599"/>
                      </a:cubicBezTo>
                      <a:cubicBezTo>
                        <a:pt x="37899" y="477271"/>
                        <a:pt x="161752" y="413119"/>
                        <a:pt x="311920" y="413596"/>
                      </a:cubicBezTo>
                      <a:lnTo>
                        <a:pt x="381950" y="418804"/>
                      </a:lnTo>
                      <a:lnTo>
                        <a:pt x="380854" y="402565"/>
                      </a:lnTo>
                      <a:cubicBezTo>
                        <a:pt x="380854" y="180234"/>
                        <a:pt x="501534" y="0"/>
                        <a:pt x="6504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椭圆 403"/>
                <p:cNvSpPr/>
                <p:nvPr/>
              </p:nvSpPr>
              <p:spPr>
                <a:xfrm>
                  <a:off x="-1526027" y="6203165"/>
                  <a:ext cx="510156" cy="510156"/>
                </a:xfrm>
                <a:prstGeom prst="ellipse">
                  <a:avLst/>
                </a:prstGeom>
                <a:solidFill>
                  <a:srgbClr val="FFCC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05" name="组合 404"/>
            <p:cNvGrpSpPr/>
            <p:nvPr/>
          </p:nvGrpSpPr>
          <p:grpSpPr>
            <a:xfrm rot="19232518">
              <a:off x="10652170" y="6439206"/>
              <a:ext cx="226058" cy="236221"/>
              <a:chOff x="-1912120" y="5702972"/>
              <a:chExt cx="1307112" cy="1365874"/>
            </a:xfrm>
          </p:grpSpPr>
          <p:sp>
            <p:nvSpPr>
              <p:cNvPr id="406" name="任意多边形: 形状 405"/>
              <p:cNvSpPr/>
              <p:nvPr/>
            </p:nvSpPr>
            <p:spPr>
              <a:xfrm>
                <a:off x="-1912120" y="5702972"/>
                <a:ext cx="1307112" cy="1365874"/>
              </a:xfrm>
              <a:custGeom>
                <a:avLst/>
                <a:gdLst>
                  <a:gd name="connsiteX0" fmla="*/ 650400 w 1307112"/>
                  <a:gd name="connsiteY0" fmla="*/ 0 h 1365874"/>
                  <a:gd name="connsiteX1" fmla="*/ 919946 w 1307112"/>
                  <a:gd name="connsiteY1" fmla="*/ 402565 h 1365874"/>
                  <a:gd name="connsiteX2" fmla="*/ 918889 w 1307112"/>
                  <a:gd name="connsiteY2" fmla="*/ 419270 h 1365874"/>
                  <a:gd name="connsiteX3" fmla="*/ 995192 w 1307112"/>
                  <a:gd name="connsiteY3" fmla="*/ 413596 h 1365874"/>
                  <a:gd name="connsiteX4" fmla="*/ 1299977 w 1307112"/>
                  <a:gd name="connsiteY4" fmla="*/ 584599 h 1365874"/>
                  <a:gd name="connsiteX5" fmla="*/ 1132061 w 1307112"/>
                  <a:gd name="connsiteY5" fmla="*/ 891095 h 1365874"/>
                  <a:gd name="connsiteX6" fmla="*/ 1102493 w 1307112"/>
                  <a:gd name="connsiteY6" fmla="*/ 906642 h 1365874"/>
                  <a:gd name="connsiteX7" fmla="*/ 1130433 w 1307112"/>
                  <a:gd name="connsiteY7" fmla="*/ 949970 h 1365874"/>
                  <a:gd name="connsiteX8" fmla="*/ 1125973 w 1307112"/>
                  <a:gd name="connsiteY8" fmla="*/ 1299420 h 1365874"/>
                  <a:gd name="connsiteX9" fmla="*/ 712284 w 1307112"/>
                  <a:gd name="connsiteY9" fmla="*/ 1255665 h 1365874"/>
                  <a:gd name="connsiteX10" fmla="*/ 659613 w 1307112"/>
                  <a:gd name="connsiteY10" fmla="*/ 1208933 h 1365874"/>
                  <a:gd name="connsiteX11" fmla="*/ 657648 w 1307112"/>
                  <a:gd name="connsiteY11" fmla="*/ 1211379 h 1365874"/>
                  <a:gd name="connsiteX12" fmla="*/ 183133 w 1307112"/>
                  <a:gd name="connsiteY12" fmla="*/ 1309101 h 1365874"/>
                  <a:gd name="connsiteX13" fmla="*/ 178673 w 1307112"/>
                  <a:gd name="connsiteY13" fmla="*/ 959651 h 1365874"/>
                  <a:gd name="connsiteX14" fmla="*/ 210770 w 1307112"/>
                  <a:gd name="connsiteY14" fmla="*/ 909876 h 1365874"/>
                  <a:gd name="connsiteX15" fmla="*/ 175051 w 1307112"/>
                  <a:gd name="connsiteY15" fmla="*/ 891095 h 1365874"/>
                  <a:gd name="connsiteX16" fmla="*/ 7135 w 1307112"/>
                  <a:gd name="connsiteY16" fmla="*/ 584599 h 1365874"/>
                  <a:gd name="connsiteX17" fmla="*/ 311920 w 1307112"/>
                  <a:gd name="connsiteY17" fmla="*/ 413596 h 1365874"/>
                  <a:gd name="connsiteX18" fmla="*/ 381950 w 1307112"/>
                  <a:gd name="connsiteY18" fmla="*/ 418804 h 1365874"/>
                  <a:gd name="connsiteX19" fmla="*/ 380854 w 1307112"/>
                  <a:gd name="connsiteY19" fmla="*/ 402565 h 1365874"/>
                  <a:gd name="connsiteX20" fmla="*/ 650400 w 1307112"/>
                  <a:gd name="connsiteY20" fmla="*/ 0 h 136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07112" h="1365874">
                    <a:moveTo>
                      <a:pt x="650400" y="0"/>
                    </a:moveTo>
                    <a:cubicBezTo>
                      <a:pt x="799266" y="0"/>
                      <a:pt x="919946" y="180234"/>
                      <a:pt x="919946" y="402565"/>
                    </a:cubicBezTo>
                    <a:lnTo>
                      <a:pt x="918889" y="419270"/>
                    </a:lnTo>
                    <a:lnTo>
                      <a:pt x="995192" y="413596"/>
                    </a:lnTo>
                    <a:cubicBezTo>
                      <a:pt x="1145360" y="413119"/>
                      <a:pt x="1269213" y="477271"/>
                      <a:pt x="1299977" y="584599"/>
                    </a:cubicBezTo>
                    <a:cubicBezTo>
                      <a:pt x="1330741" y="691926"/>
                      <a:pt x="1259679" y="811947"/>
                      <a:pt x="1132061" y="891095"/>
                    </a:cubicBezTo>
                    <a:lnTo>
                      <a:pt x="1102493" y="906642"/>
                    </a:lnTo>
                    <a:lnTo>
                      <a:pt x="1130433" y="949970"/>
                    </a:lnTo>
                    <a:cubicBezTo>
                      <a:pt x="1202653" y="1081633"/>
                      <a:pt x="1205527" y="1221084"/>
                      <a:pt x="1125973" y="1299420"/>
                    </a:cubicBezTo>
                    <a:cubicBezTo>
                      <a:pt x="1033159" y="1390813"/>
                      <a:pt x="858902" y="1368740"/>
                      <a:pt x="712284" y="1255665"/>
                    </a:cubicBezTo>
                    <a:lnTo>
                      <a:pt x="659613" y="1208933"/>
                    </a:lnTo>
                    <a:lnTo>
                      <a:pt x="657648" y="1211379"/>
                    </a:lnTo>
                    <a:cubicBezTo>
                      <a:pt x="501654" y="1369799"/>
                      <a:pt x="289207" y="1413550"/>
                      <a:pt x="183133" y="1309101"/>
                    </a:cubicBezTo>
                    <a:cubicBezTo>
                      <a:pt x="103579" y="1230765"/>
                      <a:pt x="106453" y="1091314"/>
                      <a:pt x="178673" y="959651"/>
                    </a:cubicBezTo>
                    <a:lnTo>
                      <a:pt x="210770" y="909876"/>
                    </a:lnTo>
                    <a:lnTo>
                      <a:pt x="175051" y="891095"/>
                    </a:lnTo>
                    <a:cubicBezTo>
                      <a:pt x="47433" y="811947"/>
                      <a:pt x="-23629" y="691926"/>
                      <a:pt x="7135" y="584599"/>
                    </a:cubicBezTo>
                    <a:cubicBezTo>
                      <a:pt x="37899" y="477271"/>
                      <a:pt x="161752" y="413119"/>
                      <a:pt x="311920" y="413596"/>
                    </a:cubicBezTo>
                    <a:lnTo>
                      <a:pt x="381950" y="418804"/>
                    </a:lnTo>
                    <a:lnTo>
                      <a:pt x="380854" y="402565"/>
                    </a:lnTo>
                    <a:cubicBezTo>
                      <a:pt x="380854" y="180234"/>
                      <a:pt x="501534" y="0"/>
                      <a:pt x="650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06"/>
              <p:cNvSpPr/>
              <p:nvPr/>
            </p:nvSpPr>
            <p:spPr>
              <a:xfrm>
                <a:off x="-1526027" y="6203165"/>
                <a:ext cx="510156" cy="510156"/>
              </a:xfrm>
              <a:prstGeom prst="ellipse">
                <a:avLst/>
              </a:prstGeom>
              <a:solidFill>
                <a:srgbClr val="FFCC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0" y="1623"/>
              <a:ext cx="1747178" cy="1467649"/>
              <a:chOff x="0" y="1623"/>
              <a:chExt cx="2925268" cy="2457258"/>
            </a:xfrm>
          </p:grpSpPr>
          <p:sp>
            <p:nvSpPr>
              <p:cNvPr id="408" name="任意多边形: 形状 407"/>
              <p:cNvSpPr/>
              <p:nvPr/>
            </p:nvSpPr>
            <p:spPr>
              <a:xfrm>
                <a:off x="0" y="1623"/>
                <a:ext cx="2925268" cy="2457258"/>
              </a:xfrm>
              <a:custGeom>
                <a:avLst/>
                <a:gdLst>
                  <a:gd name="connsiteX0" fmla="*/ 0 w 2925268"/>
                  <a:gd name="connsiteY0" fmla="*/ 0 h 2457258"/>
                  <a:gd name="connsiteX1" fmla="*/ 1060764 w 2925268"/>
                  <a:gd name="connsiteY1" fmla="*/ 0 h 2457258"/>
                  <a:gd name="connsiteX2" fmla="*/ 2921105 w 2925268"/>
                  <a:gd name="connsiteY2" fmla="*/ 0 h 2457258"/>
                  <a:gd name="connsiteX3" fmla="*/ 2925268 w 2925268"/>
                  <a:gd name="connsiteY3" fmla="*/ 41303 h 2457258"/>
                  <a:gd name="connsiteX4" fmla="*/ 2765699 w 2925268"/>
                  <a:gd name="connsiteY4" fmla="*/ 563698 h 2457258"/>
                  <a:gd name="connsiteX5" fmla="*/ 2659081 w 2925268"/>
                  <a:gd name="connsiteY5" fmla="*/ 692920 h 2457258"/>
                  <a:gd name="connsiteX6" fmla="*/ 2672150 w 2925268"/>
                  <a:gd name="connsiteY6" fmla="*/ 716999 h 2457258"/>
                  <a:gd name="connsiteX7" fmla="*/ 2723318 w 2925268"/>
                  <a:gd name="connsiteY7" fmla="*/ 970444 h 2457258"/>
                  <a:gd name="connsiteX8" fmla="*/ 2072198 w 2925268"/>
                  <a:gd name="connsiteY8" fmla="*/ 1621564 h 2457258"/>
                  <a:gd name="connsiteX9" fmla="*/ 1986443 w 2925268"/>
                  <a:gd name="connsiteY9" fmla="*/ 1615076 h 2457258"/>
                  <a:gd name="connsiteX10" fmla="*/ 1951640 w 2925268"/>
                  <a:gd name="connsiteY10" fmla="*/ 1727192 h 2457258"/>
                  <a:gd name="connsiteX11" fmla="*/ 1351688 w 2925268"/>
                  <a:gd name="connsiteY11" fmla="*/ 2124867 h 2457258"/>
                  <a:gd name="connsiteX12" fmla="*/ 1236429 w 2925268"/>
                  <a:gd name="connsiteY12" fmla="*/ 2114697 h 2457258"/>
                  <a:gd name="connsiteX13" fmla="*/ 1216871 w 2925268"/>
                  <a:gd name="connsiteY13" fmla="*/ 2109414 h 2457258"/>
                  <a:gd name="connsiteX14" fmla="*/ 1183885 w 2925268"/>
                  <a:gd name="connsiteY14" fmla="*/ 2170186 h 2457258"/>
                  <a:gd name="connsiteX15" fmla="*/ 643966 w 2925268"/>
                  <a:gd name="connsiteY15" fmla="*/ 2457258 h 2457258"/>
                  <a:gd name="connsiteX16" fmla="*/ 279919 w 2925268"/>
                  <a:gd name="connsiteY16" fmla="*/ 2346057 h 2457258"/>
                  <a:gd name="connsiteX17" fmla="*/ 227336 w 2925268"/>
                  <a:gd name="connsiteY17" fmla="*/ 2302672 h 2457258"/>
                  <a:gd name="connsiteX18" fmla="*/ 225642 w 2925268"/>
                  <a:gd name="connsiteY18" fmla="*/ 2304070 h 2457258"/>
                  <a:gd name="connsiteX19" fmla="*/ 55218 w 2925268"/>
                  <a:gd name="connsiteY19" fmla="*/ 2385998 h 2457258"/>
                  <a:gd name="connsiteX20" fmla="*/ 0 w 2925268"/>
                  <a:gd name="connsiteY20" fmla="*/ 2398724 h 245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25268" h="2457258">
                    <a:moveTo>
                      <a:pt x="0" y="0"/>
                    </a:moveTo>
                    <a:lnTo>
                      <a:pt x="1060764" y="0"/>
                    </a:lnTo>
                    <a:lnTo>
                      <a:pt x="2921105" y="0"/>
                    </a:lnTo>
                    <a:lnTo>
                      <a:pt x="2925268" y="41303"/>
                    </a:lnTo>
                    <a:cubicBezTo>
                      <a:pt x="2925268" y="234810"/>
                      <a:pt x="2866443" y="414577"/>
                      <a:pt x="2765699" y="563698"/>
                    </a:cubicBezTo>
                    <a:lnTo>
                      <a:pt x="2659081" y="692920"/>
                    </a:lnTo>
                    <a:lnTo>
                      <a:pt x="2672150" y="716999"/>
                    </a:lnTo>
                    <a:cubicBezTo>
                      <a:pt x="2705098" y="794898"/>
                      <a:pt x="2723318" y="880543"/>
                      <a:pt x="2723318" y="970444"/>
                    </a:cubicBezTo>
                    <a:cubicBezTo>
                      <a:pt x="2723318" y="1330048"/>
                      <a:pt x="2431802" y="1621564"/>
                      <a:pt x="2072198" y="1621564"/>
                    </a:cubicBezTo>
                    <a:lnTo>
                      <a:pt x="1986443" y="1615076"/>
                    </a:lnTo>
                    <a:lnTo>
                      <a:pt x="1951640" y="1727192"/>
                    </a:lnTo>
                    <a:cubicBezTo>
                      <a:pt x="1852795" y="1960889"/>
                      <a:pt x="1621391" y="2124867"/>
                      <a:pt x="1351688" y="2124867"/>
                    </a:cubicBezTo>
                    <a:cubicBezTo>
                      <a:pt x="1312356" y="2124867"/>
                      <a:pt x="1273839" y="2121380"/>
                      <a:pt x="1236429" y="2114697"/>
                    </a:cubicBezTo>
                    <a:lnTo>
                      <a:pt x="1216871" y="2109414"/>
                    </a:lnTo>
                    <a:lnTo>
                      <a:pt x="1183885" y="2170186"/>
                    </a:lnTo>
                    <a:cubicBezTo>
                      <a:pt x="1066874" y="2343385"/>
                      <a:pt x="868719" y="2457258"/>
                      <a:pt x="643966" y="2457258"/>
                    </a:cubicBezTo>
                    <a:cubicBezTo>
                      <a:pt x="509115" y="2457258"/>
                      <a:pt x="383838" y="2416264"/>
                      <a:pt x="279919" y="2346057"/>
                    </a:cubicBezTo>
                    <a:lnTo>
                      <a:pt x="227336" y="2302672"/>
                    </a:lnTo>
                    <a:lnTo>
                      <a:pt x="225642" y="2304070"/>
                    </a:lnTo>
                    <a:cubicBezTo>
                      <a:pt x="173682" y="2339174"/>
                      <a:pt x="116383" y="2366974"/>
                      <a:pt x="55218" y="2385998"/>
                    </a:cubicBezTo>
                    <a:lnTo>
                      <a:pt x="0" y="2398724"/>
                    </a:lnTo>
                    <a:close/>
                  </a:path>
                </a:pathLst>
              </a:custGeom>
              <a:solidFill>
                <a:srgbClr val="76B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9" name="任意多边形: 形状 408"/>
              <p:cNvSpPr/>
              <p:nvPr/>
            </p:nvSpPr>
            <p:spPr>
              <a:xfrm rot="1848693">
                <a:off x="1033793" y="1285086"/>
                <a:ext cx="212371" cy="360573"/>
              </a:xfrm>
              <a:custGeom>
                <a:avLst/>
                <a:gdLst>
                  <a:gd name="connsiteX0" fmla="*/ 496416 w 992832"/>
                  <a:gd name="connsiteY0" fmla="*/ 0 h 1685680"/>
                  <a:gd name="connsiteX1" fmla="*/ 567734 w 992832"/>
                  <a:gd name="connsiteY1" fmla="*/ 43326 h 1685680"/>
                  <a:gd name="connsiteX2" fmla="*/ 992832 w 992832"/>
                  <a:gd name="connsiteY2" fmla="*/ 842840 h 1685680"/>
                  <a:gd name="connsiteX3" fmla="*/ 567734 w 992832"/>
                  <a:gd name="connsiteY3" fmla="*/ 1642354 h 1685680"/>
                  <a:gd name="connsiteX4" fmla="*/ 496416 w 992832"/>
                  <a:gd name="connsiteY4" fmla="*/ 1685680 h 1685680"/>
                  <a:gd name="connsiteX5" fmla="*/ 425099 w 992832"/>
                  <a:gd name="connsiteY5" fmla="*/ 1642354 h 1685680"/>
                  <a:gd name="connsiteX6" fmla="*/ 0 w 992832"/>
                  <a:gd name="connsiteY6" fmla="*/ 842840 h 1685680"/>
                  <a:gd name="connsiteX7" fmla="*/ 425099 w 992832"/>
                  <a:gd name="connsiteY7" fmla="*/ 43326 h 16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832" h="1685680">
                    <a:moveTo>
                      <a:pt x="496416" y="0"/>
                    </a:moveTo>
                    <a:lnTo>
                      <a:pt x="567734" y="43326"/>
                    </a:lnTo>
                    <a:cubicBezTo>
                      <a:pt x="824208" y="216597"/>
                      <a:pt x="992832" y="510026"/>
                      <a:pt x="992832" y="842840"/>
                    </a:cubicBezTo>
                    <a:cubicBezTo>
                      <a:pt x="992832" y="1175654"/>
                      <a:pt x="824208" y="1469084"/>
                      <a:pt x="567734" y="1642354"/>
                    </a:cubicBezTo>
                    <a:lnTo>
                      <a:pt x="496416" y="1685680"/>
                    </a:lnTo>
                    <a:lnTo>
                      <a:pt x="425099" y="1642354"/>
                    </a:lnTo>
                    <a:cubicBezTo>
                      <a:pt x="168625" y="1469084"/>
                      <a:pt x="0" y="1175654"/>
                      <a:pt x="0" y="842840"/>
                    </a:cubicBezTo>
                    <a:cubicBezTo>
                      <a:pt x="0" y="510026"/>
                      <a:pt x="168625" y="216597"/>
                      <a:pt x="425099" y="43326"/>
                    </a:cubicBezTo>
                    <a:close/>
                  </a:path>
                </a:pathLst>
              </a:custGeom>
              <a:solidFill>
                <a:srgbClr val="5EA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任意多边形: 形状 409"/>
              <p:cNvSpPr/>
              <p:nvPr/>
            </p:nvSpPr>
            <p:spPr>
              <a:xfrm rot="18707093">
                <a:off x="1887195" y="903335"/>
                <a:ext cx="212371" cy="360573"/>
              </a:xfrm>
              <a:custGeom>
                <a:avLst/>
                <a:gdLst>
                  <a:gd name="connsiteX0" fmla="*/ 496416 w 992832"/>
                  <a:gd name="connsiteY0" fmla="*/ 0 h 1685680"/>
                  <a:gd name="connsiteX1" fmla="*/ 567734 w 992832"/>
                  <a:gd name="connsiteY1" fmla="*/ 43326 h 1685680"/>
                  <a:gd name="connsiteX2" fmla="*/ 992832 w 992832"/>
                  <a:gd name="connsiteY2" fmla="*/ 842840 h 1685680"/>
                  <a:gd name="connsiteX3" fmla="*/ 567734 w 992832"/>
                  <a:gd name="connsiteY3" fmla="*/ 1642354 h 1685680"/>
                  <a:gd name="connsiteX4" fmla="*/ 496416 w 992832"/>
                  <a:gd name="connsiteY4" fmla="*/ 1685680 h 1685680"/>
                  <a:gd name="connsiteX5" fmla="*/ 425099 w 992832"/>
                  <a:gd name="connsiteY5" fmla="*/ 1642354 h 1685680"/>
                  <a:gd name="connsiteX6" fmla="*/ 0 w 992832"/>
                  <a:gd name="connsiteY6" fmla="*/ 842840 h 1685680"/>
                  <a:gd name="connsiteX7" fmla="*/ 425099 w 992832"/>
                  <a:gd name="connsiteY7" fmla="*/ 43326 h 16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832" h="1685680">
                    <a:moveTo>
                      <a:pt x="496416" y="0"/>
                    </a:moveTo>
                    <a:lnTo>
                      <a:pt x="567734" y="43326"/>
                    </a:lnTo>
                    <a:cubicBezTo>
                      <a:pt x="824208" y="216597"/>
                      <a:pt x="992832" y="510026"/>
                      <a:pt x="992832" y="842840"/>
                    </a:cubicBezTo>
                    <a:cubicBezTo>
                      <a:pt x="992832" y="1175654"/>
                      <a:pt x="824208" y="1469084"/>
                      <a:pt x="567734" y="1642354"/>
                    </a:cubicBezTo>
                    <a:lnTo>
                      <a:pt x="496416" y="1685680"/>
                    </a:lnTo>
                    <a:lnTo>
                      <a:pt x="425099" y="1642354"/>
                    </a:lnTo>
                    <a:cubicBezTo>
                      <a:pt x="168625" y="1469084"/>
                      <a:pt x="0" y="1175654"/>
                      <a:pt x="0" y="842840"/>
                    </a:cubicBezTo>
                    <a:cubicBezTo>
                      <a:pt x="0" y="510026"/>
                      <a:pt x="168625" y="216597"/>
                      <a:pt x="425099" y="43326"/>
                    </a:cubicBezTo>
                    <a:close/>
                  </a:path>
                </a:pathLst>
              </a:custGeom>
              <a:solidFill>
                <a:srgbClr val="5EA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1" name="任意多边形: 形状 410"/>
              <p:cNvSpPr/>
              <p:nvPr/>
            </p:nvSpPr>
            <p:spPr>
              <a:xfrm rot="18707093">
                <a:off x="1915358" y="441873"/>
                <a:ext cx="131005" cy="222426"/>
              </a:xfrm>
              <a:custGeom>
                <a:avLst/>
                <a:gdLst>
                  <a:gd name="connsiteX0" fmla="*/ 496416 w 992832"/>
                  <a:gd name="connsiteY0" fmla="*/ 0 h 1685680"/>
                  <a:gd name="connsiteX1" fmla="*/ 567734 w 992832"/>
                  <a:gd name="connsiteY1" fmla="*/ 43326 h 1685680"/>
                  <a:gd name="connsiteX2" fmla="*/ 992832 w 992832"/>
                  <a:gd name="connsiteY2" fmla="*/ 842840 h 1685680"/>
                  <a:gd name="connsiteX3" fmla="*/ 567734 w 992832"/>
                  <a:gd name="connsiteY3" fmla="*/ 1642354 h 1685680"/>
                  <a:gd name="connsiteX4" fmla="*/ 496416 w 992832"/>
                  <a:gd name="connsiteY4" fmla="*/ 1685680 h 1685680"/>
                  <a:gd name="connsiteX5" fmla="*/ 425099 w 992832"/>
                  <a:gd name="connsiteY5" fmla="*/ 1642354 h 1685680"/>
                  <a:gd name="connsiteX6" fmla="*/ 0 w 992832"/>
                  <a:gd name="connsiteY6" fmla="*/ 842840 h 1685680"/>
                  <a:gd name="connsiteX7" fmla="*/ 425099 w 992832"/>
                  <a:gd name="connsiteY7" fmla="*/ 43326 h 16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832" h="1685680">
                    <a:moveTo>
                      <a:pt x="496416" y="0"/>
                    </a:moveTo>
                    <a:lnTo>
                      <a:pt x="567734" y="43326"/>
                    </a:lnTo>
                    <a:cubicBezTo>
                      <a:pt x="824208" y="216597"/>
                      <a:pt x="992832" y="510026"/>
                      <a:pt x="992832" y="842840"/>
                    </a:cubicBezTo>
                    <a:cubicBezTo>
                      <a:pt x="992832" y="1175654"/>
                      <a:pt x="824208" y="1469084"/>
                      <a:pt x="567734" y="1642354"/>
                    </a:cubicBezTo>
                    <a:lnTo>
                      <a:pt x="496416" y="1685680"/>
                    </a:lnTo>
                    <a:lnTo>
                      <a:pt x="425099" y="1642354"/>
                    </a:lnTo>
                    <a:cubicBezTo>
                      <a:pt x="168625" y="1469084"/>
                      <a:pt x="0" y="1175654"/>
                      <a:pt x="0" y="842840"/>
                    </a:cubicBezTo>
                    <a:cubicBezTo>
                      <a:pt x="0" y="510026"/>
                      <a:pt x="168625" y="216597"/>
                      <a:pt x="425099" y="43326"/>
                    </a:cubicBezTo>
                    <a:close/>
                  </a:path>
                </a:pathLst>
              </a:custGeom>
              <a:solidFill>
                <a:srgbClr val="5EA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任意多边形: 形状 411"/>
              <p:cNvSpPr/>
              <p:nvPr/>
            </p:nvSpPr>
            <p:spPr>
              <a:xfrm rot="18707093">
                <a:off x="350475" y="200551"/>
                <a:ext cx="131005" cy="222426"/>
              </a:xfrm>
              <a:custGeom>
                <a:avLst/>
                <a:gdLst>
                  <a:gd name="connsiteX0" fmla="*/ 496416 w 992832"/>
                  <a:gd name="connsiteY0" fmla="*/ 0 h 1685680"/>
                  <a:gd name="connsiteX1" fmla="*/ 567734 w 992832"/>
                  <a:gd name="connsiteY1" fmla="*/ 43326 h 1685680"/>
                  <a:gd name="connsiteX2" fmla="*/ 992832 w 992832"/>
                  <a:gd name="connsiteY2" fmla="*/ 842840 h 1685680"/>
                  <a:gd name="connsiteX3" fmla="*/ 567734 w 992832"/>
                  <a:gd name="connsiteY3" fmla="*/ 1642354 h 1685680"/>
                  <a:gd name="connsiteX4" fmla="*/ 496416 w 992832"/>
                  <a:gd name="connsiteY4" fmla="*/ 1685680 h 1685680"/>
                  <a:gd name="connsiteX5" fmla="*/ 425099 w 992832"/>
                  <a:gd name="connsiteY5" fmla="*/ 1642354 h 1685680"/>
                  <a:gd name="connsiteX6" fmla="*/ 0 w 992832"/>
                  <a:gd name="connsiteY6" fmla="*/ 842840 h 1685680"/>
                  <a:gd name="connsiteX7" fmla="*/ 425099 w 992832"/>
                  <a:gd name="connsiteY7" fmla="*/ 43326 h 16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832" h="1685680">
                    <a:moveTo>
                      <a:pt x="496416" y="0"/>
                    </a:moveTo>
                    <a:lnTo>
                      <a:pt x="567734" y="43326"/>
                    </a:lnTo>
                    <a:cubicBezTo>
                      <a:pt x="824208" y="216597"/>
                      <a:pt x="992832" y="510026"/>
                      <a:pt x="992832" y="842840"/>
                    </a:cubicBezTo>
                    <a:cubicBezTo>
                      <a:pt x="992832" y="1175654"/>
                      <a:pt x="824208" y="1469084"/>
                      <a:pt x="567734" y="1642354"/>
                    </a:cubicBezTo>
                    <a:lnTo>
                      <a:pt x="496416" y="1685680"/>
                    </a:lnTo>
                    <a:lnTo>
                      <a:pt x="425099" y="1642354"/>
                    </a:lnTo>
                    <a:cubicBezTo>
                      <a:pt x="168625" y="1469084"/>
                      <a:pt x="0" y="1175654"/>
                      <a:pt x="0" y="842840"/>
                    </a:cubicBezTo>
                    <a:cubicBezTo>
                      <a:pt x="0" y="510026"/>
                      <a:pt x="168625" y="216597"/>
                      <a:pt x="425099" y="43326"/>
                    </a:cubicBezTo>
                    <a:close/>
                  </a:path>
                </a:pathLst>
              </a:custGeom>
              <a:solidFill>
                <a:srgbClr val="5EA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任意多边形: 形状 412"/>
              <p:cNvSpPr/>
              <p:nvPr/>
            </p:nvSpPr>
            <p:spPr>
              <a:xfrm rot="1517159">
                <a:off x="919289" y="588647"/>
                <a:ext cx="131005" cy="222426"/>
              </a:xfrm>
              <a:custGeom>
                <a:avLst/>
                <a:gdLst>
                  <a:gd name="connsiteX0" fmla="*/ 496416 w 992832"/>
                  <a:gd name="connsiteY0" fmla="*/ 0 h 1685680"/>
                  <a:gd name="connsiteX1" fmla="*/ 567734 w 992832"/>
                  <a:gd name="connsiteY1" fmla="*/ 43326 h 1685680"/>
                  <a:gd name="connsiteX2" fmla="*/ 992832 w 992832"/>
                  <a:gd name="connsiteY2" fmla="*/ 842840 h 1685680"/>
                  <a:gd name="connsiteX3" fmla="*/ 567734 w 992832"/>
                  <a:gd name="connsiteY3" fmla="*/ 1642354 h 1685680"/>
                  <a:gd name="connsiteX4" fmla="*/ 496416 w 992832"/>
                  <a:gd name="connsiteY4" fmla="*/ 1685680 h 1685680"/>
                  <a:gd name="connsiteX5" fmla="*/ 425099 w 992832"/>
                  <a:gd name="connsiteY5" fmla="*/ 1642354 h 1685680"/>
                  <a:gd name="connsiteX6" fmla="*/ 0 w 992832"/>
                  <a:gd name="connsiteY6" fmla="*/ 842840 h 1685680"/>
                  <a:gd name="connsiteX7" fmla="*/ 425099 w 992832"/>
                  <a:gd name="connsiteY7" fmla="*/ 43326 h 16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832" h="1685680">
                    <a:moveTo>
                      <a:pt x="496416" y="0"/>
                    </a:moveTo>
                    <a:lnTo>
                      <a:pt x="567734" y="43326"/>
                    </a:lnTo>
                    <a:cubicBezTo>
                      <a:pt x="824208" y="216597"/>
                      <a:pt x="992832" y="510026"/>
                      <a:pt x="992832" y="842840"/>
                    </a:cubicBezTo>
                    <a:cubicBezTo>
                      <a:pt x="992832" y="1175654"/>
                      <a:pt x="824208" y="1469084"/>
                      <a:pt x="567734" y="1642354"/>
                    </a:cubicBezTo>
                    <a:lnTo>
                      <a:pt x="496416" y="1685680"/>
                    </a:lnTo>
                    <a:lnTo>
                      <a:pt x="425099" y="1642354"/>
                    </a:lnTo>
                    <a:cubicBezTo>
                      <a:pt x="168625" y="1469084"/>
                      <a:pt x="0" y="1175654"/>
                      <a:pt x="0" y="842840"/>
                    </a:cubicBezTo>
                    <a:cubicBezTo>
                      <a:pt x="0" y="510026"/>
                      <a:pt x="168625" y="216597"/>
                      <a:pt x="425099" y="43326"/>
                    </a:cubicBezTo>
                    <a:close/>
                  </a:path>
                </a:pathLst>
              </a:custGeom>
              <a:solidFill>
                <a:srgbClr val="5EA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/>
              <p:cNvSpPr/>
              <p:nvPr/>
            </p:nvSpPr>
            <p:spPr>
              <a:xfrm>
                <a:off x="17994" y="1058512"/>
                <a:ext cx="146831" cy="14683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椭圆 414"/>
              <p:cNvSpPr/>
              <p:nvPr/>
            </p:nvSpPr>
            <p:spPr>
              <a:xfrm>
                <a:off x="503894" y="1834917"/>
                <a:ext cx="225551" cy="22555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6" name="椭圆 415"/>
              <p:cNvSpPr/>
              <p:nvPr/>
            </p:nvSpPr>
            <p:spPr>
              <a:xfrm>
                <a:off x="842075" y="107774"/>
                <a:ext cx="225551" cy="22555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305319" y="0"/>
              <a:ext cx="1886682" cy="1467649"/>
              <a:chOff x="8955004" y="0"/>
              <a:chExt cx="3236997" cy="2518059"/>
            </a:xfrm>
          </p:grpSpPr>
          <p:sp>
            <p:nvSpPr>
              <p:cNvPr id="417" name="任意多边形: 形状 416"/>
              <p:cNvSpPr/>
              <p:nvPr/>
            </p:nvSpPr>
            <p:spPr>
              <a:xfrm>
                <a:off x="8955004" y="0"/>
                <a:ext cx="3236997" cy="2518059"/>
              </a:xfrm>
              <a:custGeom>
                <a:avLst/>
                <a:gdLst>
                  <a:gd name="connsiteX0" fmla="*/ 0 w 3236997"/>
                  <a:gd name="connsiteY0" fmla="*/ 0 h 2518059"/>
                  <a:gd name="connsiteX1" fmla="*/ 3236997 w 3236997"/>
                  <a:gd name="connsiteY1" fmla="*/ 0 h 2518059"/>
                  <a:gd name="connsiteX2" fmla="*/ 3236997 w 3236997"/>
                  <a:gd name="connsiteY2" fmla="*/ 2494398 h 2518059"/>
                  <a:gd name="connsiteX3" fmla="*/ 3196516 w 3236997"/>
                  <a:gd name="connsiteY3" fmla="*/ 2472426 h 2518059"/>
                  <a:gd name="connsiteX4" fmla="*/ 3123199 w 3236997"/>
                  <a:gd name="connsiteY4" fmla="*/ 2411934 h 2518059"/>
                  <a:gd name="connsiteX5" fmla="*/ 3095170 w 3236997"/>
                  <a:gd name="connsiteY5" fmla="*/ 2377961 h 2518059"/>
                  <a:gd name="connsiteX6" fmla="*/ 3079904 w 3236997"/>
                  <a:gd name="connsiteY6" fmla="*/ 2390556 h 2518059"/>
                  <a:gd name="connsiteX7" fmla="*/ 2662489 w 3236997"/>
                  <a:gd name="connsiteY7" fmla="*/ 2518059 h 2518059"/>
                  <a:gd name="connsiteX8" fmla="*/ 1931085 w 3236997"/>
                  <a:gd name="connsiteY8" fmla="*/ 1921947 h 2518059"/>
                  <a:gd name="connsiteX9" fmla="*/ 1922053 w 3236997"/>
                  <a:gd name="connsiteY9" fmla="*/ 1832357 h 2518059"/>
                  <a:gd name="connsiteX10" fmla="*/ 1892054 w 3236997"/>
                  <a:gd name="connsiteY10" fmla="*/ 1835381 h 2518059"/>
                  <a:gd name="connsiteX11" fmla="*/ 1398370 w 3236997"/>
                  <a:gd name="connsiteY11" fmla="*/ 1508145 h 2518059"/>
                  <a:gd name="connsiteX12" fmla="*/ 1389429 w 3236997"/>
                  <a:gd name="connsiteY12" fmla="*/ 1479343 h 2518059"/>
                  <a:gd name="connsiteX13" fmla="*/ 1363152 w 3236997"/>
                  <a:gd name="connsiteY13" fmla="*/ 1487500 h 2518059"/>
                  <a:gd name="connsiteX14" fmla="*/ 1255172 w 3236997"/>
                  <a:gd name="connsiteY14" fmla="*/ 1498385 h 2518059"/>
                  <a:gd name="connsiteX15" fmla="*/ 719383 w 3236997"/>
                  <a:gd name="connsiteY15" fmla="*/ 962596 h 2518059"/>
                  <a:gd name="connsiteX16" fmla="*/ 722251 w 3236997"/>
                  <a:gd name="connsiteY16" fmla="*/ 934143 h 2518059"/>
                  <a:gd name="connsiteX17" fmla="*/ 618526 w 3236997"/>
                  <a:gd name="connsiteY17" fmla="*/ 944599 h 2518059"/>
                  <a:gd name="connsiteX18" fmla="*/ 82737 w 3236997"/>
                  <a:gd name="connsiteY18" fmla="*/ 408810 h 2518059"/>
                  <a:gd name="connsiteX19" fmla="*/ 124842 w 3236997"/>
                  <a:gd name="connsiteY19" fmla="*/ 200257 h 2518059"/>
                  <a:gd name="connsiteX20" fmla="*/ 134464 w 3236997"/>
                  <a:gd name="connsiteY20" fmla="*/ 182530 h 2518059"/>
                  <a:gd name="connsiteX21" fmla="*/ 110910 w 3236997"/>
                  <a:gd name="connsiteY21" fmla="*/ 163096 h 2518059"/>
                  <a:gd name="connsiteX22" fmla="*/ 45486 w 3236997"/>
                  <a:gd name="connsiteY22" fmla="*/ 83801 h 251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36997" h="2518059">
                    <a:moveTo>
                      <a:pt x="0" y="0"/>
                    </a:moveTo>
                    <a:lnTo>
                      <a:pt x="3236997" y="0"/>
                    </a:lnTo>
                    <a:lnTo>
                      <a:pt x="3236997" y="2494398"/>
                    </a:lnTo>
                    <a:lnTo>
                      <a:pt x="3196516" y="2472426"/>
                    </a:lnTo>
                    <a:cubicBezTo>
                      <a:pt x="3170161" y="2454621"/>
                      <a:pt x="3145611" y="2434346"/>
                      <a:pt x="3123199" y="2411934"/>
                    </a:cubicBezTo>
                    <a:lnTo>
                      <a:pt x="3095170" y="2377961"/>
                    </a:lnTo>
                    <a:lnTo>
                      <a:pt x="3079904" y="2390556"/>
                    </a:lnTo>
                    <a:cubicBezTo>
                      <a:pt x="2960751" y="2471055"/>
                      <a:pt x="2817109" y="2518059"/>
                      <a:pt x="2662489" y="2518059"/>
                    </a:cubicBezTo>
                    <a:cubicBezTo>
                      <a:pt x="2301709" y="2518059"/>
                      <a:pt x="2000700" y="2262147"/>
                      <a:pt x="1931085" y="1921947"/>
                    </a:cubicBezTo>
                    <a:lnTo>
                      <a:pt x="1922053" y="1832357"/>
                    </a:lnTo>
                    <a:lnTo>
                      <a:pt x="1892054" y="1835381"/>
                    </a:lnTo>
                    <a:cubicBezTo>
                      <a:pt x="1670123" y="1835381"/>
                      <a:pt x="1479707" y="1700448"/>
                      <a:pt x="1398370" y="1508145"/>
                    </a:cubicBezTo>
                    <a:lnTo>
                      <a:pt x="1389429" y="1479343"/>
                    </a:lnTo>
                    <a:lnTo>
                      <a:pt x="1363152" y="1487500"/>
                    </a:lnTo>
                    <a:cubicBezTo>
                      <a:pt x="1328273" y="1494637"/>
                      <a:pt x="1292160" y="1498385"/>
                      <a:pt x="1255172" y="1498385"/>
                    </a:cubicBezTo>
                    <a:cubicBezTo>
                      <a:pt x="959264" y="1498385"/>
                      <a:pt x="719383" y="1258504"/>
                      <a:pt x="719383" y="962596"/>
                    </a:cubicBezTo>
                    <a:lnTo>
                      <a:pt x="722251" y="934143"/>
                    </a:lnTo>
                    <a:lnTo>
                      <a:pt x="618526" y="944599"/>
                    </a:lnTo>
                    <a:cubicBezTo>
                      <a:pt x="322618" y="944599"/>
                      <a:pt x="82737" y="704718"/>
                      <a:pt x="82737" y="408810"/>
                    </a:cubicBezTo>
                    <a:cubicBezTo>
                      <a:pt x="82737" y="334833"/>
                      <a:pt x="97729" y="264358"/>
                      <a:pt x="124842" y="200257"/>
                    </a:cubicBezTo>
                    <a:lnTo>
                      <a:pt x="134464" y="182530"/>
                    </a:lnTo>
                    <a:lnTo>
                      <a:pt x="110910" y="163096"/>
                    </a:lnTo>
                    <a:cubicBezTo>
                      <a:pt x="86671" y="138856"/>
                      <a:pt x="64743" y="112305"/>
                      <a:pt x="45486" y="83801"/>
                    </a:cubicBezTo>
                    <a:close/>
                  </a:path>
                </a:pathLst>
              </a:custGeom>
              <a:solidFill>
                <a:srgbClr val="3F98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任意多边形: 形状 417"/>
              <p:cNvSpPr/>
              <p:nvPr/>
            </p:nvSpPr>
            <p:spPr>
              <a:xfrm rot="1848693">
                <a:off x="10544167" y="856475"/>
                <a:ext cx="212371" cy="360573"/>
              </a:xfrm>
              <a:custGeom>
                <a:avLst/>
                <a:gdLst>
                  <a:gd name="connsiteX0" fmla="*/ 496416 w 992832"/>
                  <a:gd name="connsiteY0" fmla="*/ 0 h 1685680"/>
                  <a:gd name="connsiteX1" fmla="*/ 567734 w 992832"/>
                  <a:gd name="connsiteY1" fmla="*/ 43326 h 1685680"/>
                  <a:gd name="connsiteX2" fmla="*/ 992832 w 992832"/>
                  <a:gd name="connsiteY2" fmla="*/ 842840 h 1685680"/>
                  <a:gd name="connsiteX3" fmla="*/ 567734 w 992832"/>
                  <a:gd name="connsiteY3" fmla="*/ 1642354 h 1685680"/>
                  <a:gd name="connsiteX4" fmla="*/ 496416 w 992832"/>
                  <a:gd name="connsiteY4" fmla="*/ 1685680 h 1685680"/>
                  <a:gd name="connsiteX5" fmla="*/ 425099 w 992832"/>
                  <a:gd name="connsiteY5" fmla="*/ 1642354 h 1685680"/>
                  <a:gd name="connsiteX6" fmla="*/ 0 w 992832"/>
                  <a:gd name="connsiteY6" fmla="*/ 842840 h 1685680"/>
                  <a:gd name="connsiteX7" fmla="*/ 425099 w 992832"/>
                  <a:gd name="connsiteY7" fmla="*/ 43326 h 16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832" h="1685680">
                    <a:moveTo>
                      <a:pt x="496416" y="0"/>
                    </a:moveTo>
                    <a:lnTo>
                      <a:pt x="567734" y="43326"/>
                    </a:lnTo>
                    <a:cubicBezTo>
                      <a:pt x="824208" y="216597"/>
                      <a:pt x="992832" y="510026"/>
                      <a:pt x="992832" y="842840"/>
                    </a:cubicBezTo>
                    <a:cubicBezTo>
                      <a:pt x="992832" y="1175654"/>
                      <a:pt x="824208" y="1469084"/>
                      <a:pt x="567734" y="1642354"/>
                    </a:cubicBezTo>
                    <a:lnTo>
                      <a:pt x="496416" y="1685680"/>
                    </a:lnTo>
                    <a:lnTo>
                      <a:pt x="425099" y="1642354"/>
                    </a:lnTo>
                    <a:cubicBezTo>
                      <a:pt x="168625" y="1469084"/>
                      <a:pt x="0" y="1175654"/>
                      <a:pt x="0" y="842840"/>
                    </a:cubicBezTo>
                    <a:cubicBezTo>
                      <a:pt x="0" y="510026"/>
                      <a:pt x="168625" y="216597"/>
                      <a:pt x="425099" y="43326"/>
                    </a:cubicBezTo>
                    <a:close/>
                  </a:path>
                </a:pathLst>
              </a:custGeom>
              <a:solidFill>
                <a:srgbClr val="5EA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任意多边形: 形状 418"/>
              <p:cNvSpPr/>
              <p:nvPr/>
            </p:nvSpPr>
            <p:spPr>
              <a:xfrm rot="17544588">
                <a:off x="10568464" y="304518"/>
                <a:ext cx="212371" cy="360573"/>
              </a:xfrm>
              <a:custGeom>
                <a:avLst/>
                <a:gdLst>
                  <a:gd name="connsiteX0" fmla="*/ 496416 w 992832"/>
                  <a:gd name="connsiteY0" fmla="*/ 0 h 1685680"/>
                  <a:gd name="connsiteX1" fmla="*/ 567734 w 992832"/>
                  <a:gd name="connsiteY1" fmla="*/ 43326 h 1685680"/>
                  <a:gd name="connsiteX2" fmla="*/ 992832 w 992832"/>
                  <a:gd name="connsiteY2" fmla="*/ 842840 h 1685680"/>
                  <a:gd name="connsiteX3" fmla="*/ 567734 w 992832"/>
                  <a:gd name="connsiteY3" fmla="*/ 1642354 h 1685680"/>
                  <a:gd name="connsiteX4" fmla="*/ 496416 w 992832"/>
                  <a:gd name="connsiteY4" fmla="*/ 1685680 h 1685680"/>
                  <a:gd name="connsiteX5" fmla="*/ 425099 w 992832"/>
                  <a:gd name="connsiteY5" fmla="*/ 1642354 h 1685680"/>
                  <a:gd name="connsiteX6" fmla="*/ 0 w 992832"/>
                  <a:gd name="connsiteY6" fmla="*/ 842840 h 1685680"/>
                  <a:gd name="connsiteX7" fmla="*/ 425099 w 992832"/>
                  <a:gd name="connsiteY7" fmla="*/ 43326 h 16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832" h="1685680">
                    <a:moveTo>
                      <a:pt x="496416" y="0"/>
                    </a:moveTo>
                    <a:lnTo>
                      <a:pt x="567734" y="43326"/>
                    </a:lnTo>
                    <a:cubicBezTo>
                      <a:pt x="824208" y="216597"/>
                      <a:pt x="992832" y="510026"/>
                      <a:pt x="992832" y="842840"/>
                    </a:cubicBezTo>
                    <a:cubicBezTo>
                      <a:pt x="992832" y="1175654"/>
                      <a:pt x="824208" y="1469084"/>
                      <a:pt x="567734" y="1642354"/>
                    </a:cubicBezTo>
                    <a:lnTo>
                      <a:pt x="496416" y="1685680"/>
                    </a:lnTo>
                    <a:lnTo>
                      <a:pt x="425099" y="1642354"/>
                    </a:lnTo>
                    <a:cubicBezTo>
                      <a:pt x="168625" y="1469084"/>
                      <a:pt x="0" y="1175654"/>
                      <a:pt x="0" y="842840"/>
                    </a:cubicBezTo>
                    <a:cubicBezTo>
                      <a:pt x="0" y="510026"/>
                      <a:pt x="168625" y="216597"/>
                      <a:pt x="425099" y="43326"/>
                    </a:cubicBezTo>
                    <a:close/>
                  </a:path>
                </a:pathLst>
              </a:custGeom>
              <a:solidFill>
                <a:srgbClr val="5EA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0" name="任意多边形: 形状 419"/>
              <p:cNvSpPr/>
              <p:nvPr/>
            </p:nvSpPr>
            <p:spPr>
              <a:xfrm rot="21083616">
                <a:off x="11688655" y="1337277"/>
                <a:ext cx="212371" cy="360573"/>
              </a:xfrm>
              <a:custGeom>
                <a:avLst/>
                <a:gdLst>
                  <a:gd name="connsiteX0" fmla="*/ 496416 w 992832"/>
                  <a:gd name="connsiteY0" fmla="*/ 0 h 1685680"/>
                  <a:gd name="connsiteX1" fmla="*/ 567734 w 992832"/>
                  <a:gd name="connsiteY1" fmla="*/ 43326 h 1685680"/>
                  <a:gd name="connsiteX2" fmla="*/ 992832 w 992832"/>
                  <a:gd name="connsiteY2" fmla="*/ 842840 h 1685680"/>
                  <a:gd name="connsiteX3" fmla="*/ 567734 w 992832"/>
                  <a:gd name="connsiteY3" fmla="*/ 1642354 h 1685680"/>
                  <a:gd name="connsiteX4" fmla="*/ 496416 w 992832"/>
                  <a:gd name="connsiteY4" fmla="*/ 1685680 h 1685680"/>
                  <a:gd name="connsiteX5" fmla="*/ 425099 w 992832"/>
                  <a:gd name="connsiteY5" fmla="*/ 1642354 h 1685680"/>
                  <a:gd name="connsiteX6" fmla="*/ 0 w 992832"/>
                  <a:gd name="connsiteY6" fmla="*/ 842840 h 1685680"/>
                  <a:gd name="connsiteX7" fmla="*/ 425099 w 992832"/>
                  <a:gd name="connsiteY7" fmla="*/ 43326 h 16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832" h="1685680">
                    <a:moveTo>
                      <a:pt x="496416" y="0"/>
                    </a:moveTo>
                    <a:lnTo>
                      <a:pt x="567734" y="43326"/>
                    </a:lnTo>
                    <a:cubicBezTo>
                      <a:pt x="824208" y="216597"/>
                      <a:pt x="992832" y="510026"/>
                      <a:pt x="992832" y="842840"/>
                    </a:cubicBezTo>
                    <a:cubicBezTo>
                      <a:pt x="992832" y="1175654"/>
                      <a:pt x="824208" y="1469084"/>
                      <a:pt x="567734" y="1642354"/>
                    </a:cubicBezTo>
                    <a:lnTo>
                      <a:pt x="496416" y="1685680"/>
                    </a:lnTo>
                    <a:lnTo>
                      <a:pt x="425099" y="1642354"/>
                    </a:lnTo>
                    <a:cubicBezTo>
                      <a:pt x="168625" y="1469084"/>
                      <a:pt x="0" y="1175654"/>
                      <a:pt x="0" y="842840"/>
                    </a:cubicBezTo>
                    <a:cubicBezTo>
                      <a:pt x="0" y="510026"/>
                      <a:pt x="168625" y="216597"/>
                      <a:pt x="425099" y="43326"/>
                    </a:cubicBezTo>
                    <a:close/>
                  </a:path>
                </a:pathLst>
              </a:cu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任意多边形: 形状 420"/>
              <p:cNvSpPr/>
              <p:nvPr/>
            </p:nvSpPr>
            <p:spPr>
              <a:xfrm rot="2670160">
                <a:off x="11411710" y="605332"/>
                <a:ext cx="154571" cy="262438"/>
              </a:xfrm>
              <a:custGeom>
                <a:avLst/>
                <a:gdLst>
                  <a:gd name="connsiteX0" fmla="*/ 496416 w 992832"/>
                  <a:gd name="connsiteY0" fmla="*/ 0 h 1685680"/>
                  <a:gd name="connsiteX1" fmla="*/ 567734 w 992832"/>
                  <a:gd name="connsiteY1" fmla="*/ 43326 h 1685680"/>
                  <a:gd name="connsiteX2" fmla="*/ 992832 w 992832"/>
                  <a:gd name="connsiteY2" fmla="*/ 842840 h 1685680"/>
                  <a:gd name="connsiteX3" fmla="*/ 567734 w 992832"/>
                  <a:gd name="connsiteY3" fmla="*/ 1642354 h 1685680"/>
                  <a:gd name="connsiteX4" fmla="*/ 496416 w 992832"/>
                  <a:gd name="connsiteY4" fmla="*/ 1685680 h 1685680"/>
                  <a:gd name="connsiteX5" fmla="*/ 425099 w 992832"/>
                  <a:gd name="connsiteY5" fmla="*/ 1642354 h 1685680"/>
                  <a:gd name="connsiteX6" fmla="*/ 0 w 992832"/>
                  <a:gd name="connsiteY6" fmla="*/ 842840 h 1685680"/>
                  <a:gd name="connsiteX7" fmla="*/ 425099 w 992832"/>
                  <a:gd name="connsiteY7" fmla="*/ 43326 h 16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832" h="1685680">
                    <a:moveTo>
                      <a:pt x="496416" y="0"/>
                    </a:moveTo>
                    <a:lnTo>
                      <a:pt x="567734" y="43326"/>
                    </a:lnTo>
                    <a:cubicBezTo>
                      <a:pt x="824208" y="216597"/>
                      <a:pt x="992832" y="510026"/>
                      <a:pt x="992832" y="842840"/>
                    </a:cubicBezTo>
                    <a:cubicBezTo>
                      <a:pt x="992832" y="1175654"/>
                      <a:pt x="824208" y="1469084"/>
                      <a:pt x="567734" y="1642354"/>
                    </a:cubicBezTo>
                    <a:lnTo>
                      <a:pt x="496416" y="1685680"/>
                    </a:lnTo>
                    <a:lnTo>
                      <a:pt x="425099" y="1642354"/>
                    </a:lnTo>
                    <a:cubicBezTo>
                      <a:pt x="168625" y="1469084"/>
                      <a:pt x="0" y="1175654"/>
                      <a:pt x="0" y="842840"/>
                    </a:cubicBezTo>
                    <a:cubicBezTo>
                      <a:pt x="0" y="510026"/>
                      <a:pt x="168625" y="216597"/>
                      <a:pt x="425099" y="43326"/>
                    </a:cubicBezTo>
                    <a:close/>
                  </a:path>
                </a:pathLst>
              </a:custGeom>
              <a:solidFill>
                <a:srgbClr val="5EA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1186473" y="5806930"/>
              <a:ext cx="497724" cy="879221"/>
              <a:chOff x="10727235" y="5390545"/>
              <a:chExt cx="747206" cy="1319926"/>
            </a:xfrm>
          </p:grpSpPr>
          <p:grpSp>
            <p:nvGrpSpPr>
              <p:cNvPr id="422" name="组合 421"/>
              <p:cNvGrpSpPr/>
              <p:nvPr/>
            </p:nvGrpSpPr>
            <p:grpSpPr>
              <a:xfrm flipH="1">
                <a:off x="10745770" y="5390545"/>
                <a:ext cx="595909" cy="1035666"/>
                <a:chOff x="1420181" y="2082776"/>
                <a:chExt cx="595909" cy="1035666"/>
              </a:xfrm>
            </p:grpSpPr>
            <p:sp>
              <p:nvSpPr>
                <p:cNvPr id="423" name="任意多边形: 形状 422"/>
                <p:cNvSpPr/>
                <p:nvPr/>
              </p:nvSpPr>
              <p:spPr>
                <a:xfrm rot="18919176">
                  <a:off x="1456785" y="2585327"/>
                  <a:ext cx="527948" cy="533115"/>
                </a:xfrm>
                <a:custGeom>
                  <a:avLst/>
                  <a:gdLst>
                    <a:gd name="connsiteX0" fmla="*/ 1133606 w 1211376"/>
                    <a:gd name="connsiteY0" fmla="*/ 0 h 1223231"/>
                    <a:gd name="connsiteX1" fmla="*/ 1211376 w 1211376"/>
                    <a:gd name="connsiteY1" fmla="*/ 76907 h 1223231"/>
                    <a:gd name="connsiteX2" fmla="*/ 77770 w 1211376"/>
                    <a:gd name="connsiteY2" fmla="*/ 1223231 h 1223231"/>
                    <a:gd name="connsiteX3" fmla="*/ 0 w 1211376"/>
                    <a:gd name="connsiteY3" fmla="*/ 1146324 h 1223231"/>
                    <a:gd name="connsiteX4" fmla="*/ 446011 w 1211376"/>
                    <a:gd name="connsiteY4" fmla="*/ 695309 h 1223231"/>
                    <a:gd name="connsiteX5" fmla="*/ 361919 w 1211376"/>
                    <a:gd name="connsiteY5" fmla="*/ 602718 h 1223231"/>
                    <a:gd name="connsiteX6" fmla="*/ 317875 w 1211376"/>
                    <a:gd name="connsiteY6" fmla="*/ 428775 h 1223231"/>
                    <a:gd name="connsiteX7" fmla="*/ 478765 w 1211376"/>
                    <a:gd name="connsiteY7" fmla="*/ 126178 h 1223231"/>
                    <a:gd name="connsiteX8" fmla="*/ 508392 w 1211376"/>
                    <a:gd name="connsiteY8" fmla="*/ 110097 h 1223231"/>
                    <a:gd name="connsiteX9" fmla="*/ 538020 w 1211376"/>
                    <a:gd name="connsiteY9" fmla="*/ 126179 h 1223231"/>
                    <a:gd name="connsiteX10" fmla="*/ 698909 w 1211376"/>
                    <a:gd name="connsiteY10" fmla="*/ 428776 h 1223231"/>
                    <a:gd name="connsiteX11" fmla="*/ 697350 w 1211376"/>
                    <a:gd name="connsiteY11" fmla="*/ 441150 h 122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11376" h="1223231">
                      <a:moveTo>
                        <a:pt x="1133606" y="0"/>
                      </a:moveTo>
                      <a:lnTo>
                        <a:pt x="1211376" y="76907"/>
                      </a:lnTo>
                      <a:lnTo>
                        <a:pt x="77770" y="1223231"/>
                      </a:lnTo>
                      <a:lnTo>
                        <a:pt x="0" y="1146324"/>
                      </a:lnTo>
                      <a:lnTo>
                        <a:pt x="446011" y="695309"/>
                      </a:lnTo>
                      <a:lnTo>
                        <a:pt x="361919" y="602718"/>
                      </a:lnTo>
                      <a:cubicBezTo>
                        <a:pt x="333830" y="551011"/>
                        <a:pt x="317875" y="491757"/>
                        <a:pt x="317875" y="428775"/>
                      </a:cubicBezTo>
                      <a:cubicBezTo>
                        <a:pt x="317875" y="302813"/>
                        <a:pt x="381695" y="191757"/>
                        <a:pt x="478765" y="126178"/>
                      </a:cubicBezTo>
                      <a:lnTo>
                        <a:pt x="508392" y="110097"/>
                      </a:lnTo>
                      <a:lnTo>
                        <a:pt x="538020" y="126179"/>
                      </a:lnTo>
                      <a:cubicBezTo>
                        <a:pt x="635089" y="191757"/>
                        <a:pt x="698909" y="302814"/>
                        <a:pt x="698909" y="428776"/>
                      </a:cubicBezTo>
                      <a:lnTo>
                        <a:pt x="697350" y="441150"/>
                      </a:lnTo>
                      <a:close/>
                    </a:path>
                  </a:pathLst>
                </a:custGeom>
                <a:solidFill>
                  <a:srgbClr val="35A4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24" name="组合 423"/>
                <p:cNvGrpSpPr/>
                <p:nvPr/>
              </p:nvGrpSpPr>
              <p:grpSpPr>
                <a:xfrm>
                  <a:off x="1420181" y="2082776"/>
                  <a:ext cx="595909" cy="595909"/>
                  <a:chOff x="1571891" y="317697"/>
                  <a:chExt cx="2223461" cy="2223461"/>
                </a:xfrm>
              </p:grpSpPr>
              <p:sp>
                <p:nvSpPr>
                  <p:cNvPr id="425" name="任意多边形: 形状 424"/>
                  <p:cNvSpPr/>
                  <p:nvPr/>
                </p:nvSpPr>
                <p:spPr>
                  <a:xfrm rot="5400000">
                    <a:off x="1571891" y="317697"/>
                    <a:ext cx="2223461" cy="2223461"/>
                  </a:xfrm>
                  <a:custGeom>
                    <a:avLst/>
                    <a:gdLst>
                      <a:gd name="connsiteX0" fmla="*/ 0 w 2223461"/>
                      <a:gd name="connsiteY0" fmla="*/ 1118257 h 2223461"/>
                      <a:gd name="connsiteX1" fmla="*/ 185432 w 2223461"/>
                      <a:gd name="connsiteY1" fmla="*/ 932825 h 2223461"/>
                      <a:gd name="connsiteX2" fmla="*/ 648279 w 2223461"/>
                      <a:gd name="connsiteY2" fmla="*/ 932825 h 2223461"/>
                      <a:gd name="connsiteX3" fmla="*/ 313175 w 2223461"/>
                      <a:gd name="connsiteY3" fmla="*/ 613555 h 2223461"/>
                      <a:gd name="connsiteX4" fmla="*/ 306832 w 2223461"/>
                      <a:gd name="connsiteY4" fmla="*/ 351391 h 2223461"/>
                      <a:gd name="connsiteX5" fmla="*/ 568995 w 2223461"/>
                      <a:gd name="connsiteY5" fmla="*/ 345048 h 2223461"/>
                      <a:gd name="connsiteX6" fmla="*/ 891141 w 2223461"/>
                      <a:gd name="connsiteY6" fmla="*/ 651972 h 2223461"/>
                      <a:gd name="connsiteX7" fmla="*/ 891141 w 2223461"/>
                      <a:gd name="connsiteY7" fmla="*/ 185432 h 2223461"/>
                      <a:gd name="connsiteX8" fmla="*/ 1076573 w 2223461"/>
                      <a:gd name="connsiteY8" fmla="*/ 0 h 2223461"/>
                      <a:gd name="connsiteX9" fmla="*/ 1262005 w 2223461"/>
                      <a:gd name="connsiteY9" fmla="*/ 185432 h 2223461"/>
                      <a:gd name="connsiteX10" fmla="*/ 1262005 w 2223461"/>
                      <a:gd name="connsiteY10" fmla="*/ 718963 h 2223461"/>
                      <a:gd name="connsiteX11" fmla="*/ 1654464 w 2223461"/>
                      <a:gd name="connsiteY11" fmla="*/ 345047 h 2223461"/>
                      <a:gd name="connsiteX12" fmla="*/ 1916628 w 2223461"/>
                      <a:gd name="connsiteY12" fmla="*/ 351391 h 2223461"/>
                      <a:gd name="connsiteX13" fmla="*/ 1916627 w 2223461"/>
                      <a:gd name="connsiteY13" fmla="*/ 351391 h 2223461"/>
                      <a:gd name="connsiteX14" fmla="*/ 1910283 w 2223461"/>
                      <a:gd name="connsiteY14" fmla="*/ 613554 h 2223461"/>
                      <a:gd name="connsiteX15" fmla="*/ 1575178 w 2223461"/>
                      <a:gd name="connsiteY15" fmla="*/ 932825 h 2223461"/>
                      <a:gd name="connsiteX16" fmla="*/ 2038029 w 2223461"/>
                      <a:gd name="connsiteY16" fmla="*/ 932826 h 2223461"/>
                      <a:gd name="connsiteX17" fmla="*/ 2223461 w 2223461"/>
                      <a:gd name="connsiteY17" fmla="*/ 1118258 h 2223461"/>
                      <a:gd name="connsiteX18" fmla="*/ 2223460 w 2223461"/>
                      <a:gd name="connsiteY18" fmla="*/ 1118257 h 2223461"/>
                      <a:gd name="connsiteX19" fmla="*/ 2038028 w 2223461"/>
                      <a:gd name="connsiteY19" fmla="*/ 1303689 h 2223461"/>
                      <a:gd name="connsiteX20" fmla="*/ 1575178 w 2223461"/>
                      <a:gd name="connsiteY20" fmla="*/ 1303689 h 2223461"/>
                      <a:gd name="connsiteX21" fmla="*/ 1910283 w 2223461"/>
                      <a:gd name="connsiteY21" fmla="*/ 1622960 h 2223461"/>
                      <a:gd name="connsiteX22" fmla="*/ 1916627 w 2223461"/>
                      <a:gd name="connsiteY22" fmla="*/ 1885124 h 2223461"/>
                      <a:gd name="connsiteX23" fmla="*/ 1916628 w 2223461"/>
                      <a:gd name="connsiteY23" fmla="*/ 1885124 h 2223461"/>
                      <a:gd name="connsiteX24" fmla="*/ 1654464 w 2223461"/>
                      <a:gd name="connsiteY24" fmla="*/ 1891467 h 2223461"/>
                      <a:gd name="connsiteX25" fmla="*/ 1262004 w 2223461"/>
                      <a:gd name="connsiteY25" fmla="*/ 1517551 h 2223461"/>
                      <a:gd name="connsiteX26" fmla="*/ 1262004 w 2223461"/>
                      <a:gd name="connsiteY26" fmla="*/ 2038029 h 2223461"/>
                      <a:gd name="connsiteX27" fmla="*/ 1076572 w 2223461"/>
                      <a:gd name="connsiteY27" fmla="*/ 2223461 h 2223461"/>
                      <a:gd name="connsiteX28" fmla="*/ 1076573 w 2223461"/>
                      <a:gd name="connsiteY28" fmla="*/ 2223460 h 2223461"/>
                      <a:gd name="connsiteX29" fmla="*/ 891141 w 2223461"/>
                      <a:gd name="connsiteY29" fmla="*/ 2038028 h 2223461"/>
                      <a:gd name="connsiteX30" fmla="*/ 891141 w 2223461"/>
                      <a:gd name="connsiteY30" fmla="*/ 1584542 h 2223461"/>
                      <a:gd name="connsiteX31" fmla="*/ 568996 w 2223461"/>
                      <a:gd name="connsiteY31" fmla="*/ 1891467 h 2223461"/>
                      <a:gd name="connsiteX32" fmla="*/ 306832 w 2223461"/>
                      <a:gd name="connsiteY32" fmla="*/ 1885123 h 2223461"/>
                      <a:gd name="connsiteX33" fmla="*/ 313175 w 2223461"/>
                      <a:gd name="connsiteY33" fmla="*/ 1622959 h 2223461"/>
                      <a:gd name="connsiteX34" fmla="*/ 648280 w 2223461"/>
                      <a:gd name="connsiteY34" fmla="*/ 1303689 h 2223461"/>
                      <a:gd name="connsiteX35" fmla="*/ 185432 w 2223461"/>
                      <a:gd name="connsiteY35" fmla="*/ 1303689 h 2223461"/>
                      <a:gd name="connsiteX36" fmla="*/ 0 w 2223461"/>
                      <a:gd name="connsiteY36" fmla="*/ 1118257 h 2223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2223461" h="2223461">
                        <a:moveTo>
                          <a:pt x="0" y="1118257"/>
                        </a:moveTo>
                        <a:cubicBezTo>
                          <a:pt x="0" y="1015846"/>
                          <a:pt x="83021" y="932825"/>
                          <a:pt x="185432" y="932825"/>
                        </a:cubicBezTo>
                        <a:lnTo>
                          <a:pt x="648279" y="932825"/>
                        </a:lnTo>
                        <a:lnTo>
                          <a:pt x="313175" y="613555"/>
                        </a:lnTo>
                        <a:cubicBezTo>
                          <a:pt x="239029" y="542912"/>
                          <a:pt x="236189" y="425537"/>
                          <a:pt x="306832" y="351391"/>
                        </a:cubicBezTo>
                        <a:cubicBezTo>
                          <a:pt x="377474" y="277245"/>
                          <a:pt x="494850" y="274405"/>
                          <a:pt x="568995" y="345048"/>
                        </a:cubicBezTo>
                        <a:lnTo>
                          <a:pt x="891141" y="651972"/>
                        </a:lnTo>
                        <a:lnTo>
                          <a:pt x="891141" y="185432"/>
                        </a:lnTo>
                        <a:cubicBezTo>
                          <a:pt x="891141" y="83021"/>
                          <a:pt x="974162" y="0"/>
                          <a:pt x="1076573" y="0"/>
                        </a:cubicBezTo>
                        <a:cubicBezTo>
                          <a:pt x="1178984" y="0"/>
                          <a:pt x="1262005" y="83021"/>
                          <a:pt x="1262005" y="185432"/>
                        </a:cubicBezTo>
                        <a:lnTo>
                          <a:pt x="1262005" y="718963"/>
                        </a:lnTo>
                        <a:lnTo>
                          <a:pt x="1654464" y="345047"/>
                        </a:lnTo>
                        <a:cubicBezTo>
                          <a:pt x="1728610" y="274405"/>
                          <a:pt x="1845985" y="277245"/>
                          <a:pt x="1916628" y="351391"/>
                        </a:cubicBezTo>
                        <a:lnTo>
                          <a:pt x="1916627" y="351391"/>
                        </a:lnTo>
                        <a:cubicBezTo>
                          <a:pt x="1987269" y="425537"/>
                          <a:pt x="1984429" y="542912"/>
                          <a:pt x="1910283" y="613554"/>
                        </a:cubicBezTo>
                        <a:lnTo>
                          <a:pt x="1575178" y="932825"/>
                        </a:lnTo>
                        <a:lnTo>
                          <a:pt x="2038029" y="932826"/>
                        </a:lnTo>
                        <a:cubicBezTo>
                          <a:pt x="2140440" y="932826"/>
                          <a:pt x="2223461" y="1015847"/>
                          <a:pt x="2223461" y="1118258"/>
                        </a:cubicBezTo>
                        <a:lnTo>
                          <a:pt x="2223460" y="1118257"/>
                        </a:lnTo>
                        <a:cubicBezTo>
                          <a:pt x="2223460" y="1220668"/>
                          <a:pt x="2140439" y="1303689"/>
                          <a:pt x="2038028" y="1303689"/>
                        </a:cubicBezTo>
                        <a:lnTo>
                          <a:pt x="1575178" y="1303689"/>
                        </a:lnTo>
                        <a:lnTo>
                          <a:pt x="1910283" y="1622960"/>
                        </a:lnTo>
                        <a:cubicBezTo>
                          <a:pt x="1984429" y="1693603"/>
                          <a:pt x="1987269" y="1810978"/>
                          <a:pt x="1916627" y="1885124"/>
                        </a:cubicBezTo>
                        <a:lnTo>
                          <a:pt x="1916628" y="1885124"/>
                        </a:lnTo>
                        <a:cubicBezTo>
                          <a:pt x="1845985" y="1959270"/>
                          <a:pt x="1728610" y="1962110"/>
                          <a:pt x="1654464" y="1891467"/>
                        </a:cubicBezTo>
                        <a:lnTo>
                          <a:pt x="1262004" y="1517551"/>
                        </a:lnTo>
                        <a:lnTo>
                          <a:pt x="1262004" y="2038029"/>
                        </a:lnTo>
                        <a:cubicBezTo>
                          <a:pt x="1262004" y="2140440"/>
                          <a:pt x="1178983" y="2223461"/>
                          <a:pt x="1076572" y="2223461"/>
                        </a:cubicBezTo>
                        <a:lnTo>
                          <a:pt x="1076573" y="2223460"/>
                        </a:lnTo>
                        <a:cubicBezTo>
                          <a:pt x="974162" y="2223460"/>
                          <a:pt x="891141" y="2140439"/>
                          <a:pt x="891141" y="2038028"/>
                        </a:cubicBezTo>
                        <a:lnTo>
                          <a:pt x="891141" y="1584542"/>
                        </a:lnTo>
                        <a:lnTo>
                          <a:pt x="568996" y="1891467"/>
                        </a:lnTo>
                        <a:cubicBezTo>
                          <a:pt x="494850" y="1962109"/>
                          <a:pt x="377474" y="1959269"/>
                          <a:pt x="306832" y="1885123"/>
                        </a:cubicBezTo>
                        <a:cubicBezTo>
                          <a:pt x="236189" y="1810977"/>
                          <a:pt x="239029" y="1693602"/>
                          <a:pt x="313175" y="1622959"/>
                        </a:cubicBezTo>
                        <a:lnTo>
                          <a:pt x="648280" y="1303689"/>
                        </a:lnTo>
                        <a:lnTo>
                          <a:pt x="185432" y="1303689"/>
                        </a:lnTo>
                        <a:cubicBezTo>
                          <a:pt x="83021" y="1303689"/>
                          <a:pt x="0" y="1220668"/>
                          <a:pt x="0" y="1118257"/>
                        </a:cubicBezTo>
                        <a:close/>
                      </a:path>
                    </a:pathLst>
                  </a:custGeom>
                  <a:solidFill>
                    <a:srgbClr val="F5EB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6" name="椭圆 425"/>
                  <p:cNvSpPr/>
                  <p:nvPr/>
                </p:nvSpPr>
                <p:spPr>
                  <a:xfrm>
                    <a:off x="2071114" y="816920"/>
                    <a:ext cx="1225014" cy="1225014"/>
                  </a:xfrm>
                  <a:prstGeom prst="ellipse">
                    <a:avLst/>
                  </a:prstGeom>
                  <a:solidFill>
                    <a:srgbClr val="AF64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27" name="任意多边形: 形状 426"/>
              <p:cNvSpPr/>
              <p:nvPr/>
            </p:nvSpPr>
            <p:spPr>
              <a:xfrm rot="17915333" flipH="1">
                <a:off x="10826781" y="6062811"/>
                <a:ext cx="548114" cy="747206"/>
              </a:xfrm>
              <a:custGeom>
                <a:avLst/>
                <a:gdLst>
                  <a:gd name="connsiteX0" fmla="*/ 49677 w 1410477"/>
                  <a:gd name="connsiteY0" fmla="*/ 642554 h 1922807"/>
                  <a:gd name="connsiteX1" fmla="*/ 324275 w 1410477"/>
                  <a:gd name="connsiteY1" fmla="*/ 913130 h 1922807"/>
                  <a:gd name="connsiteX2" fmla="*/ 384663 w 1410477"/>
                  <a:gd name="connsiteY2" fmla="*/ 947676 h 1922807"/>
                  <a:gd name="connsiteX3" fmla="*/ 300074 w 1410477"/>
                  <a:gd name="connsiteY3" fmla="*/ 956589 h 1922807"/>
                  <a:gd name="connsiteX4" fmla="*/ 12139 w 1410477"/>
                  <a:gd name="connsiteY4" fmla="*/ 1046453 h 1922807"/>
                  <a:gd name="connsiteX5" fmla="*/ 0 w 1410477"/>
                  <a:gd name="connsiteY5" fmla="*/ 1073648 h 1922807"/>
                  <a:gd name="connsiteX6" fmla="*/ 364907 w 1410477"/>
                  <a:gd name="connsiteY6" fmla="*/ 1197981 h 1922807"/>
                  <a:gd name="connsiteX7" fmla="*/ 473370 w 1410477"/>
                  <a:gd name="connsiteY7" fmla="*/ 1205585 h 1922807"/>
                  <a:gd name="connsiteX8" fmla="*/ 422840 w 1410477"/>
                  <a:gd name="connsiteY8" fmla="*/ 1227077 h 1922807"/>
                  <a:gd name="connsiteX9" fmla="*/ 28664 w 1410477"/>
                  <a:gd name="connsiteY9" fmla="*/ 1526551 h 1922807"/>
                  <a:gd name="connsiteX10" fmla="*/ 520758 w 1410477"/>
                  <a:gd name="connsiteY10" fmla="*/ 1472667 h 1922807"/>
                  <a:gd name="connsiteX11" fmla="*/ 630096 w 1410477"/>
                  <a:gd name="connsiteY11" fmla="*/ 1431934 h 1922807"/>
                  <a:gd name="connsiteX12" fmla="*/ 585030 w 1410477"/>
                  <a:gd name="connsiteY12" fmla="*/ 1479772 h 1922807"/>
                  <a:gd name="connsiteX13" fmla="*/ 344229 w 1410477"/>
                  <a:gd name="connsiteY13" fmla="*/ 1912293 h 1922807"/>
                  <a:gd name="connsiteX14" fmla="*/ 859791 w 1410477"/>
                  <a:gd name="connsiteY14" fmla="*/ 1581580 h 1922807"/>
                  <a:gd name="connsiteX15" fmla="*/ 1172274 w 1410477"/>
                  <a:gd name="connsiteY15" fmla="*/ 1172110 h 1922807"/>
                  <a:gd name="connsiteX16" fmla="*/ 1175913 w 1410477"/>
                  <a:gd name="connsiteY16" fmla="*/ 1162186 h 1922807"/>
                  <a:gd name="connsiteX17" fmla="*/ 1182284 w 1410477"/>
                  <a:gd name="connsiteY17" fmla="*/ 1153744 h 1922807"/>
                  <a:gd name="connsiteX18" fmla="*/ 1357009 w 1410477"/>
                  <a:gd name="connsiteY18" fmla="*/ 669199 h 1922807"/>
                  <a:gd name="connsiteX19" fmla="*/ 1355473 w 1410477"/>
                  <a:gd name="connsiteY19" fmla="*/ 56685 h 1922807"/>
                  <a:gd name="connsiteX20" fmla="*/ 1122524 w 1410477"/>
                  <a:gd name="connsiteY20" fmla="*/ 493485 h 1922807"/>
                  <a:gd name="connsiteX21" fmla="*/ 1106750 w 1410477"/>
                  <a:gd name="connsiteY21" fmla="*/ 557287 h 1922807"/>
                  <a:gd name="connsiteX22" fmla="*/ 1081716 w 1410477"/>
                  <a:gd name="connsiteY22" fmla="*/ 443325 h 1922807"/>
                  <a:gd name="connsiteX23" fmla="*/ 860265 w 1410477"/>
                  <a:gd name="connsiteY23" fmla="*/ 584 h 1922807"/>
                  <a:gd name="connsiteX24" fmla="*/ 822258 w 1410477"/>
                  <a:gd name="connsiteY24" fmla="*/ 494157 h 1922807"/>
                  <a:gd name="connsiteX25" fmla="*/ 831586 w 1410477"/>
                  <a:gd name="connsiteY25" fmla="*/ 548270 h 1922807"/>
                  <a:gd name="connsiteX26" fmla="*/ 766405 w 1410477"/>
                  <a:gd name="connsiteY26" fmla="*/ 461244 h 1922807"/>
                  <a:gd name="connsiteX27" fmla="*/ 464129 w 1410477"/>
                  <a:gd name="connsiteY27" fmla="*/ 221985 h 1922807"/>
                  <a:gd name="connsiteX28" fmla="*/ 447855 w 1410477"/>
                  <a:gd name="connsiteY28" fmla="*/ 246926 h 1922807"/>
                  <a:gd name="connsiteX29" fmla="*/ 619026 w 1410477"/>
                  <a:gd name="connsiteY29" fmla="*/ 707191 h 1922807"/>
                  <a:gd name="connsiteX30" fmla="*/ 673029 w 1410477"/>
                  <a:gd name="connsiteY30" fmla="*/ 794696 h 1922807"/>
                  <a:gd name="connsiteX31" fmla="*/ 646409 w 1410477"/>
                  <a:gd name="connsiteY31" fmla="*/ 780709 h 1922807"/>
                  <a:gd name="connsiteX32" fmla="*/ 49677 w 1410477"/>
                  <a:gd name="connsiteY32" fmla="*/ 642554 h 192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10477" h="1922807">
                    <a:moveTo>
                      <a:pt x="49677" y="642554"/>
                    </a:moveTo>
                    <a:cubicBezTo>
                      <a:pt x="25384" y="692891"/>
                      <a:pt x="140052" y="801478"/>
                      <a:pt x="324275" y="913130"/>
                    </a:cubicBezTo>
                    <a:lnTo>
                      <a:pt x="384663" y="947676"/>
                    </a:lnTo>
                    <a:lnTo>
                      <a:pt x="300074" y="956589"/>
                    </a:lnTo>
                    <a:cubicBezTo>
                      <a:pt x="154114" y="975544"/>
                      <a:pt x="46958" y="1008023"/>
                      <a:pt x="12139" y="1046453"/>
                    </a:cubicBezTo>
                    <a:cubicBezTo>
                      <a:pt x="4180" y="1055237"/>
                      <a:pt x="0" y="1064333"/>
                      <a:pt x="0" y="1073648"/>
                    </a:cubicBezTo>
                    <a:cubicBezTo>
                      <a:pt x="0" y="1129541"/>
                      <a:pt x="150467" y="1177497"/>
                      <a:pt x="364907" y="1197981"/>
                    </a:cubicBezTo>
                    <a:lnTo>
                      <a:pt x="473370" y="1205585"/>
                    </a:lnTo>
                    <a:lnTo>
                      <a:pt x="422840" y="1227077"/>
                    </a:lnTo>
                    <a:cubicBezTo>
                      <a:pt x="174604" y="1339595"/>
                      <a:pt x="4515" y="1465979"/>
                      <a:pt x="28664" y="1526551"/>
                    </a:cubicBezTo>
                    <a:cubicBezTo>
                      <a:pt x="52814" y="1587123"/>
                      <a:pt x="263202" y="1561810"/>
                      <a:pt x="520758" y="1472667"/>
                    </a:cubicBezTo>
                    <a:lnTo>
                      <a:pt x="630096" y="1431934"/>
                    </a:lnTo>
                    <a:lnTo>
                      <a:pt x="585030" y="1479772"/>
                    </a:lnTo>
                    <a:cubicBezTo>
                      <a:pt x="402842" y="1682477"/>
                      <a:pt x="297795" y="1866511"/>
                      <a:pt x="344229" y="1912293"/>
                    </a:cubicBezTo>
                    <a:cubicBezTo>
                      <a:pt x="397297" y="1964616"/>
                      <a:pt x="628122" y="1816550"/>
                      <a:pt x="859791" y="1581580"/>
                    </a:cubicBezTo>
                    <a:cubicBezTo>
                      <a:pt x="1011824" y="1427381"/>
                      <a:pt x="1126439" y="1274074"/>
                      <a:pt x="1172274" y="1172110"/>
                    </a:cubicBezTo>
                    <a:lnTo>
                      <a:pt x="1175913" y="1162186"/>
                    </a:lnTo>
                    <a:lnTo>
                      <a:pt x="1182284" y="1153744"/>
                    </a:lnTo>
                    <a:cubicBezTo>
                      <a:pt x="1243127" y="1059957"/>
                      <a:pt x="1309834" y="880542"/>
                      <a:pt x="1357009" y="669199"/>
                    </a:cubicBezTo>
                    <a:cubicBezTo>
                      <a:pt x="1428895" y="347153"/>
                      <a:pt x="1428208" y="72921"/>
                      <a:pt x="1355473" y="56685"/>
                    </a:cubicBezTo>
                    <a:cubicBezTo>
                      <a:pt x="1291831" y="42479"/>
                      <a:pt x="1194116" y="230509"/>
                      <a:pt x="1122524" y="493485"/>
                    </a:cubicBezTo>
                    <a:lnTo>
                      <a:pt x="1106750" y="557287"/>
                    </a:lnTo>
                    <a:lnTo>
                      <a:pt x="1081716" y="443325"/>
                    </a:lnTo>
                    <a:cubicBezTo>
                      <a:pt x="1017023" y="178568"/>
                      <a:pt x="924258" y="-11954"/>
                      <a:pt x="860265" y="584"/>
                    </a:cubicBezTo>
                    <a:cubicBezTo>
                      <a:pt x="796274" y="13122"/>
                      <a:pt x="782260" y="224562"/>
                      <a:pt x="822258" y="494157"/>
                    </a:cubicBezTo>
                    <a:lnTo>
                      <a:pt x="831586" y="548270"/>
                    </a:lnTo>
                    <a:lnTo>
                      <a:pt x="766405" y="461244"/>
                    </a:lnTo>
                    <a:cubicBezTo>
                      <a:pt x="632957" y="292141"/>
                      <a:pt x="511099" y="191689"/>
                      <a:pt x="464129" y="221985"/>
                    </a:cubicBezTo>
                    <a:cubicBezTo>
                      <a:pt x="456301" y="227034"/>
                      <a:pt x="450923" y="235477"/>
                      <a:pt x="447855" y="246926"/>
                    </a:cubicBezTo>
                    <a:cubicBezTo>
                      <a:pt x="429065" y="317054"/>
                      <a:pt x="496925" y="500004"/>
                      <a:pt x="619026" y="707191"/>
                    </a:cubicBezTo>
                    <a:lnTo>
                      <a:pt x="673029" y="794696"/>
                    </a:lnTo>
                    <a:lnTo>
                      <a:pt x="646409" y="780709"/>
                    </a:lnTo>
                    <a:cubicBezTo>
                      <a:pt x="349234" y="637292"/>
                      <a:pt x="82067" y="575437"/>
                      <a:pt x="49677" y="642554"/>
                    </a:cubicBezTo>
                    <a:close/>
                  </a:path>
                </a:pathLst>
              </a:custGeom>
              <a:solidFill>
                <a:srgbClr val="83E6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8" name="矩形: 圆角 427"/>
            <p:cNvSpPr/>
            <p:nvPr/>
          </p:nvSpPr>
          <p:spPr>
            <a:xfrm>
              <a:off x="4233130" y="405331"/>
              <a:ext cx="3725740" cy="7432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44A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5019345" y="561582"/>
              <a:ext cx="214721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A36029"/>
                  </a:solidFill>
                  <a:latin typeface="+mj-lt"/>
                </a:rPr>
                <a:t>Components</a:t>
              </a:r>
            </a:p>
          </p:txBody>
        </p:sp>
        <p:grpSp>
          <p:nvGrpSpPr>
            <p:cNvPr id="432" name="组合 431"/>
            <p:cNvGrpSpPr/>
            <p:nvPr/>
          </p:nvGrpSpPr>
          <p:grpSpPr>
            <a:xfrm flipH="1">
              <a:off x="4428040" y="561582"/>
              <a:ext cx="470730" cy="470730"/>
              <a:chOff x="1571891" y="317697"/>
              <a:chExt cx="2223461" cy="2223461"/>
            </a:xfrm>
          </p:grpSpPr>
          <p:sp>
            <p:nvSpPr>
              <p:cNvPr id="433" name="任意多边形: 形状 432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椭圆 433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 flipH="1">
              <a:off x="7362268" y="552517"/>
              <a:ext cx="470730" cy="470730"/>
              <a:chOff x="1571891" y="317697"/>
              <a:chExt cx="2223461" cy="2223461"/>
            </a:xfrm>
          </p:grpSpPr>
          <p:sp>
            <p:nvSpPr>
              <p:cNvPr id="436" name="任意多边形: 形状 435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131483" y="3387134"/>
            <a:ext cx="2102174" cy="2102174"/>
            <a:chOff x="1782" y="5334"/>
            <a:chExt cx="3311" cy="3311"/>
          </a:xfrm>
        </p:grpSpPr>
        <p:sp>
          <p:nvSpPr>
            <p:cNvPr id="265" name="椭圆 264"/>
            <p:cNvSpPr/>
            <p:nvPr/>
          </p:nvSpPr>
          <p:spPr>
            <a:xfrm>
              <a:off x="1782" y="5334"/>
              <a:ext cx="3311" cy="33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A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2624" y="7602"/>
              <a:ext cx="1629" cy="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Cactus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41974" y="1612944"/>
            <a:ext cx="2102174" cy="2102174"/>
            <a:chOff x="10277" y="5334"/>
            <a:chExt cx="3311" cy="3311"/>
          </a:xfrm>
        </p:grpSpPr>
        <p:sp>
          <p:nvSpPr>
            <p:cNvPr id="255" name="椭圆 254"/>
            <p:cNvSpPr/>
            <p:nvPr/>
          </p:nvSpPr>
          <p:spPr>
            <a:xfrm>
              <a:off x="10277" y="5334"/>
              <a:ext cx="3311" cy="33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11175" y="7728"/>
              <a:ext cx="1519" cy="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Bunny</a:t>
              </a:r>
            </a:p>
          </p:txBody>
        </p:sp>
      </p:grpSp>
      <p:pic>
        <p:nvPicPr>
          <p:cNvPr id="31" name="Picture 30" descr="rabbit-removebg-preview"/>
          <p:cNvPicPr>
            <a:picLocks noChangeAspect="1"/>
          </p:cNvPicPr>
          <p:nvPr/>
        </p:nvPicPr>
        <p:blipFill>
          <a:blip r:embed="rId3"/>
          <a:srcRect l="48947" t="1427" r="11964" b="48947"/>
          <a:stretch>
            <a:fillRect/>
          </a:stretch>
        </p:blipFill>
        <p:spPr>
          <a:xfrm>
            <a:off x="5480685" y="1485900"/>
            <a:ext cx="1254760" cy="1593850"/>
          </a:xfrm>
          <a:prstGeom prst="rect">
            <a:avLst/>
          </a:prstGeom>
        </p:spPr>
      </p:pic>
      <p:pic>
        <p:nvPicPr>
          <p:cNvPr id="32" name="Picture 31" descr="kaktus-removebg-preview"/>
          <p:cNvPicPr>
            <a:picLocks noChangeAspect="1"/>
          </p:cNvPicPr>
          <p:nvPr/>
        </p:nvPicPr>
        <p:blipFill>
          <a:blip r:embed="rId4"/>
          <a:srcRect t="38147" r="68013"/>
          <a:stretch>
            <a:fillRect/>
          </a:stretch>
        </p:blipFill>
        <p:spPr>
          <a:xfrm>
            <a:off x="1692910" y="3413760"/>
            <a:ext cx="861060" cy="166624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05555" y="4034790"/>
            <a:ext cx="2102485" cy="2102485"/>
            <a:chOff x="1782" y="5334"/>
            <a:chExt cx="3311" cy="3311"/>
          </a:xfrm>
        </p:grpSpPr>
        <p:sp>
          <p:nvSpPr>
            <p:cNvPr id="14" name="椭圆 264"/>
            <p:cNvSpPr/>
            <p:nvPr/>
          </p:nvSpPr>
          <p:spPr>
            <a:xfrm>
              <a:off x="1782" y="5334"/>
              <a:ext cx="3311" cy="33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A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445"/>
            <p:cNvSpPr/>
            <p:nvPr/>
          </p:nvSpPr>
          <p:spPr>
            <a:xfrm>
              <a:off x="2901" y="7602"/>
              <a:ext cx="1074" cy="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Bird</a:t>
              </a:r>
            </a:p>
          </p:txBody>
        </p:sp>
      </p:grpSp>
      <p:pic>
        <p:nvPicPr>
          <p:cNvPr id="33" name="Picture 32" descr="bird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211320" y="4311015"/>
            <a:ext cx="1290320" cy="111315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402070" y="4034790"/>
            <a:ext cx="2102485" cy="2102485"/>
            <a:chOff x="1782" y="5334"/>
            <a:chExt cx="3311" cy="3311"/>
          </a:xfrm>
        </p:grpSpPr>
        <p:sp>
          <p:nvSpPr>
            <p:cNvPr id="18" name="椭圆 264"/>
            <p:cNvSpPr/>
            <p:nvPr/>
          </p:nvSpPr>
          <p:spPr>
            <a:xfrm>
              <a:off x="1782" y="5334"/>
              <a:ext cx="3311" cy="33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A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445"/>
            <p:cNvSpPr/>
            <p:nvPr/>
          </p:nvSpPr>
          <p:spPr>
            <a:xfrm>
              <a:off x="2818" y="7602"/>
              <a:ext cx="1243" cy="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Wolf</a:t>
              </a:r>
            </a:p>
          </p:txBody>
        </p:sp>
      </p:grpSp>
      <p:pic>
        <p:nvPicPr>
          <p:cNvPr id="24" name="Picture 23" descr="serigala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710045" y="4693920"/>
            <a:ext cx="1495425" cy="56578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038503" y="3387134"/>
            <a:ext cx="2102174" cy="2102174"/>
            <a:chOff x="1782" y="5334"/>
            <a:chExt cx="3311" cy="3311"/>
          </a:xfrm>
        </p:grpSpPr>
        <p:sp>
          <p:nvSpPr>
            <p:cNvPr id="22" name="椭圆 264"/>
            <p:cNvSpPr/>
            <p:nvPr/>
          </p:nvSpPr>
          <p:spPr>
            <a:xfrm>
              <a:off x="1782" y="5334"/>
              <a:ext cx="3311" cy="33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A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445"/>
            <p:cNvSpPr/>
            <p:nvPr/>
          </p:nvSpPr>
          <p:spPr>
            <a:xfrm>
              <a:off x="2642" y="7602"/>
              <a:ext cx="1590" cy="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Carrot</a:t>
              </a:r>
            </a:p>
          </p:txBody>
        </p:sp>
      </p:grpSp>
      <p:pic>
        <p:nvPicPr>
          <p:cNvPr id="25" name="Picture 24" descr="carrot-removebg-preview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60000">
            <a:off x="9719945" y="3578860"/>
            <a:ext cx="82169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35" y="5344628"/>
            <a:ext cx="12185901" cy="1553171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任意多边形: 形状 319"/>
          <p:cNvSpPr/>
          <p:nvPr/>
        </p:nvSpPr>
        <p:spPr>
          <a:xfrm rot="1848693">
            <a:off x="2950196" y="128346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1" name="任意多边形: 形状 320"/>
          <p:cNvSpPr/>
          <p:nvPr/>
        </p:nvSpPr>
        <p:spPr>
          <a:xfrm rot="18707093">
            <a:off x="865368" y="1099455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2" name="任意多边形: 形状 321"/>
          <p:cNvSpPr/>
          <p:nvPr/>
        </p:nvSpPr>
        <p:spPr>
          <a:xfrm rot="18707093">
            <a:off x="3831761" y="44025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4" name="任意多边形: 形状 323"/>
          <p:cNvSpPr/>
          <p:nvPr/>
        </p:nvSpPr>
        <p:spPr>
          <a:xfrm rot="1517159">
            <a:off x="478090" y="427122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34397" y="1056889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2420297" y="183329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758478" y="106151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任意多边形: 形状 333"/>
          <p:cNvSpPr/>
          <p:nvPr/>
        </p:nvSpPr>
        <p:spPr>
          <a:xfrm>
            <a:off x="7052845" y="1907124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/>
          <p:cNvSpPr/>
          <p:nvPr/>
        </p:nvSpPr>
        <p:spPr>
          <a:xfrm flipH="1">
            <a:off x="2772036" y="4217228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任意多边形: 形状 341"/>
          <p:cNvSpPr/>
          <p:nvPr/>
        </p:nvSpPr>
        <p:spPr>
          <a:xfrm rot="17915333" flipH="1">
            <a:off x="8582758" y="5803287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/>
          <p:cNvSpPr/>
          <p:nvPr/>
        </p:nvSpPr>
        <p:spPr>
          <a:xfrm rot="1848693">
            <a:off x="11255917" y="117660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5" name="任意多边形: 形状 344"/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任意多边形: 形状 345"/>
          <p:cNvSpPr/>
          <p:nvPr/>
        </p:nvSpPr>
        <p:spPr>
          <a:xfrm rot="21083616">
            <a:off x="9323688" y="133727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任意多边形: 形状 346"/>
          <p:cNvSpPr/>
          <p:nvPr/>
        </p:nvSpPr>
        <p:spPr>
          <a:xfrm rot="2670160">
            <a:off x="10138331" y="69720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556561" y="5642174"/>
            <a:ext cx="319534" cy="333899"/>
            <a:chOff x="-1912120" y="5702972"/>
            <a:chExt cx="1307112" cy="1365874"/>
          </a:xfrm>
        </p:grpSpPr>
        <p:sp>
          <p:nvSpPr>
            <p:cNvPr id="352" name="任意多边形: 形状 351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7409524" y="4898302"/>
            <a:ext cx="226058" cy="236221"/>
            <a:chOff x="-1912120" y="5702972"/>
            <a:chExt cx="1307112" cy="1365874"/>
          </a:xfrm>
        </p:grpSpPr>
        <p:sp>
          <p:nvSpPr>
            <p:cNvPr id="357" name="任意多边形: 形状 356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 rot="19232518">
            <a:off x="2733103" y="6255154"/>
            <a:ext cx="226058" cy="236221"/>
            <a:chOff x="-1912120" y="5702972"/>
            <a:chExt cx="1307112" cy="1365874"/>
          </a:xfrm>
        </p:grpSpPr>
        <p:sp>
          <p:nvSpPr>
            <p:cNvPr id="360" name="任意多边形: 形状 359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9232518">
            <a:off x="9830982" y="6229398"/>
            <a:ext cx="226058" cy="236221"/>
            <a:chOff x="-1912120" y="5702972"/>
            <a:chExt cx="1307112" cy="1365874"/>
          </a:xfrm>
        </p:grpSpPr>
        <p:sp>
          <p:nvSpPr>
            <p:cNvPr id="363" name="任意多边形: 形状 362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8" descr="rabbit-removebg-preview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00" b="49400" l="49800" r="94800">
                        <a14:foregroundMark x1="52600" y1="18200" x2="55400" y2="23800"/>
                        <a14:foregroundMark x1="52000" y1="17200" x2="49800" y2="21200"/>
                        <a14:foregroundMark x1="53800" y1="17200" x2="51600" y2="18200"/>
                        <a14:foregroundMark x1="77000" y1="48400" x2="64000" y2="49400"/>
                        <a14:backgroundMark x1="87600" y1="5800" x2="84800" y2="20400"/>
                        <a14:backgroundMark x1="84800" y1="20400" x2="92000" y2="46600"/>
                        <a14:backgroundMark x1="87000" y1="6000" x2="83200" y2="16400"/>
                        <a14:backgroundMark x1="88800" y1="6000" x2="88800" y2="6000"/>
                        <a14:backgroundMark x1="88800" y1="6000" x2="85200" y2="7000"/>
                        <a14:backgroundMark x1="85200" y1="7000" x2="85200" y2="7000"/>
                        <a14:backgroundMark x1="85200" y1="7000" x2="85200" y2="7000"/>
                        <a14:backgroundMark x1="89800" y1="6400" x2="72400" y2="6800"/>
                        <a14:backgroundMark x1="48359" y1="20476" x2="46600" y2="21200"/>
                        <a14:backgroundMark x1="52200" y1="25003" x2="52200" y2="26200"/>
                        <a14:backgroundMark x1="52200" y1="15000" x2="52200" y2="15369"/>
                      </a14:backgroundRemoval>
                    </a14:imgEffect>
                  </a14:imgLayer>
                </a14:imgProps>
              </a:ext>
            </a:extLst>
          </a:blip>
          <a:srcRect l="48947" t="1427" r="-560" b="48947"/>
          <a:stretch>
            <a:fillRect/>
          </a:stretch>
        </p:blipFill>
        <p:spPr>
          <a:xfrm flipH="1">
            <a:off x="132760" y="3708233"/>
            <a:ext cx="1811020" cy="1743075"/>
          </a:xfrm>
          <a:prstGeom prst="rect">
            <a:avLst/>
          </a:prstGeom>
        </p:spPr>
      </p:pic>
      <p:pic>
        <p:nvPicPr>
          <p:cNvPr id="2" name="Picture 1" descr="kaktus-removebg-preview"/>
          <p:cNvPicPr>
            <a:picLocks noChangeAspect="1"/>
          </p:cNvPicPr>
          <p:nvPr/>
        </p:nvPicPr>
        <p:blipFill rotWithShape="1">
          <a:blip r:embed="rId5"/>
          <a:srcRect l="7368" t="9862" r="73850" b="65684"/>
          <a:stretch/>
        </p:blipFill>
        <p:spPr>
          <a:xfrm>
            <a:off x="2825750" y="4447437"/>
            <a:ext cx="688975" cy="897191"/>
          </a:xfrm>
          <a:prstGeom prst="rect">
            <a:avLst/>
          </a:prstGeom>
        </p:spPr>
      </p:pic>
      <p:grpSp>
        <p:nvGrpSpPr>
          <p:cNvPr id="4" name="组合 13"/>
          <p:cNvGrpSpPr/>
          <p:nvPr/>
        </p:nvGrpSpPr>
        <p:grpSpPr>
          <a:xfrm>
            <a:off x="4452423" y="5380363"/>
            <a:ext cx="595909" cy="1035666"/>
            <a:chOff x="1420181" y="2082776"/>
            <a:chExt cx="595909" cy="1035666"/>
          </a:xfrm>
        </p:grpSpPr>
        <p:sp>
          <p:nvSpPr>
            <p:cNvPr id="5" name="任意多边形: 形状 243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7" name="任意多边形: 形状 240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249"/>
          <p:cNvGrpSpPr/>
          <p:nvPr/>
        </p:nvGrpSpPr>
        <p:grpSpPr>
          <a:xfrm>
            <a:off x="5317300" y="5745179"/>
            <a:ext cx="431711" cy="750296"/>
            <a:chOff x="1420181" y="2082776"/>
            <a:chExt cx="595909" cy="1035666"/>
          </a:xfrm>
        </p:grpSpPr>
        <p:sp>
          <p:nvSpPr>
            <p:cNvPr id="16" name="任意多边形: 形状 250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251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18" name="任意多边形: 形状 252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253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340"/>
          <p:cNvSpPr/>
          <p:nvPr/>
        </p:nvSpPr>
        <p:spPr>
          <a:xfrm rot="17915333" flipH="1">
            <a:off x="4485733" y="6121351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342"/>
          <p:cNvSpPr/>
          <p:nvPr/>
        </p:nvSpPr>
        <p:spPr>
          <a:xfrm rot="17915333" flipH="1">
            <a:off x="6976120" y="5809258"/>
            <a:ext cx="408465" cy="556832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文本框 376"/>
          <p:cNvSpPr txBox="1"/>
          <p:nvPr/>
        </p:nvSpPr>
        <p:spPr>
          <a:xfrm>
            <a:off x="3777999" y="1285033"/>
            <a:ext cx="4656144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dirty="0"/>
              <a:t>LEVEL ONE</a:t>
            </a:r>
          </a:p>
        </p:txBody>
      </p:sp>
      <p:pic>
        <p:nvPicPr>
          <p:cNvPr id="3" name="Picture 2" descr="kaktus-removebg-preview"/>
          <p:cNvPicPr>
            <a:picLocks noChangeAspect="1"/>
          </p:cNvPicPr>
          <p:nvPr/>
        </p:nvPicPr>
        <p:blipFill rotWithShape="1">
          <a:blip r:embed="rId5"/>
          <a:srcRect l="28330" t="9410" r="54956" b="65795"/>
          <a:stretch/>
        </p:blipFill>
        <p:spPr>
          <a:xfrm>
            <a:off x="4642485" y="4437211"/>
            <a:ext cx="613093" cy="909703"/>
          </a:xfrm>
          <a:prstGeom prst="rect">
            <a:avLst/>
          </a:prstGeom>
        </p:spPr>
      </p:pic>
      <p:pic>
        <p:nvPicPr>
          <p:cNvPr id="10" name="Picture 9" descr="kaktus-removebg-preview"/>
          <p:cNvPicPr>
            <a:picLocks noChangeAspect="1"/>
          </p:cNvPicPr>
          <p:nvPr/>
        </p:nvPicPr>
        <p:blipFill rotWithShape="1">
          <a:blip r:embed="rId5"/>
          <a:srcRect l="50336" t="6870" r="31007" b="66048"/>
          <a:stretch/>
        </p:blipFill>
        <p:spPr>
          <a:xfrm>
            <a:off x="7035928" y="4351020"/>
            <a:ext cx="684401" cy="993608"/>
          </a:xfrm>
          <a:prstGeom prst="rect">
            <a:avLst/>
          </a:prstGeom>
        </p:spPr>
      </p:pic>
      <p:pic>
        <p:nvPicPr>
          <p:cNvPr id="11" name="Picture 10" descr="kaktus-removebg-preview"/>
          <p:cNvPicPr>
            <a:picLocks noChangeAspect="1"/>
          </p:cNvPicPr>
          <p:nvPr/>
        </p:nvPicPr>
        <p:blipFill rotWithShape="1">
          <a:blip r:embed="rId5"/>
          <a:srcRect l="73703" t="11924" r="6208" b="68586"/>
          <a:stretch/>
        </p:blipFill>
        <p:spPr>
          <a:xfrm>
            <a:off x="10283290" y="4635953"/>
            <a:ext cx="736890" cy="715025"/>
          </a:xfrm>
          <a:prstGeom prst="rect">
            <a:avLst/>
          </a:prstGeom>
        </p:spPr>
      </p:pic>
      <p:pic>
        <p:nvPicPr>
          <p:cNvPr id="14" name="Picture 13" descr="carrot-removebg-preview"/>
          <p:cNvPicPr>
            <a:picLocks noChangeAspect="1"/>
          </p:cNvPicPr>
          <p:nvPr/>
        </p:nvPicPr>
        <p:blipFill>
          <a:blip r:embed="rId6"/>
          <a:srcRect l="73868" t="19452" r="10239" b="18106"/>
          <a:stretch>
            <a:fillRect/>
          </a:stretch>
        </p:blipFill>
        <p:spPr>
          <a:xfrm rot="5400000">
            <a:off x="6070600" y="4797425"/>
            <a:ext cx="283845" cy="810895"/>
          </a:xfrm>
          <a:prstGeom prst="rect">
            <a:avLst/>
          </a:prstGeom>
        </p:spPr>
      </p:pic>
      <p:pic>
        <p:nvPicPr>
          <p:cNvPr id="20" name="Picture 19" descr="carrot-removebg-preview"/>
          <p:cNvPicPr>
            <a:picLocks noChangeAspect="1"/>
          </p:cNvPicPr>
          <p:nvPr/>
        </p:nvPicPr>
        <p:blipFill>
          <a:blip r:embed="rId6"/>
          <a:srcRect l="73868" t="19452" r="10239" b="18106"/>
          <a:stretch>
            <a:fillRect/>
          </a:stretch>
        </p:blipFill>
        <p:spPr>
          <a:xfrm rot="3120000">
            <a:off x="8172450" y="3271520"/>
            <a:ext cx="274955" cy="786130"/>
          </a:xfrm>
          <a:prstGeom prst="rect">
            <a:avLst/>
          </a:prstGeom>
        </p:spPr>
      </p:pic>
      <p:pic>
        <p:nvPicPr>
          <p:cNvPr id="21" name="Picture 20" descr="carrot-removebg-preview"/>
          <p:cNvPicPr>
            <a:picLocks noChangeAspect="1"/>
          </p:cNvPicPr>
          <p:nvPr/>
        </p:nvPicPr>
        <p:blipFill>
          <a:blip r:embed="rId6"/>
          <a:srcRect l="73868" t="19452" r="10239" b="18106"/>
          <a:stretch>
            <a:fillRect/>
          </a:stretch>
        </p:blipFill>
        <p:spPr>
          <a:xfrm rot="16200000" flipH="1">
            <a:off x="5695316" y="4568191"/>
            <a:ext cx="274955" cy="786130"/>
          </a:xfrm>
          <a:prstGeom prst="rect">
            <a:avLst/>
          </a:prstGeom>
        </p:spPr>
      </p:pic>
      <p:pic>
        <p:nvPicPr>
          <p:cNvPr id="25" name="Picture 24" descr="carrot-removebg-preview"/>
          <p:cNvPicPr>
            <a:picLocks noChangeAspect="1"/>
          </p:cNvPicPr>
          <p:nvPr/>
        </p:nvPicPr>
        <p:blipFill>
          <a:blip r:embed="rId6"/>
          <a:srcRect l="73868" t="19452" r="10239" b="18106"/>
          <a:stretch>
            <a:fillRect/>
          </a:stretch>
        </p:blipFill>
        <p:spPr>
          <a:xfrm rot="3120000">
            <a:off x="8768715" y="3752850"/>
            <a:ext cx="256540" cy="734695"/>
          </a:xfrm>
          <a:prstGeom prst="rect">
            <a:avLst/>
          </a:prstGeom>
        </p:spPr>
      </p:pic>
      <p:pic>
        <p:nvPicPr>
          <p:cNvPr id="31" name="Picture 30" descr="carrot-removebg-preview"/>
          <p:cNvPicPr>
            <a:picLocks noChangeAspect="1"/>
          </p:cNvPicPr>
          <p:nvPr/>
        </p:nvPicPr>
        <p:blipFill>
          <a:blip r:embed="rId6"/>
          <a:srcRect l="73868" t="19452" r="10239" b="18106"/>
          <a:stretch>
            <a:fillRect/>
          </a:stretch>
        </p:blipFill>
        <p:spPr>
          <a:xfrm rot="3120000">
            <a:off x="9351645" y="4290060"/>
            <a:ext cx="256540" cy="734695"/>
          </a:xfrm>
          <a:prstGeom prst="rect">
            <a:avLst/>
          </a:prstGeom>
        </p:spPr>
      </p:pic>
      <p:sp>
        <p:nvSpPr>
          <p:cNvPr id="379" name="矩形 378"/>
          <p:cNvSpPr/>
          <p:nvPr/>
        </p:nvSpPr>
        <p:spPr>
          <a:xfrm>
            <a:off x="948690" y="2476500"/>
            <a:ext cx="477583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400" b="1" dirty="0">
                <a:solidFill>
                  <a:srgbClr val="44AA3C"/>
                </a:solidFill>
              </a:rPr>
              <a:t>There is only one obstacle in the first level which is a short cactus. When the rabbit collides with the cactus, the rabbit's life will be reduced by one, and the game will stop when the rabbit hits the cactus three times. </a:t>
            </a:r>
          </a:p>
        </p:txBody>
      </p:sp>
      <p:sp>
        <p:nvSpPr>
          <p:cNvPr id="34" name="矩形 378"/>
          <p:cNvSpPr/>
          <p:nvPr/>
        </p:nvSpPr>
        <p:spPr>
          <a:xfrm>
            <a:off x="6499225" y="2476500"/>
            <a:ext cx="4775835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400" b="1" dirty="0">
                <a:solidFill>
                  <a:srgbClr val="44AA3C"/>
                </a:solidFill>
                <a:sym typeface="+mn-ea"/>
              </a:rPr>
              <a:t>There will be an additional score in every level when the rabbit collides with a carrot, and an additional point of 100 points.</a:t>
            </a:r>
            <a:endParaRPr lang="en-US" altLang="zh-CN" sz="1400" b="1" dirty="0">
              <a:solidFill>
                <a:srgbClr val="44AA3C"/>
              </a:solidFill>
            </a:endParaRPr>
          </a:p>
        </p:txBody>
      </p:sp>
      <p:sp>
        <p:nvSpPr>
          <p:cNvPr id="37" name="文本框 376"/>
          <p:cNvSpPr txBox="1"/>
          <p:nvPr/>
        </p:nvSpPr>
        <p:spPr>
          <a:xfrm>
            <a:off x="9561830" y="331470"/>
            <a:ext cx="28143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44AA3C"/>
                </a:solidFill>
              </a:rPr>
              <a:t>1099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50240" y="643255"/>
            <a:ext cx="1282700" cy="377825"/>
            <a:chOff x="1024" y="1013"/>
            <a:chExt cx="2020" cy="595"/>
          </a:xfrm>
        </p:grpSpPr>
        <p:pic>
          <p:nvPicPr>
            <p:cNvPr id="38" name="Picture 37" descr="LOPE-removebg-preview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4" y="1013"/>
              <a:ext cx="583" cy="583"/>
            </a:xfrm>
            <a:prstGeom prst="rect">
              <a:avLst/>
            </a:prstGeom>
          </p:spPr>
        </p:pic>
        <p:pic>
          <p:nvPicPr>
            <p:cNvPr id="39" name="Picture 38" descr="LOPE-removebg-preview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" y="1026"/>
              <a:ext cx="583" cy="583"/>
            </a:xfrm>
            <a:prstGeom prst="rect">
              <a:avLst/>
            </a:prstGeom>
          </p:spPr>
        </p:pic>
        <p:pic>
          <p:nvPicPr>
            <p:cNvPr id="40" name="Picture 39" descr="LOPE-removebg-preview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2" y="1013"/>
              <a:ext cx="583" cy="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35" y="5344628"/>
            <a:ext cx="12185901" cy="1553171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任意多边形: 形状 319"/>
          <p:cNvSpPr/>
          <p:nvPr/>
        </p:nvSpPr>
        <p:spPr>
          <a:xfrm rot="1848693">
            <a:off x="2950196" y="128346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1" name="任意多边形: 形状 320"/>
          <p:cNvSpPr/>
          <p:nvPr/>
        </p:nvSpPr>
        <p:spPr>
          <a:xfrm rot="18707093">
            <a:off x="865368" y="1099455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2" name="任意多边形: 形状 321"/>
          <p:cNvSpPr/>
          <p:nvPr/>
        </p:nvSpPr>
        <p:spPr>
          <a:xfrm rot="18707093">
            <a:off x="3831761" y="44025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4" name="任意多边形: 形状 323"/>
          <p:cNvSpPr/>
          <p:nvPr/>
        </p:nvSpPr>
        <p:spPr>
          <a:xfrm rot="1517159">
            <a:off x="478090" y="427122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34397" y="1056889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2420297" y="183329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758478" y="106151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任意多边形: 形状 333"/>
          <p:cNvSpPr/>
          <p:nvPr/>
        </p:nvSpPr>
        <p:spPr>
          <a:xfrm>
            <a:off x="7052845" y="1907124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/>
          <p:cNvSpPr/>
          <p:nvPr/>
        </p:nvSpPr>
        <p:spPr>
          <a:xfrm flipH="1">
            <a:off x="2772036" y="4217228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任意多边形: 形状 341"/>
          <p:cNvSpPr/>
          <p:nvPr/>
        </p:nvSpPr>
        <p:spPr>
          <a:xfrm rot="17915333" flipH="1">
            <a:off x="8582758" y="5803287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/>
          <p:cNvSpPr/>
          <p:nvPr/>
        </p:nvSpPr>
        <p:spPr>
          <a:xfrm rot="1848693">
            <a:off x="11255917" y="117660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5" name="任意多边形: 形状 344"/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任意多边形: 形状 345"/>
          <p:cNvSpPr/>
          <p:nvPr/>
        </p:nvSpPr>
        <p:spPr>
          <a:xfrm rot="21083616">
            <a:off x="9323688" y="133727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任意多边形: 形状 346"/>
          <p:cNvSpPr/>
          <p:nvPr/>
        </p:nvSpPr>
        <p:spPr>
          <a:xfrm rot="2670160">
            <a:off x="10138331" y="69720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556561" y="5613145"/>
            <a:ext cx="319534" cy="333899"/>
            <a:chOff x="-1912120" y="5702972"/>
            <a:chExt cx="1307112" cy="1365874"/>
          </a:xfrm>
        </p:grpSpPr>
        <p:sp>
          <p:nvSpPr>
            <p:cNvPr id="352" name="任意多边形: 形状 351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 rot="19232518">
            <a:off x="2733103" y="6226125"/>
            <a:ext cx="226058" cy="236221"/>
            <a:chOff x="-1912120" y="5702972"/>
            <a:chExt cx="1307112" cy="1365874"/>
          </a:xfrm>
        </p:grpSpPr>
        <p:sp>
          <p:nvSpPr>
            <p:cNvPr id="360" name="任意多边形: 形状 359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9232518">
            <a:off x="9830982" y="6229398"/>
            <a:ext cx="226058" cy="236221"/>
            <a:chOff x="-1912120" y="5702972"/>
            <a:chExt cx="1307112" cy="1365874"/>
          </a:xfrm>
        </p:grpSpPr>
        <p:sp>
          <p:nvSpPr>
            <p:cNvPr id="363" name="任意多边形: 形状 362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8" descr="rabbit-removebg-preview"/>
          <p:cNvPicPr>
            <a:picLocks noChangeAspect="1"/>
          </p:cNvPicPr>
          <p:nvPr/>
        </p:nvPicPr>
        <p:blipFill>
          <a:blip r:embed="rId3"/>
          <a:srcRect l="48947" t="1427" r="-560" b="48947"/>
          <a:stretch>
            <a:fillRect/>
          </a:stretch>
        </p:blipFill>
        <p:spPr>
          <a:xfrm flipH="1">
            <a:off x="383540" y="3617595"/>
            <a:ext cx="1811020" cy="1743075"/>
          </a:xfrm>
          <a:prstGeom prst="rect">
            <a:avLst/>
          </a:prstGeom>
        </p:spPr>
      </p:pic>
      <p:pic>
        <p:nvPicPr>
          <p:cNvPr id="2" name="Picture 1" descr="kaktus-removebg-preview"/>
          <p:cNvPicPr>
            <a:picLocks noChangeAspect="1"/>
          </p:cNvPicPr>
          <p:nvPr/>
        </p:nvPicPr>
        <p:blipFill rotWithShape="1">
          <a:blip r:embed="rId4"/>
          <a:srcRect l="7712" t="42865" r="69520" b="10466"/>
          <a:stretch/>
        </p:blipFill>
        <p:spPr>
          <a:xfrm>
            <a:off x="2803610" y="3601553"/>
            <a:ext cx="849630" cy="1743076"/>
          </a:xfrm>
          <a:prstGeom prst="rect">
            <a:avLst/>
          </a:prstGeom>
        </p:spPr>
      </p:pic>
      <p:grpSp>
        <p:nvGrpSpPr>
          <p:cNvPr id="4" name="组合 13"/>
          <p:cNvGrpSpPr/>
          <p:nvPr/>
        </p:nvGrpSpPr>
        <p:grpSpPr>
          <a:xfrm>
            <a:off x="4452423" y="5380363"/>
            <a:ext cx="595909" cy="1035666"/>
            <a:chOff x="1420181" y="2082776"/>
            <a:chExt cx="595909" cy="1035666"/>
          </a:xfrm>
        </p:grpSpPr>
        <p:sp>
          <p:nvSpPr>
            <p:cNvPr id="5" name="任意多边形: 形状 243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7" name="任意多边形: 形状 240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249"/>
          <p:cNvGrpSpPr/>
          <p:nvPr/>
        </p:nvGrpSpPr>
        <p:grpSpPr>
          <a:xfrm>
            <a:off x="5317300" y="5745179"/>
            <a:ext cx="431711" cy="750296"/>
            <a:chOff x="1420181" y="2082776"/>
            <a:chExt cx="595909" cy="1035666"/>
          </a:xfrm>
        </p:grpSpPr>
        <p:sp>
          <p:nvSpPr>
            <p:cNvPr id="16" name="任意多边形: 形状 250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251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18" name="任意多边形: 形状 252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253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340"/>
          <p:cNvSpPr/>
          <p:nvPr/>
        </p:nvSpPr>
        <p:spPr>
          <a:xfrm rot="17915333" flipH="1">
            <a:off x="4485733" y="6121351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342"/>
          <p:cNvSpPr/>
          <p:nvPr/>
        </p:nvSpPr>
        <p:spPr>
          <a:xfrm rot="17915333" flipH="1">
            <a:off x="6976120" y="5809258"/>
            <a:ext cx="408465" cy="556832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文本框 376"/>
          <p:cNvSpPr txBox="1"/>
          <p:nvPr/>
        </p:nvSpPr>
        <p:spPr>
          <a:xfrm>
            <a:off x="3777999" y="1285033"/>
            <a:ext cx="4656144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dirty="0"/>
              <a:t>LEVEL TWO</a:t>
            </a:r>
          </a:p>
        </p:txBody>
      </p:sp>
      <p:pic>
        <p:nvPicPr>
          <p:cNvPr id="3" name="Picture 2" descr="kaktus-removebg-preview"/>
          <p:cNvPicPr>
            <a:picLocks noChangeAspect="1"/>
          </p:cNvPicPr>
          <p:nvPr/>
        </p:nvPicPr>
        <p:blipFill rotWithShape="1">
          <a:blip r:embed="rId4"/>
          <a:srcRect l="35965" t="43681" r="52266" b="11397"/>
          <a:stretch/>
        </p:blipFill>
        <p:spPr>
          <a:xfrm>
            <a:off x="5013959" y="3692462"/>
            <a:ext cx="431711" cy="1648102"/>
          </a:xfrm>
          <a:prstGeom prst="rect">
            <a:avLst/>
          </a:prstGeom>
        </p:spPr>
      </p:pic>
      <p:pic>
        <p:nvPicPr>
          <p:cNvPr id="10" name="Picture 9" descr="kaktus-removebg-preview"/>
          <p:cNvPicPr>
            <a:picLocks noChangeAspect="1"/>
          </p:cNvPicPr>
          <p:nvPr/>
        </p:nvPicPr>
        <p:blipFill>
          <a:blip r:embed="rId4"/>
          <a:srcRect l="46888" t="5416" r="27734" b="61422"/>
          <a:stretch>
            <a:fillRect/>
          </a:stretch>
        </p:blipFill>
        <p:spPr>
          <a:xfrm>
            <a:off x="6297295" y="4297680"/>
            <a:ext cx="930910" cy="1216660"/>
          </a:xfrm>
          <a:prstGeom prst="rect">
            <a:avLst/>
          </a:prstGeom>
        </p:spPr>
      </p:pic>
      <p:pic>
        <p:nvPicPr>
          <p:cNvPr id="11" name="Picture 10" descr="kaktus-removebg-preview"/>
          <p:cNvPicPr>
            <a:picLocks noChangeAspect="1"/>
          </p:cNvPicPr>
          <p:nvPr/>
        </p:nvPicPr>
        <p:blipFill>
          <a:blip r:embed="rId4"/>
          <a:srcRect l="71002" t="5416" r="3620" b="61422"/>
          <a:stretch>
            <a:fillRect/>
          </a:stretch>
        </p:blipFill>
        <p:spPr>
          <a:xfrm>
            <a:off x="10896600" y="4353560"/>
            <a:ext cx="930910" cy="1216660"/>
          </a:xfrm>
          <a:prstGeom prst="rect">
            <a:avLst/>
          </a:prstGeom>
        </p:spPr>
      </p:pic>
      <p:pic>
        <p:nvPicPr>
          <p:cNvPr id="14" name="Picture 13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5400000">
            <a:off x="4366895" y="4797425"/>
            <a:ext cx="283845" cy="810895"/>
          </a:xfrm>
          <a:prstGeom prst="rect">
            <a:avLst/>
          </a:prstGeom>
        </p:spPr>
      </p:pic>
      <p:pic>
        <p:nvPicPr>
          <p:cNvPr id="20" name="Picture 19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7002145" y="3324225"/>
            <a:ext cx="274955" cy="786130"/>
          </a:xfrm>
          <a:prstGeom prst="rect">
            <a:avLst/>
          </a:prstGeom>
        </p:spPr>
      </p:pic>
      <p:pic>
        <p:nvPicPr>
          <p:cNvPr id="21" name="Picture 20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16200000" flipH="1">
            <a:off x="3991610" y="4568190"/>
            <a:ext cx="274955" cy="786130"/>
          </a:xfrm>
          <a:prstGeom prst="rect">
            <a:avLst/>
          </a:prstGeom>
        </p:spPr>
      </p:pic>
      <p:pic>
        <p:nvPicPr>
          <p:cNvPr id="25" name="Picture 24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7711440" y="3844925"/>
            <a:ext cx="256540" cy="734695"/>
          </a:xfrm>
          <a:prstGeom prst="rect">
            <a:avLst/>
          </a:prstGeom>
        </p:spPr>
      </p:pic>
      <p:pic>
        <p:nvPicPr>
          <p:cNvPr id="31" name="Picture 30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8345170" y="4364355"/>
            <a:ext cx="256540" cy="734695"/>
          </a:xfrm>
          <a:prstGeom prst="rect">
            <a:avLst/>
          </a:prstGeom>
        </p:spPr>
      </p:pic>
      <p:sp>
        <p:nvSpPr>
          <p:cNvPr id="379" name="矩形 378"/>
          <p:cNvSpPr/>
          <p:nvPr/>
        </p:nvSpPr>
        <p:spPr>
          <a:xfrm>
            <a:off x="948690" y="2476500"/>
            <a:ext cx="477583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400" b="1" dirty="0">
                <a:solidFill>
                  <a:srgbClr val="44AA3C"/>
                </a:solidFill>
                <a:sym typeface="+mn-ea"/>
              </a:rPr>
              <a:t>There are two obstacles which is short cactus and long cactus.</a:t>
            </a:r>
            <a:endParaRPr lang="en-US" altLang="zh-CN" sz="1400" b="1" dirty="0">
              <a:solidFill>
                <a:srgbClr val="44AA3C"/>
              </a:solidFill>
            </a:endParaRPr>
          </a:p>
        </p:txBody>
      </p:sp>
      <p:sp>
        <p:nvSpPr>
          <p:cNvPr id="34" name="矩形 378"/>
          <p:cNvSpPr/>
          <p:nvPr/>
        </p:nvSpPr>
        <p:spPr>
          <a:xfrm>
            <a:off x="6499225" y="2476500"/>
            <a:ext cx="4775835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400" b="1" dirty="0">
                <a:solidFill>
                  <a:srgbClr val="44AA3C"/>
                </a:solidFill>
                <a:sym typeface="+mn-ea"/>
              </a:rPr>
              <a:t>The bunny will jump higher when there are long cactus. The user will press the up bottom to make the bunny jump</a:t>
            </a:r>
            <a:endParaRPr lang="en-US" altLang="zh-CN" sz="1400" b="1" dirty="0">
              <a:solidFill>
                <a:srgbClr val="44AA3C"/>
              </a:solidFill>
            </a:endParaRPr>
          </a:p>
        </p:txBody>
      </p:sp>
      <p:pic>
        <p:nvPicPr>
          <p:cNvPr id="24" name="Picture 23" descr="kaktus-removebg-preview"/>
          <p:cNvPicPr>
            <a:picLocks noChangeAspect="1"/>
          </p:cNvPicPr>
          <p:nvPr/>
        </p:nvPicPr>
        <p:blipFill rotWithShape="1">
          <a:blip r:embed="rId4"/>
          <a:srcRect l="72827" t="41187" r="6588" b="9903"/>
          <a:stretch/>
        </p:blipFill>
        <p:spPr>
          <a:xfrm>
            <a:off x="9229435" y="3482649"/>
            <a:ext cx="755145" cy="1794415"/>
          </a:xfrm>
          <a:prstGeom prst="rect">
            <a:avLst/>
          </a:prstGeom>
        </p:spPr>
      </p:pic>
      <p:pic>
        <p:nvPicPr>
          <p:cNvPr id="26" name="Picture 25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5400000">
            <a:off x="10375900" y="4755515"/>
            <a:ext cx="283845" cy="810895"/>
          </a:xfrm>
          <a:prstGeom prst="rect">
            <a:avLst/>
          </a:prstGeom>
        </p:spPr>
      </p:pic>
      <p:sp>
        <p:nvSpPr>
          <p:cNvPr id="32" name="文本框 376"/>
          <p:cNvSpPr txBox="1"/>
          <p:nvPr/>
        </p:nvSpPr>
        <p:spPr>
          <a:xfrm>
            <a:off x="9561830" y="331470"/>
            <a:ext cx="28143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44AA3C"/>
                </a:solidFill>
              </a:rPr>
              <a:t>2033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50240" y="643255"/>
            <a:ext cx="1282700" cy="377825"/>
            <a:chOff x="1024" y="1013"/>
            <a:chExt cx="2020" cy="595"/>
          </a:xfrm>
        </p:grpSpPr>
        <p:pic>
          <p:nvPicPr>
            <p:cNvPr id="29" name="Picture 28" descr="LOPE-removebg-preview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" y="1013"/>
              <a:ext cx="583" cy="583"/>
            </a:xfrm>
            <a:prstGeom prst="rect">
              <a:avLst/>
            </a:prstGeom>
          </p:spPr>
        </p:pic>
        <p:pic>
          <p:nvPicPr>
            <p:cNvPr id="30" name="Picture 29" descr="LOPE-removebg-preview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8" y="1026"/>
              <a:ext cx="583" cy="583"/>
            </a:xfrm>
            <a:prstGeom prst="rect">
              <a:avLst/>
            </a:prstGeom>
          </p:spPr>
        </p:pic>
        <p:pic>
          <p:nvPicPr>
            <p:cNvPr id="33" name="Picture 32" descr="LOPE-removebg-preview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2" y="1013"/>
              <a:ext cx="583" cy="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35" y="5344628"/>
            <a:ext cx="12185901" cy="1553171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任意多边形: 形状 319"/>
          <p:cNvSpPr/>
          <p:nvPr/>
        </p:nvSpPr>
        <p:spPr>
          <a:xfrm rot="1848693">
            <a:off x="2950196" y="128346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1" name="任意多边形: 形状 320"/>
          <p:cNvSpPr/>
          <p:nvPr/>
        </p:nvSpPr>
        <p:spPr>
          <a:xfrm rot="18707093">
            <a:off x="865368" y="1099455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2" name="任意多边形: 形状 321"/>
          <p:cNvSpPr/>
          <p:nvPr/>
        </p:nvSpPr>
        <p:spPr>
          <a:xfrm rot="18707093">
            <a:off x="3831761" y="44025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4" name="任意多边形: 形状 323"/>
          <p:cNvSpPr/>
          <p:nvPr/>
        </p:nvSpPr>
        <p:spPr>
          <a:xfrm rot="1517159">
            <a:off x="478090" y="427122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34397" y="1056889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2420297" y="183329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758478" y="106151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任意多边形: 形状 333"/>
          <p:cNvSpPr/>
          <p:nvPr/>
        </p:nvSpPr>
        <p:spPr>
          <a:xfrm>
            <a:off x="7052845" y="1907124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/>
          <p:cNvSpPr/>
          <p:nvPr/>
        </p:nvSpPr>
        <p:spPr>
          <a:xfrm flipH="1">
            <a:off x="2772036" y="4217228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任意多边形: 形状 341"/>
          <p:cNvSpPr/>
          <p:nvPr/>
        </p:nvSpPr>
        <p:spPr>
          <a:xfrm rot="17915333" flipH="1">
            <a:off x="8582758" y="5803287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/>
          <p:cNvSpPr/>
          <p:nvPr/>
        </p:nvSpPr>
        <p:spPr>
          <a:xfrm rot="1848693">
            <a:off x="11255917" y="117660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5" name="任意多边形: 形状 344"/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任意多边形: 形状 345"/>
          <p:cNvSpPr/>
          <p:nvPr/>
        </p:nvSpPr>
        <p:spPr>
          <a:xfrm rot="21083616">
            <a:off x="9323688" y="133727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任意多边形: 形状 346"/>
          <p:cNvSpPr/>
          <p:nvPr/>
        </p:nvSpPr>
        <p:spPr>
          <a:xfrm rot="2670160">
            <a:off x="10138331" y="69720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556561" y="5613145"/>
            <a:ext cx="319534" cy="333899"/>
            <a:chOff x="-1912120" y="5702972"/>
            <a:chExt cx="1307112" cy="1365874"/>
          </a:xfrm>
        </p:grpSpPr>
        <p:sp>
          <p:nvSpPr>
            <p:cNvPr id="352" name="任意多边形: 形状 351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 rot="19232518">
            <a:off x="2733103" y="6226125"/>
            <a:ext cx="226058" cy="236221"/>
            <a:chOff x="-1912120" y="5702972"/>
            <a:chExt cx="1307112" cy="1365874"/>
          </a:xfrm>
        </p:grpSpPr>
        <p:sp>
          <p:nvSpPr>
            <p:cNvPr id="360" name="任意多边形: 形状 359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9232518">
            <a:off x="9830982" y="6229398"/>
            <a:ext cx="226058" cy="236221"/>
            <a:chOff x="-1912120" y="5702972"/>
            <a:chExt cx="1307112" cy="1365874"/>
          </a:xfrm>
        </p:grpSpPr>
        <p:sp>
          <p:nvSpPr>
            <p:cNvPr id="363" name="任意多边形: 形状 362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8" descr="rabbit-removebg-preview"/>
          <p:cNvPicPr>
            <a:picLocks noChangeAspect="1"/>
          </p:cNvPicPr>
          <p:nvPr/>
        </p:nvPicPr>
        <p:blipFill>
          <a:blip r:embed="rId3"/>
          <a:srcRect l="48947" t="1427" r="-560" b="48947"/>
          <a:stretch>
            <a:fillRect/>
          </a:stretch>
        </p:blipFill>
        <p:spPr>
          <a:xfrm flipH="1">
            <a:off x="383540" y="3617595"/>
            <a:ext cx="1811020" cy="1743075"/>
          </a:xfrm>
          <a:prstGeom prst="rect">
            <a:avLst/>
          </a:prstGeom>
        </p:spPr>
      </p:pic>
      <p:pic>
        <p:nvPicPr>
          <p:cNvPr id="2" name="Picture 1" descr="kaktus-removebg-preview"/>
          <p:cNvPicPr>
            <a:picLocks noChangeAspect="1"/>
          </p:cNvPicPr>
          <p:nvPr/>
        </p:nvPicPr>
        <p:blipFill>
          <a:blip r:embed="rId4"/>
          <a:srcRect l="3490" t="39911" r="67566" b="6279"/>
          <a:stretch>
            <a:fillRect/>
          </a:stretch>
        </p:blipFill>
        <p:spPr>
          <a:xfrm>
            <a:off x="2646045" y="3491230"/>
            <a:ext cx="1080135" cy="2009775"/>
          </a:xfrm>
          <a:prstGeom prst="rect">
            <a:avLst/>
          </a:prstGeom>
        </p:spPr>
      </p:pic>
      <p:grpSp>
        <p:nvGrpSpPr>
          <p:cNvPr id="4" name="组合 13"/>
          <p:cNvGrpSpPr/>
          <p:nvPr/>
        </p:nvGrpSpPr>
        <p:grpSpPr>
          <a:xfrm>
            <a:off x="4452423" y="5380363"/>
            <a:ext cx="595909" cy="1035666"/>
            <a:chOff x="1420181" y="2082776"/>
            <a:chExt cx="595909" cy="1035666"/>
          </a:xfrm>
        </p:grpSpPr>
        <p:sp>
          <p:nvSpPr>
            <p:cNvPr id="5" name="任意多边形: 形状 243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7" name="任意多边形: 形状 240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249"/>
          <p:cNvGrpSpPr/>
          <p:nvPr/>
        </p:nvGrpSpPr>
        <p:grpSpPr>
          <a:xfrm>
            <a:off x="5317300" y="5745179"/>
            <a:ext cx="431711" cy="750296"/>
            <a:chOff x="1420181" y="2082776"/>
            <a:chExt cx="595909" cy="1035666"/>
          </a:xfrm>
        </p:grpSpPr>
        <p:sp>
          <p:nvSpPr>
            <p:cNvPr id="16" name="任意多边形: 形状 250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251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18" name="任意多边形: 形状 252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253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340"/>
          <p:cNvSpPr/>
          <p:nvPr/>
        </p:nvSpPr>
        <p:spPr>
          <a:xfrm rot="17915333" flipH="1">
            <a:off x="4485733" y="6121351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342"/>
          <p:cNvSpPr/>
          <p:nvPr/>
        </p:nvSpPr>
        <p:spPr>
          <a:xfrm rot="17915333" flipH="1">
            <a:off x="6976120" y="5809258"/>
            <a:ext cx="408465" cy="556832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文本框 376"/>
          <p:cNvSpPr txBox="1"/>
          <p:nvPr/>
        </p:nvSpPr>
        <p:spPr>
          <a:xfrm>
            <a:off x="3336925" y="1296670"/>
            <a:ext cx="553847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dirty="0"/>
              <a:t>LEVEL THREE</a:t>
            </a:r>
          </a:p>
        </p:txBody>
      </p:sp>
      <p:pic>
        <p:nvPicPr>
          <p:cNvPr id="3" name="Picture 2" descr="kaktus-removebg-preview"/>
          <p:cNvPicPr>
            <a:picLocks noChangeAspect="1"/>
          </p:cNvPicPr>
          <p:nvPr/>
        </p:nvPicPr>
        <p:blipFill>
          <a:blip r:embed="rId4"/>
          <a:srcRect l="30201" t="40291" r="46638" b="9498"/>
          <a:stretch>
            <a:fillRect/>
          </a:stretch>
        </p:blipFill>
        <p:spPr>
          <a:xfrm>
            <a:off x="4802505" y="3568065"/>
            <a:ext cx="849630" cy="1842135"/>
          </a:xfrm>
          <a:prstGeom prst="rect">
            <a:avLst/>
          </a:prstGeom>
        </p:spPr>
      </p:pic>
      <p:pic>
        <p:nvPicPr>
          <p:cNvPr id="10" name="Picture 9" descr="kaktus-removebg-preview"/>
          <p:cNvPicPr>
            <a:picLocks noChangeAspect="1"/>
          </p:cNvPicPr>
          <p:nvPr/>
        </p:nvPicPr>
        <p:blipFill>
          <a:blip r:embed="rId4"/>
          <a:srcRect l="46888" t="5416" r="27734" b="61422"/>
          <a:stretch>
            <a:fillRect/>
          </a:stretch>
        </p:blipFill>
        <p:spPr>
          <a:xfrm>
            <a:off x="6297295" y="4297680"/>
            <a:ext cx="930910" cy="1216660"/>
          </a:xfrm>
          <a:prstGeom prst="rect">
            <a:avLst/>
          </a:prstGeom>
        </p:spPr>
      </p:pic>
      <p:pic>
        <p:nvPicPr>
          <p:cNvPr id="11" name="Picture 10" descr="kaktus-removebg-preview"/>
          <p:cNvPicPr>
            <a:picLocks noChangeAspect="1"/>
          </p:cNvPicPr>
          <p:nvPr/>
        </p:nvPicPr>
        <p:blipFill>
          <a:blip r:embed="rId4"/>
          <a:srcRect l="71002" t="5416" r="3620" b="61422"/>
          <a:stretch>
            <a:fillRect/>
          </a:stretch>
        </p:blipFill>
        <p:spPr>
          <a:xfrm>
            <a:off x="10896600" y="4353560"/>
            <a:ext cx="930910" cy="1216660"/>
          </a:xfrm>
          <a:prstGeom prst="rect">
            <a:avLst/>
          </a:prstGeom>
        </p:spPr>
      </p:pic>
      <p:pic>
        <p:nvPicPr>
          <p:cNvPr id="14" name="Picture 13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5400000">
            <a:off x="4366895" y="4797425"/>
            <a:ext cx="283845" cy="810895"/>
          </a:xfrm>
          <a:prstGeom prst="rect">
            <a:avLst/>
          </a:prstGeom>
        </p:spPr>
      </p:pic>
      <p:pic>
        <p:nvPicPr>
          <p:cNvPr id="20" name="Picture 19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7002145" y="3324225"/>
            <a:ext cx="274955" cy="786130"/>
          </a:xfrm>
          <a:prstGeom prst="rect">
            <a:avLst/>
          </a:prstGeom>
        </p:spPr>
      </p:pic>
      <p:pic>
        <p:nvPicPr>
          <p:cNvPr id="21" name="Picture 20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16200000" flipH="1">
            <a:off x="3991610" y="4568190"/>
            <a:ext cx="274955" cy="786130"/>
          </a:xfrm>
          <a:prstGeom prst="rect">
            <a:avLst/>
          </a:prstGeom>
        </p:spPr>
      </p:pic>
      <p:pic>
        <p:nvPicPr>
          <p:cNvPr id="25" name="Picture 24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7711440" y="3844925"/>
            <a:ext cx="256540" cy="734695"/>
          </a:xfrm>
          <a:prstGeom prst="rect">
            <a:avLst/>
          </a:prstGeom>
        </p:spPr>
      </p:pic>
      <p:pic>
        <p:nvPicPr>
          <p:cNvPr id="31" name="Picture 30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8345170" y="4364355"/>
            <a:ext cx="256540" cy="734695"/>
          </a:xfrm>
          <a:prstGeom prst="rect">
            <a:avLst/>
          </a:prstGeom>
        </p:spPr>
      </p:pic>
      <p:sp>
        <p:nvSpPr>
          <p:cNvPr id="379" name="矩形 378"/>
          <p:cNvSpPr/>
          <p:nvPr/>
        </p:nvSpPr>
        <p:spPr>
          <a:xfrm>
            <a:off x="948690" y="2476500"/>
            <a:ext cx="4775835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400" b="1" dirty="0">
                <a:solidFill>
                  <a:srgbClr val="44AA3C"/>
                </a:solidFill>
              </a:rPr>
              <a:t>There will be a new obstacle called a bird.  The bird will fly on the top of cactus, when the bunny Collison with the bird, it will decrease bunny's life</a:t>
            </a:r>
          </a:p>
        </p:txBody>
      </p:sp>
      <p:sp>
        <p:nvSpPr>
          <p:cNvPr id="34" name="矩形 378"/>
          <p:cNvSpPr/>
          <p:nvPr/>
        </p:nvSpPr>
        <p:spPr>
          <a:xfrm>
            <a:off x="6499225" y="2476500"/>
            <a:ext cx="477583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400" b="1" dirty="0">
                <a:solidFill>
                  <a:srgbClr val="44AA3C"/>
                </a:solidFill>
              </a:rPr>
              <a:t>The rules at the first and second levels are still used at this level and the next level</a:t>
            </a:r>
          </a:p>
        </p:txBody>
      </p:sp>
      <p:pic>
        <p:nvPicPr>
          <p:cNvPr id="24" name="Picture 23" descr="kaktus-removebg-preview"/>
          <p:cNvPicPr>
            <a:picLocks noChangeAspect="1"/>
          </p:cNvPicPr>
          <p:nvPr/>
        </p:nvPicPr>
        <p:blipFill>
          <a:blip r:embed="rId4"/>
          <a:srcRect l="48013" t="41035" r="26593" b="8754"/>
          <a:stretch>
            <a:fillRect/>
          </a:stretch>
        </p:blipFill>
        <p:spPr>
          <a:xfrm>
            <a:off x="9081135" y="3538220"/>
            <a:ext cx="931545" cy="1842135"/>
          </a:xfrm>
          <a:prstGeom prst="rect">
            <a:avLst/>
          </a:prstGeom>
        </p:spPr>
      </p:pic>
      <p:pic>
        <p:nvPicPr>
          <p:cNvPr id="26" name="Picture 25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5400000">
            <a:off x="10375900" y="4755515"/>
            <a:ext cx="283845" cy="810895"/>
          </a:xfrm>
          <a:prstGeom prst="rect">
            <a:avLst/>
          </a:prstGeom>
        </p:spPr>
      </p:pic>
      <p:pic>
        <p:nvPicPr>
          <p:cNvPr id="27" name="Picture 26" descr="bird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238740" y="2932430"/>
            <a:ext cx="1150620" cy="993140"/>
          </a:xfrm>
          <a:prstGeom prst="rect">
            <a:avLst/>
          </a:prstGeom>
        </p:spPr>
      </p:pic>
      <p:pic>
        <p:nvPicPr>
          <p:cNvPr id="29" name="Picture 28" descr="bird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30850" y="3220720"/>
            <a:ext cx="1150620" cy="993140"/>
          </a:xfrm>
          <a:prstGeom prst="rect">
            <a:avLst/>
          </a:prstGeom>
        </p:spPr>
      </p:pic>
      <p:sp>
        <p:nvSpPr>
          <p:cNvPr id="32" name="文本框 376"/>
          <p:cNvSpPr txBox="1"/>
          <p:nvPr/>
        </p:nvSpPr>
        <p:spPr>
          <a:xfrm>
            <a:off x="9561830" y="331470"/>
            <a:ext cx="28143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44AA3C"/>
                </a:solidFill>
              </a:rPr>
              <a:t>3040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50240" y="643255"/>
            <a:ext cx="1282700" cy="377825"/>
            <a:chOff x="1024" y="1013"/>
            <a:chExt cx="2020" cy="595"/>
          </a:xfrm>
        </p:grpSpPr>
        <p:pic>
          <p:nvPicPr>
            <p:cNvPr id="38" name="Picture 37" descr="LOPE-removebg-preview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4" y="1013"/>
              <a:ext cx="583" cy="583"/>
            </a:xfrm>
            <a:prstGeom prst="rect">
              <a:avLst/>
            </a:prstGeom>
          </p:spPr>
        </p:pic>
        <p:pic>
          <p:nvPicPr>
            <p:cNvPr id="39" name="Picture 38" descr="LOPE-removebg-preview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" y="1026"/>
              <a:ext cx="583" cy="583"/>
            </a:xfrm>
            <a:prstGeom prst="rect">
              <a:avLst/>
            </a:prstGeom>
          </p:spPr>
        </p:pic>
        <p:pic>
          <p:nvPicPr>
            <p:cNvPr id="40" name="Picture 39" descr="LOPE-removebg-preview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2" y="1013"/>
              <a:ext cx="583" cy="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35" y="5344628"/>
            <a:ext cx="12185901" cy="1553171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任意多边形: 形状 319"/>
          <p:cNvSpPr/>
          <p:nvPr/>
        </p:nvSpPr>
        <p:spPr>
          <a:xfrm rot="1848693">
            <a:off x="2950196" y="128346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1" name="任意多边形: 形状 320"/>
          <p:cNvSpPr/>
          <p:nvPr/>
        </p:nvSpPr>
        <p:spPr>
          <a:xfrm rot="18707093">
            <a:off x="865368" y="1099455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2" name="任意多边形: 形状 321"/>
          <p:cNvSpPr/>
          <p:nvPr/>
        </p:nvSpPr>
        <p:spPr>
          <a:xfrm rot="18707093">
            <a:off x="3831761" y="44025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4" name="任意多边形: 形状 323"/>
          <p:cNvSpPr/>
          <p:nvPr/>
        </p:nvSpPr>
        <p:spPr>
          <a:xfrm rot="1517159">
            <a:off x="478090" y="427122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34397" y="1056889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2420297" y="183329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758478" y="106151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任意多边形: 形状 333"/>
          <p:cNvSpPr/>
          <p:nvPr/>
        </p:nvSpPr>
        <p:spPr>
          <a:xfrm>
            <a:off x="7052845" y="1907124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/>
          <p:cNvSpPr/>
          <p:nvPr/>
        </p:nvSpPr>
        <p:spPr>
          <a:xfrm flipH="1">
            <a:off x="2772036" y="4217228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任意多边形: 形状 341"/>
          <p:cNvSpPr/>
          <p:nvPr/>
        </p:nvSpPr>
        <p:spPr>
          <a:xfrm rot="17915333" flipH="1">
            <a:off x="8582758" y="5803287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/>
          <p:cNvSpPr/>
          <p:nvPr/>
        </p:nvSpPr>
        <p:spPr>
          <a:xfrm rot="1848693">
            <a:off x="11255917" y="117660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5" name="任意多边形: 形状 344"/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任意多边形: 形状 345"/>
          <p:cNvSpPr/>
          <p:nvPr/>
        </p:nvSpPr>
        <p:spPr>
          <a:xfrm rot="21083616">
            <a:off x="9323688" y="133727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任意多边形: 形状 346"/>
          <p:cNvSpPr/>
          <p:nvPr/>
        </p:nvSpPr>
        <p:spPr>
          <a:xfrm rot="2670160">
            <a:off x="10138331" y="69720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556561" y="5613145"/>
            <a:ext cx="319534" cy="333899"/>
            <a:chOff x="-1912120" y="5702972"/>
            <a:chExt cx="1307112" cy="1365874"/>
          </a:xfrm>
        </p:grpSpPr>
        <p:sp>
          <p:nvSpPr>
            <p:cNvPr id="352" name="任意多边形: 形状 351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 rot="19232518">
            <a:off x="2733103" y="6226125"/>
            <a:ext cx="226058" cy="236221"/>
            <a:chOff x="-1912120" y="5702972"/>
            <a:chExt cx="1307112" cy="1365874"/>
          </a:xfrm>
        </p:grpSpPr>
        <p:sp>
          <p:nvSpPr>
            <p:cNvPr id="360" name="任意多边形: 形状 359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9232518">
            <a:off x="9830982" y="6229398"/>
            <a:ext cx="226058" cy="236221"/>
            <a:chOff x="-1912120" y="5702972"/>
            <a:chExt cx="1307112" cy="1365874"/>
          </a:xfrm>
        </p:grpSpPr>
        <p:sp>
          <p:nvSpPr>
            <p:cNvPr id="363" name="任意多边形: 形状 362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8" descr="rabbit-removebg-preview"/>
          <p:cNvPicPr>
            <a:picLocks noChangeAspect="1"/>
          </p:cNvPicPr>
          <p:nvPr/>
        </p:nvPicPr>
        <p:blipFill>
          <a:blip r:embed="rId3"/>
          <a:srcRect l="48947" t="1427" r="-560" b="48947"/>
          <a:stretch>
            <a:fillRect/>
          </a:stretch>
        </p:blipFill>
        <p:spPr>
          <a:xfrm flipH="1">
            <a:off x="383540" y="3617595"/>
            <a:ext cx="1811020" cy="1743075"/>
          </a:xfrm>
          <a:prstGeom prst="rect">
            <a:avLst/>
          </a:prstGeom>
        </p:spPr>
      </p:pic>
      <p:pic>
        <p:nvPicPr>
          <p:cNvPr id="2" name="Picture 1" descr="kaktus-removebg-preview"/>
          <p:cNvPicPr>
            <a:picLocks noChangeAspect="1"/>
          </p:cNvPicPr>
          <p:nvPr/>
        </p:nvPicPr>
        <p:blipFill>
          <a:blip r:embed="rId4"/>
          <a:srcRect l="3490" t="39911" r="67566" b="6279"/>
          <a:stretch>
            <a:fillRect/>
          </a:stretch>
        </p:blipFill>
        <p:spPr>
          <a:xfrm>
            <a:off x="2646045" y="3491230"/>
            <a:ext cx="1080135" cy="2009775"/>
          </a:xfrm>
          <a:prstGeom prst="rect">
            <a:avLst/>
          </a:prstGeom>
        </p:spPr>
      </p:pic>
      <p:grpSp>
        <p:nvGrpSpPr>
          <p:cNvPr id="4" name="组合 13"/>
          <p:cNvGrpSpPr/>
          <p:nvPr/>
        </p:nvGrpSpPr>
        <p:grpSpPr>
          <a:xfrm>
            <a:off x="4452423" y="5380363"/>
            <a:ext cx="595909" cy="1035666"/>
            <a:chOff x="1420181" y="2082776"/>
            <a:chExt cx="595909" cy="1035666"/>
          </a:xfrm>
        </p:grpSpPr>
        <p:sp>
          <p:nvSpPr>
            <p:cNvPr id="5" name="任意多边形: 形状 243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7" name="任意多边形: 形状 240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249"/>
          <p:cNvGrpSpPr/>
          <p:nvPr/>
        </p:nvGrpSpPr>
        <p:grpSpPr>
          <a:xfrm>
            <a:off x="5317300" y="5745179"/>
            <a:ext cx="431711" cy="750296"/>
            <a:chOff x="1420181" y="2082776"/>
            <a:chExt cx="595909" cy="1035666"/>
          </a:xfrm>
        </p:grpSpPr>
        <p:sp>
          <p:nvSpPr>
            <p:cNvPr id="16" name="任意多边形: 形状 250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251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18" name="任意多边形: 形状 252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253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340"/>
          <p:cNvSpPr/>
          <p:nvPr/>
        </p:nvSpPr>
        <p:spPr>
          <a:xfrm rot="17915333" flipH="1">
            <a:off x="4485733" y="6121351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342"/>
          <p:cNvSpPr/>
          <p:nvPr/>
        </p:nvSpPr>
        <p:spPr>
          <a:xfrm rot="17915333" flipH="1">
            <a:off x="6976120" y="5809258"/>
            <a:ext cx="408465" cy="556832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文本框 376"/>
          <p:cNvSpPr txBox="1"/>
          <p:nvPr/>
        </p:nvSpPr>
        <p:spPr>
          <a:xfrm>
            <a:off x="3336925" y="1296670"/>
            <a:ext cx="553847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dirty="0"/>
              <a:t>LEVEL FOUR</a:t>
            </a:r>
          </a:p>
        </p:txBody>
      </p:sp>
      <p:pic>
        <p:nvPicPr>
          <p:cNvPr id="3" name="Picture 2" descr="kaktus-removebg-preview"/>
          <p:cNvPicPr>
            <a:picLocks noChangeAspect="1"/>
          </p:cNvPicPr>
          <p:nvPr/>
        </p:nvPicPr>
        <p:blipFill>
          <a:blip r:embed="rId4"/>
          <a:srcRect l="30201" t="40291" r="46638" b="9498"/>
          <a:stretch>
            <a:fillRect/>
          </a:stretch>
        </p:blipFill>
        <p:spPr>
          <a:xfrm>
            <a:off x="4802505" y="3568065"/>
            <a:ext cx="849630" cy="1842135"/>
          </a:xfrm>
          <a:prstGeom prst="rect">
            <a:avLst/>
          </a:prstGeom>
        </p:spPr>
      </p:pic>
      <p:pic>
        <p:nvPicPr>
          <p:cNvPr id="10" name="Picture 9" descr="kaktus-removebg-preview"/>
          <p:cNvPicPr>
            <a:picLocks noChangeAspect="1"/>
          </p:cNvPicPr>
          <p:nvPr/>
        </p:nvPicPr>
        <p:blipFill>
          <a:blip r:embed="rId4"/>
          <a:srcRect l="46888" t="5416" r="27734" b="61422"/>
          <a:stretch>
            <a:fillRect/>
          </a:stretch>
        </p:blipFill>
        <p:spPr>
          <a:xfrm>
            <a:off x="6297295" y="4297680"/>
            <a:ext cx="930910" cy="1216660"/>
          </a:xfrm>
          <a:prstGeom prst="rect">
            <a:avLst/>
          </a:prstGeom>
        </p:spPr>
      </p:pic>
      <p:pic>
        <p:nvPicPr>
          <p:cNvPr id="14" name="Picture 13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5400000">
            <a:off x="4366895" y="4797425"/>
            <a:ext cx="283845" cy="810895"/>
          </a:xfrm>
          <a:prstGeom prst="rect">
            <a:avLst/>
          </a:prstGeom>
        </p:spPr>
      </p:pic>
      <p:pic>
        <p:nvPicPr>
          <p:cNvPr id="20" name="Picture 19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7002145" y="3324225"/>
            <a:ext cx="274955" cy="786130"/>
          </a:xfrm>
          <a:prstGeom prst="rect">
            <a:avLst/>
          </a:prstGeom>
        </p:spPr>
      </p:pic>
      <p:pic>
        <p:nvPicPr>
          <p:cNvPr id="21" name="Picture 20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16200000" flipH="1">
            <a:off x="3991610" y="4568190"/>
            <a:ext cx="274955" cy="786130"/>
          </a:xfrm>
          <a:prstGeom prst="rect">
            <a:avLst/>
          </a:prstGeom>
        </p:spPr>
      </p:pic>
      <p:pic>
        <p:nvPicPr>
          <p:cNvPr id="25" name="Picture 24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7711440" y="3844925"/>
            <a:ext cx="256540" cy="734695"/>
          </a:xfrm>
          <a:prstGeom prst="rect">
            <a:avLst/>
          </a:prstGeom>
        </p:spPr>
      </p:pic>
      <p:sp>
        <p:nvSpPr>
          <p:cNvPr id="379" name="矩形 378"/>
          <p:cNvSpPr/>
          <p:nvPr/>
        </p:nvSpPr>
        <p:spPr>
          <a:xfrm>
            <a:off x="3074670" y="2392045"/>
            <a:ext cx="6063615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44AA3C"/>
                </a:solidFill>
              </a:rPr>
              <a:t>There will be a fox that appears randomly. When the fox tries to catch the bunny, the bunny must jump so that the fox can not reach it.</a:t>
            </a:r>
          </a:p>
        </p:txBody>
      </p:sp>
      <p:pic>
        <p:nvPicPr>
          <p:cNvPr id="27" name="Picture 26" descr="bird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551795" y="3029585"/>
            <a:ext cx="1150620" cy="993140"/>
          </a:xfrm>
          <a:prstGeom prst="rect">
            <a:avLst/>
          </a:prstGeom>
        </p:spPr>
      </p:pic>
      <p:pic>
        <p:nvPicPr>
          <p:cNvPr id="29" name="Picture 28" descr="bird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30850" y="3220720"/>
            <a:ext cx="1150620" cy="993140"/>
          </a:xfrm>
          <a:prstGeom prst="rect">
            <a:avLst/>
          </a:prstGeom>
        </p:spPr>
      </p:pic>
      <p:pic>
        <p:nvPicPr>
          <p:cNvPr id="28" name="Picture 27" descr="serigala-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395" y="4572635"/>
            <a:ext cx="2136140" cy="807720"/>
          </a:xfrm>
          <a:prstGeom prst="rect">
            <a:avLst/>
          </a:prstGeom>
        </p:spPr>
      </p:pic>
      <p:pic>
        <p:nvPicPr>
          <p:cNvPr id="30" name="Picture 29" descr="kaktus-removebg-preview"/>
          <p:cNvPicPr>
            <a:picLocks noChangeAspect="1"/>
          </p:cNvPicPr>
          <p:nvPr/>
        </p:nvPicPr>
        <p:blipFill>
          <a:blip r:embed="rId4"/>
          <a:srcRect l="71002" t="5416" r="3620" b="61422"/>
          <a:stretch>
            <a:fillRect/>
          </a:stretch>
        </p:blipFill>
        <p:spPr>
          <a:xfrm>
            <a:off x="11497310" y="4352925"/>
            <a:ext cx="930910" cy="1216660"/>
          </a:xfrm>
          <a:prstGeom prst="rect">
            <a:avLst/>
          </a:prstGeom>
        </p:spPr>
      </p:pic>
      <p:sp>
        <p:nvSpPr>
          <p:cNvPr id="32" name="文本框 376"/>
          <p:cNvSpPr txBox="1"/>
          <p:nvPr/>
        </p:nvSpPr>
        <p:spPr>
          <a:xfrm>
            <a:off x="9561830" y="331470"/>
            <a:ext cx="28143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44AA3C"/>
                </a:solidFill>
              </a:rPr>
              <a:t>4011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50240" y="643255"/>
            <a:ext cx="1282700" cy="377825"/>
            <a:chOff x="1024" y="1013"/>
            <a:chExt cx="2020" cy="595"/>
          </a:xfrm>
        </p:grpSpPr>
        <p:pic>
          <p:nvPicPr>
            <p:cNvPr id="38" name="Picture 37" descr="LOPE-removebg-preview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" y="1013"/>
              <a:ext cx="583" cy="583"/>
            </a:xfrm>
            <a:prstGeom prst="rect">
              <a:avLst/>
            </a:prstGeom>
          </p:spPr>
        </p:pic>
        <p:pic>
          <p:nvPicPr>
            <p:cNvPr id="39" name="Picture 38" descr="LOPE-removebg-preview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38" y="1026"/>
              <a:ext cx="583" cy="583"/>
            </a:xfrm>
            <a:prstGeom prst="rect">
              <a:avLst/>
            </a:prstGeom>
          </p:spPr>
        </p:pic>
        <p:pic>
          <p:nvPicPr>
            <p:cNvPr id="40" name="Picture 39" descr="LOPE-removebg-preview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2" y="1013"/>
              <a:ext cx="583" cy="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35" y="5344628"/>
            <a:ext cx="12185901" cy="1553171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任意多边形: 形状 319"/>
          <p:cNvSpPr/>
          <p:nvPr/>
        </p:nvSpPr>
        <p:spPr>
          <a:xfrm rot="1848693">
            <a:off x="2950196" y="128346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1" name="任意多边形: 形状 320"/>
          <p:cNvSpPr/>
          <p:nvPr/>
        </p:nvSpPr>
        <p:spPr>
          <a:xfrm rot="18707093">
            <a:off x="865368" y="1099455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2" name="任意多边形: 形状 321"/>
          <p:cNvSpPr/>
          <p:nvPr/>
        </p:nvSpPr>
        <p:spPr>
          <a:xfrm rot="18707093">
            <a:off x="3831761" y="44025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4" name="任意多边形: 形状 323"/>
          <p:cNvSpPr/>
          <p:nvPr/>
        </p:nvSpPr>
        <p:spPr>
          <a:xfrm rot="1517159">
            <a:off x="478090" y="427122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34397" y="1056889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2420297" y="183329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758478" y="106151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任意多边形: 形状 333"/>
          <p:cNvSpPr/>
          <p:nvPr/>
        </p:nvSpPr>
        <p:spPr>
          <a:xfrm>
            <a:off x="7052845" y="1907124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/>
          <p:cNvSpPr/>
          <p:nvPr/>
        </p:nvSpPr>
        <p:spPr>
          <a:xfrm flipH="1">
            <a:off x="2772036" y="4217228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任意多边形: 形状 341"/>
          <p:cNvSpPr/>
          <p:nvPr/>
        </p:nvSpPr>
        <p:spPr>
          <a:xfrm rot="17915333" flipH="1">
            <a:off x="8582758" y="5803287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/>
          <p:cNvSpPr/>
          <p:nvPr/>
        </p:nvSpPr>
        <p:spPr>
          <a:xfrm rot="1848693">
            <a:off x="11255917" y="117660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5" name="任意多边形: 形状 344"/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任意多边形: 形状 345"/>
          <p:cNvSpPr/>
          <p:nvPr/>
        </p:nvSpPr>
        <p:spPr>
          <a:xfrm rot="21083616">
            <a:off x="9323688" y="133727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任意多边形: 形状 346"/>
          <p:cNvSpPr/>
          <p:nvPr/>
        </p:nvSpPr>
        <p:spPr>
          <a:xfrm rot="2670160">
            <a:off x="10138331" y="69720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556561" y="5613145"/>
            <a:ext cx="319534" cy="333899"/>
            <a:chOff x="-1912120" y="5702972"/>
            <a:chExt cx="1307112" cy="1365874"/>
          </a:xfrm>
        </p:grpSpPr>
        <p:sp>
          <p:nvSpPr>
            <p:cNvPr id="352" name="任意多边形: 形状 351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 rot="19232518">
            <a:off x="2733103" y="6226125"/>
            <a:ext cx="226058" cy="236221"/>
            <a:chOff x="-1912120" y="5702972"/>
            <a:chExt cx="1307112" cy="1365874"/>
          </a:xfrm>
        </p:grpSpPr>
        <p:sp>
          <p:nvSpPr>
            <p:cNvPr id="360" name="任意多边形: 形状 359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9232518">
            <a:off x="9830982" y="6229398"/>
            <a:ext cx="226058" cy="236221"/>
            <a:chOff x="-1912120" y="5702972"/>
            <a:chExt cx="1307112" cy="1365874"/>
          </a:xfrm>
        </p:grpSpPr>
        <p:sp>
          <p:nvSpPr>
            <p:cNvPr id="363" name="任意多边形: 形状 362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8" descr="rabbit-removebg-preview"/>
          <p:cNvPicPr>
            <a:picLocks noChangeAspect="1"/>
          </p:cNvPicPr>
          <p:nvPr/>
        </p:nvPicPr>
        <p:blipFill>
          <a:blip r:embed="rId3"/>
          <a:srcRect l="48947" t="1427" r="-560" b="48947"/>
          <a:stretch>
            <a:fillRect/>
          </a:stretch>
        </p:blipFill>
        <p:spPr>
          <a:xfrm flipH="1">
            <a:off x="383540" y="3617595"/>
            <a:ext cx="1811020" cy="1743075"/>
          </a:xfrm>
          <a:prstGeom prst="rect">
            <a:avLst/>
          </a:prstGeom>
        </p:spPr>
      </p:pic>
      <p:pic>
        <p:nvPicPr>
          <p:cNvPr id="2" name="Picture 1" descr="kaktus-removebg-preview"/>
          <p:cNvPicPr>
            <a:picLocks noChangeAspect="1"/>
          </p:cNvPicPr>
          <p:nvPr/>
        </p:nvPicPr>
        <p:blipFill>
          <a:blip r:embed="rId4"/>
          <a:srcRect l="3490" t="39911" r="67566" b="6279"/>
          <a:stretch>
            <a:fillRect/>
          </a:stretch>
        </p:blipFill>
        <p:spPr>
          <a:xfrm>
            <a:off x="2646045" y="3491230"/>
            <a:ext cx="1080135" cy="2009775"/>
          </a:xfrm>
          <a:prstGeom prst="rect">
            <a:avLst/>
          </a:prstGeom>
        </p:spPr>
      </p:pic>
      <p:grpSp>
        <p:nvGrpSpPr>
          <p:cNvPr id="4" name="组合 13"/>
          <p:cNvGrpSpPr/>
          <p:nvPr/>
        </p:nvGrpSpPr>
        <p:grpSpPr>
          <a:xfrm>
            <a:off x="4452423" y="5380363"/>
            <a:ext cx="595909" cy="1035666"/>
            <a:chOff x="1420181" y="2082776"/>
            <a:chExt cx="595909" cy="1035666"/>
          </a:xfrm>
        </p:grpSpPr>
        <p:sp>
          <p:nvSpPr>
            <p:cNvPr id="5" name="任意多边形: 形状 243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7" name="任意多边形: 形状 240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249"/>
          <p:cNvGrpSpPr/>
          <p:nvPr/>
        </p:nvGrpSpPr>
        <p:grpSpPr>
          <a:xfrm>
            <a:off x="5317300" y="5745179"/>
            <a:ext cx="431711" cy="750296"/>
            <a:chOff x="1420181" y="2082776"/>
            <a:chExt cx="595909" cy="1035666"/>
          </a:xfrm>
        </p:grpSpPr>
        <p:sp>
          <p:nvSpPr>
            <p:cNvPr id="16" name="任意多边形: 形状 250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251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18" name="任意多边形: 形状 252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253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340"/>
          <p:cNvSpPr/>
          <p:nvPr/>
        </p:nvSpPr>
        <p:spPr>
          <a:xfrm rot="17915333" flipH="1">
            <a:off x="4485733" y="6121351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342"/>
          <p:cNvSpPr/>
          <p:nvPr/>
        </p:nvSpPr>
        <p:spPr>
          <a:xfrm rot="17915333" flipH="1">
            <a:off x="6976120" y="5809258"/>
            <a:ext cx="408465" cy="556832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文本框 376"/>
          <p:cNvSpPr txBox="1"/>
          <p:nvPr/>
        </p:nvSpPr>
        <p:spPr>
          <a:xfrm>
            <a:off x="3336925" y="1296670"/>
            <a:ext cx="553847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dirty="0"/>
              <a:t>LEVEL FIVE</a:t>
            </a:r>
          </a:p>
        </p:txBody>
      </p:sp>
      <p:pic>
        <p:nvPicPr>
          <p:cNvPr id="3" name="Picture 2" descr="kaktus-removebg-preview"/>
          <p:cNvPicPr>
            <a:picLocks noChangeAspect="1"/>
          </p:cNvPicPr>
          <p:nvPr/>
        </p:nvPicPr>
        <p:blipFill>
          <a:blip r:embed="rId4"/>
          <a:srcRect l="30201" t="40291" r="46638" b="9498"/>
          <a:stretch>
            <a:fillRect/>
          </a:stretch>
        </p:blipFill>
        <p:spPr>
          <a:xfrm>
            <a:off x="4802505" y="3568065"/>
            <a:ext cx="849630" cy="1842135"/>
          </a:xfrm>
          <a:prstGeom prst="rect">
            <a:avLst/>
          </a:prstGeom>
        </p:spPr>
      </p:pic>
      <p:pic>
        <p:nvPicPr>
          <p:cNvPr id="10" name="Picture 9" descr="kaktus-removebg-preview"/>
          <p:cNvPicPr>
            <a:picLocks noChangeAspect="1"/>
          </p:cNvPicPr>
          <p:nvPr/>
        </p:nvPicPr>
        <p:blipFill>
          <a:blip r:embed="rId4"/>
          <a:srcRect l="46888" t="5416" r="27734" b="61422"/>
          <a:stretch>
            <a:fillRect/>
          </a:stretch>
        </p:blipFill>
        <p:spPr>
          <a:xfrm>
            <a:off x="6297295" y="4297680"/>
            <a:ext cx="930910" cy="1216660"/>
          </a:xfrm>
          <a:prstGeom prst="rect">
            <a:avLst/>
          </a:prstGeom>
        </p:spPr>
      </p:pic>
      <p:pic>
        <p:nvPicPr>
          <p:cNvPr id="14" name="Picture 13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5400000">
            <a:off x="4366895" y="4797425"/>
            <a:ext cx="283845" cy="810895"/>
          </a:xfrm>
          <a:prstGeom prst="rect">
            <a:avLst/>
          </a:prstGeom>
        </p:spPr>
      </p:pic>
      <p:pic>
        <p:nvPicPr>
          <p:cNvPr id="20" name="Picture 19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7002145" y="3324225"/>
            <a:ext cx="274955" cy="786130"/>
          </a:xfrm>
          <a:prstGeom prst="rect">
            <a:avLst/>
          </a:prstGeom>
        </p:spPr>
      </p:pic>
      <p:pic>
        <p:nvPicPr>
          <p:cNvPr id="21" name="Picture 20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16200000" flipH="1">
            <a:off x="3991610" y="4568190"/>
            <a:ext cx="274955" cy="786130"/>
          </a:xfrm>
          <a:prstGeom prst="rect">
            <a:avLst/>
          </a:prstGeom>
        </p:spPr>
      </p:pic>
      <p:pic>
        <p:nvPicPr>
          <p:cNvPr id="25" name="Picture 24" descr="carrot-removebg-preview"/>
          <p:cNvPicPr>
            <a:picLocks noChangeAspect="1"/>
          </p:cNvPicPr>
          <p:nvPr/>
        </p:nvPicPr>
        <p:blipFill>
          <a:blip r:embed="rId5"/>
          <a:srcRect l="73868" t="19452" r="10239" b="18106"/>
          <a:stretch>
            <a:fillRect/>
          </a:stretch>
        </p:blipFill>
        <p:spPr>
          <a:xfrm rot="3120000">
            <a:off x="7711440" y="3844925"/>
            <a:ext cx="256540" cy="734695"/>
          </a:xfrm>
          <a:prstGeom prst="rect">
            <a:avLst/>
          </a:prstGeom>
        </p:spPr>
      </p:pic>
      <p:sp>
        <p:nvSpPr>
          <p:cNvPr id="379" name="矩形 378"/>
          <p:cNvSpPr/>
          <p:nvPr/>
        </p:nvSpPr>
        <p:spPr>
          <a:xfrm>
            <a:off x="3074670" y="2392045"/>
            <a:ext cx="606361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44AA3C"/>
                </a:solidFill>
              </a:rPr>
              <a:t>For the fifth level, there will be no new challenges, but the complexity of the challenges will increase</a:t>
            </a:r>
          </a:p>
        </p:txBody>
      </p:sp>
      <p:pic>
        <p:nvPicPr>
          <p:cNvPr id="27" name="Picture 26" descr="bird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551795" y="3029585"/>
            <a:ext cx="1150620" cy="993140"/>
          </a:xfrm>
          <a:prstGeom prst="rect">
            <a:avLst/>
          </a:prstGeom>
        </p:spPr>
      </p:pic>
      <p:pic>
        <p:nvPicPr>
          <p:cNvPr id="29" name="Picture 28" descr="bird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30850" y="3220720"/>
            <a:ext cx="1150620" cy="993140"/>
          </a:xfrm>
          <a:prstGeom prst="rect">
            <a:avLst/>
          </a:prstGeom>
        </p:spPr>
      </p:pic>
      <p:pic>
        <p:nvPicPr>
          <p:cNvPr id="28" name="Picture 27" descr="serigala-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395" y="4572635"/>
            <a:ext cx="2136140" cy="807720"/>
          </a:xfrm>
          <a:prstGeom prst="rect">
            <a:avLst/>
          </a:prstGeom>
        </p:spPr>
      </p:pic>
      <p:pic>
        <p:nvPicPr>
          <p:cNvPr id="30" name="Picture 29" descr="kaktus-removebg-preview"/>
          <p:cNvPicPr>
            <a:picLocks noChangeAspect="1"/>
          </p:cNvPicPr>
          <p:nvPr/>
        </p:nvPicPr>
        <p:blipFill>
          <a:blip r:embed="rId4"/>
          <a:srcRect l="71002" t="5416" r="3620" b="61422"/>
          <a:stretch>
            <a:fillRect/>
          </a:stretch>
        </p:blipFill>
        <p:spPr>
          <a:xfrm>
            <a:off x="11497310" y="4352925"/>
            <a:ext cx="930910" cy="1216660"/>
          </a:xfrm>
          <a:prstGeom prst="rect">
            <a:avLst/>
          </a:prstGeom>
        </p:spPr>
      </p:pic>
      <p:sp>
        <p:nvSpPr>
          <p:cNvPr id="26" name="文本框 376"/>
          <p:cNvSpPr txBox="1"/>
          <p:nvPr/>
        </p:nvSpPr>
        <p:spPr>
          <a:xfrm>
            <a:off x="9561830" y="331470"/>
            <a:ext cx="28143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44AA3C"/>
                </a:solidFill>
              </a:rPr>
              <a:t>50100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50240" y="643255"/>
            <a:ext cx="1282700" cy="377825"/>
            <a:chOff x="1024" y="1013"/>
            <a:chExt cx="2020" cy="595"/>
          </a:xfrm>
        </p:grpSpPr>
        <p:pic>
          <p:nvPicPr>
            <p:cNvPr id="38" name="Picture 37" descr="LOPE-removebg-preview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" y="1013"/>
              <a:ext cx="583" cy="583"/>
            </a:xfrm>
            <a:prstGeom prst="rect">
              <a:avLst/>
            </a:prstGeom>
          </p:spPr>
        </p:pic>
        <p:pic>
          <p:nvPicPr>
            <p:cNvPr id="39" name="Picture 38" descr="LOPE-removebg-preview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38" y="1026"/>
              <a:ext cx="583" cy="583"/>
            </a:xfrm>
            <a:prstGeom prst="rect">
              <a:avLst/>
            </a:prstGeom>
          </p:spPr>
        </p:pic>
        <p:pic>
          <p:nvPicPr>
            <p:cNvPr id="40" name="Picture 39" descr="LOPE-removebg-preview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2" y="1013"/>
              <a:ext cx="583" cy="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2F9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35" y="5344628"/>
            <a:ext cx="12185901" cy="1553171"/>
          </a:xfrm>
          <a:prstGeom prst="rect">
            <a:avLst/>
          </a:prstGeom>
          <a:solidFill>
            <a:srgbClr val="55D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任意多边形: 形状 319"/>
          <p:cNvSpPr/>
          <p:nvPr/>
        </p:nvSpPr>
        <p:spPr>
          <a:xfrm rot="1848693">
            <a:off x="2950196" y="128346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1" name="任意多边形: 形状 320"/>
          <p:cNvSpPr/>
          <p:nvPr/>
        </p:nvSpPr>
        <p:spPr>
          <a:xfrm rot="18707093">
            <a:off x="865368" y="1099455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2" name="任意多边形: 形状 321"/>
          <p:cNvSpPr/>
          <p:nvPr/>
        </p:nvSpPr>
        <p:spPr>
          <a:xfrm rot="18707093">
            <a:off x="3831761" y="440250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/>
          <p:cNvSpPr/>
          <p:nvPr/>
        </p:nvSpPr>
        <p:spPr>
          <a:xfrm rot="18707093">
            <a:off x="1709916" y="582723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4" name="任意多边形: 形状 323"/>
          <p:cNvSpPr/>
          <p:nvPr/>
        </p:nvSpPr>
        <p:spPr>
          <a:xfrm rot="1517159">
            <a:off x="478090" y="427122"/>
            <a:ext cx="131005" cy="222426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34397" y="1056889"/>
            <a:ext cx="146831" cy="14683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2420297" y="1833294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758478" y="106151"/>
            <a:ext cx="225551" cy="225551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任意多边形: 形状 333"/>
          <p:cNvSpPr/>
          <p:nvPr/>
        </p:nvSpPr>
        <p:spPr>
          <a:xfrm>
            <a:off x="7052845" y="1907124"/>
            <a:ext cx="1145821" cy="484729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/>
          <p:cNvSpPr/>
          <p:nvPr/>
        </p:nvSpPr>
        <p:spPr>
          <a:xfrm flipH="1">
            <a:off x="2772036" y="4217228"/>
            <a:ext cx="1098057" cy="464523"/>
          </a:xfrm>
          <a:custGeom>
            <a:avLst/>
            <a:gdLst>
              <a:gd name="connsiteX0" fmla="*/ 1779337 w 3194973"/>
              <a:gd name="connsiteY0" fmla="*/ 0 h 1351605"/>
              <a:gd name="connsiteX1" fmla="*/ 2494828 w 3194973"/>
              <a:gd name="connsiteY1" fmla="*/ 474258 h 1351605"/>
              <a:gd name="connsiteX2" fmla="*/ 2502140 w 3194973"/>
              <a:gd name="connsiteY2" fmla="*/ 510487 h 1351605"/>
              <a:gd name="connsiteX3" fmla="*/ 2670373 w 3194973"/>
              <a:gd name="connsiteY3" fmla="*/ 476524 h 1351605"/>
              <a:gd name="connsiteX4" fmla="*/ 3194973 w 3194973"/>
              <a:gd name="connsiteY4" fmla="*/ 1001124 h 1351605"/>
              <a:gd name="connsiteX5" fmla="*/ 3105380 w 3194973"/>
              <a:gd name="connsiteY5" fmla="*/ 1294432 h 1351605"/>
              <a:gd name="connsiteX6" fmla="*/ 3060457 w 3194973"/>
              <a:gd name="connsiteY6" fmla="*/ 1351605 h 1351605"/>
              <a:gd name="connsiteX7" fmla="*/ 8437 w 3194973"/>
              <a:gd name="connsiteY7" fmla="*/ 1351605 h 1351605"/>
              <a:gd name="connsiteX8" fmla="*/ 0 w 3194973"/>
              <a:gd name="connsiteY8" fmla="*/ 1267915 h 1351605"/>
              <a:gd name="connsiteX9" fmla="*/ 524600 w 3194973"/>
              <a:gd name="connsiteY9" fmla="*/ 743315 h 1351605"/>
              <a:gd name="connsiteX10" fmla="*/ 531989 w 3194973"/>
              <a:gd name="connsiteY10" fmla="*/ 744806 h 1351605"/>
              <a:gd name="connsiteX11" fmla="*/ 542638 w 3194973"/>
              <a:gd name="connsiteY11" fmla="*/ 692061 h 1351605"/>
              <a:gd name="connsiteX12" fmla="*/ 1026012 w 3194973"/>
              <a:gd name="connsiteY12" fmla="*/ 371658 h 1351605"/>
              <a:gd name="connsiteX13" fmla="*/ 1120200 w 3194973"/>
              <a:gd name="connsiteY13" fmla="*/ 390673 h 1351605"/>
              <a:gd name="connsiteX14" fmla="*/ 1230261 w 3194973"/>
              <a:gd name="connsiteY14" fmla="*/ 227436 h 1351605"/>
              <a:gd name="connsiteX15" fmla="*/ 1779337 w 3194973"/>
              <a:gd name="connsiteY15" fmla="*/ 0 h 13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4973" h="1351605">
                <a:moveTo>
                  <a:pt x="1779337" y="0"/>
                </a:moveTo>
                <a:cubicBezTo>
                  <a:pt x="2100980" y="0"/>
                  <a:pt x="2376947" y="195557"/>
                  <a:pt x="2494828" y="474258"/>
                </a:cubicBezTo>
                <a:lnTo>
                  <a:pt x="2502140" y="510487"/>
                </a:lnTo>
                <a:lnTo>
                  <a:pt x="2670373" y="476524"/>
                </a:lnTo>
                <a:cubicBezTo>
                  <a:pt x="2960102" y="476524"/>
                  <a:pt x="3194973" y="711395"/>
                  <a:pt x="3194973" y="1001124"/>
                </a:cubicBezTo>
                <a:cubicBezTo>
                  <a:pt x="3194973" y="1109772"/>
                  <a:pt x="3161944" y="1210706"/>
                  <a:pt x="3105380" y="1294432"/>
                </a:cubicBezTo>
                <a:lnTo>
                  <a:pt x="3060457" y="1351605"/>
                </a:lnTo>
                <a:lnTo>
                  <a:pt x="8437" y="1351605"/>
                </a:lnTo>
                <a:lnTo>
                  <a:pt x="0" y="1267915"/>
                </a:lnTo>
                <a:cubicBezTo>
                  <a:pt x="0" y="978186"/>
                  <a:pt x="234871" y="743315"/>
                  <a:pt x="524600" y="743315"/>
                </a:cubicBezTo>
                <a:lnTo>
                  <a:pt x="531989" y="744806"/>
                </a:lnTo>
                <a:lnTo>
                  <a:pt x="542638" y="692061"/>
                </a:lnTo>
                <a:cubicBezTo>
                  <a:pt x="622278" y="503773"/>
                  <a:pt x="808715" y="371658"/>
                  <a:pt x="1026012" y="371658"/>
                </a:cubicBezTo>
                <a:lnTo>
                  <a:pt x="1120200" y="390673"/>
                </a:lnTo>
                <a:lnTo>
                  <a:pt x="1230261" y="227436"/>
                </a:lnTo>
                <a:cubicBezTo>
                  <a:pt x="1370781" y="86916"/>
                  <a:pt x="1564910" y="0"/>
                  <a:pt x="1779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任意多边形: 形状 341"/>
          <p:cNvSpPr/>
          <p:nvPr/>
        </p:nvSpPr>
        <p:spPr>
          <a:xfrm rot="17915333" flipH="1">
            <a:off x="8582758" y="5803287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/>
          <p:cNvSpPr/>
          <p:nvPr/>
        </p:nvSpPr>
        <p:spPr>
          <a:xfrm rot="1848693">
            <a:off x="11255917" y="1176603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5" name="任意多边形: 形状 344"/>
          <p:cNvSpPr/>
          <p:nvPr/>
        </p:nvSpPr>
        <p:spPr>
          <a:xfrm rot="17544588">
            <a:off x="8203497" y="304519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任意多边形: 形状 345"/>
          <p:cNvSpPr/>
          <p:nvPr/>
        </p:nvSpPr>
        <p:spPr>
          <a:xfrm rot="21083616">
            <a:off x="9323688" y="1337278"/>
            <a:ext cx="212371" cy="360573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任意多边形: 形状 346"/>
          <p:cNvSpPr/>
          <p:nvPr/>
        </p:nvSpPr>
        <p:spPr>
          <a:xfrm rot="2670160">
            <a:off x="10138331" y="697202"/>
            <a:ext cx="154571" cy="262438"/>
          </a:xfrm>
          <a:custGeom>
            <a:avLst/>
            <a:gdLst>
              <a:gd name="connsiteX0" fmla="*/ 496416 w 992832"/>
              <a:gd name="connsiteY0" fmla="*/ 0 h 1685680"/>
              <a:gd name="connsiteX1" fmla="*/ 567734 w 992832"/>
              <a:gd name="connsiteY1" fmla="*/ 43326 h 1685680"/>
              <a:gd name="connsiteX2" fmla="*/ 992832 w 992832"/>
              <a:gd name="connsiteY2" fmla="*/ 842840 h 1685680"/>
              <a:gd name="connsiteX3" fmla="*/ 567734 w 992832"/>
              <a:gd name="connsiteY3" fmla="*/ 1642354 h 1685680"/>
              <a:gd name="connsiteX4" fmla="*/ 496416 w 992832"/>
              <a:gd name="connsiteY4" fmla="*/ 1685680 h 1685680"/>
              <a:gd name="connsiteX5" fmla="*/ 425099 w 992832"/>
              <a:gd name="connsiteY5" fmla="*/ 1642354 h 1685680"/>
              <a:gd name="connsiteX6" fmla="*/ 0 w 992832"/>
              <a:gd name="connsiteY6" fmla="*/ 842840 h 1685680"/>
              <a:gd name="connsiteX7" fmla="*/ 425099 w 992832"/>
              <a:gd name="connsiteY7" fmla="*/ 43326 h 16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832" h="1685680">
                <a:moveTo>
                  <a:pt x="496416" y="0"/>
                </a:moveTo>
                <a:lnTo>
                  <a:pt x="567734" y="43326"/>
                </a:lnTo>
                <a:cubicBezTo>
                  <a:pt x="824208" y="216597"/>
                  <a:pt x="992832" y="510026"/>
                  <a:pt x="992832" y="842840"/>
                </a:cubicBezTo>
                <a:cubicBezTo>
                  <a:pt x="992832" y="1175654"/>
                  <a:pt x="824208" y="1469084"/>
                  <a:pt x="567734" y="1642354"/>
                </a:cubicBezTo>
                <a:lnTo>
                  <a:pt x="496416" y="1685680"/>
                </a:lnTo>
                <a:lnTo>
                  <a:pt x="425099" y="1642354"/>
                </a:lnTo>
                <a:cubicBezTo>
                  <a:pt x="168625" y="1469084"/>
                  <a:pt x="0" y="1175654"/>
                  <a:pt x="0" y="842840"/>
                </a:cubicBezTo>
                <a:cubicBezTo>
                  <a:pt x="0" y="510026"/>
                  <a:pt x="168625" y="216597"/>
                  <a:pt x="425099" y="43326"/>
                </a:cubicBezTo>
                <a:close/>
              </a:path>
            </a:pathLst>
          </a:custGeom>
          <a:solidFill>
            <a:srgbClr val="5EA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556561" y="5613145"/>
            <a:ext cx="319534" cy="333899"/>
            <a:chOff x="-1912120" y="5702972"/>
            <a:chExt cx="1307112" cy="1365874"/>
          </a:xfrm>
        </p:grpSpPr>
        <p:sp>
          <p:nvSpPr>
            <p:cNvPr id="352" name="任意多边形: 形状 351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rgbClr val="FEF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 rot="19232518">
            <a:off x="2733103" y="6226125"/>
            <a:ext cx="226058" cy="236221"/>
            <a:chOff x="-1912120" y="5702972"/>
            <a:chExt cx="1307112" cy="1365874"/>
          </a:xfrm>
        </p:grpSpPr>
        <p:sp>
          <p:nvSpPr>
            <p:cNvPr id="360" name="任意多边形: 形状 359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9232518">
            <a:off x="9830982" y="6229398"/>
            <a:ext cx="226058" cy="236221"/>
            <a:chOff x="-1912120" y="5702972"/>
            <a:chExt cx="1307112" cy="1365874"/>
          </a:xfrm>
        </p:grpSpPr>
        <p:sp>
          <p:nvSpPr>
            <p:cNvPr id="363" name="任意多边形: 形状 362"/>
            <p:cNvSpPr/>
            <p:nvPr/>
          </p:nvSpPr>
          <p:spPr>
            <a:xfrm>
              <a:off x="-1912120" y="5702972"/>
              <a:ext cx="1307112" cy="1365874"/>
            </a:xfrm>
            <a:custGeom>
              <a:avLst/>
              <a:gdLst>
                <a:gd name="connsiteX0" fmla="*/ 650400 w 1307112"/>
                <a:gd name="connsiteY0" fmla="*/ 0 h 1365874"/>
                <a:gd name="connsiteX1" fmla="*/ 919946 w 1307112"/>
                <a:gd name="connsiteY1" fmla="*/ 402565 h 1365874"/>
                <a:gd name="connsiteX2" fmla="*/ 918889 w 1307112"/>
                <a:gd name="connsiteY2" fmla="*/ 419270 h 1365874"/>
                <a:gd name="connsiteX3" fmla="*/ 995192 w 1307112"/>
                <a:gd name="connsiteY3" fmla="*/ 413596 h 1365874"/>
                <a:gd name="connsiteX4" fmla="*/ 1299977 w 1307112"/>
                <a:gd name="connsiteY4" fmla="*/ 584599 h 1365874"/>
                <a:gd name="connsiteX5" fmla="*/ 1132061 w 1307112"/>
                <a:gd name="connsiteY5" fmla="*/ 891095 h 1365874"/>
                <a:gd name="connsiteX6" fmla="*/ 1102493 w 1307112"/>
                <a:gd name="connsiteY6" fmla="*/ 906642 h 1365874"/>
                <a:gd name="connsiteX7" fmla="*/ 1130433 w 1307112"/>
                <a:gd name="connsiteY7" fmla="*/ 949970 h 1365874"/>
                <a:gd name="connsiteX8" fmla="*/ 1125973 w 1307112"/>
                <a:gd name="connsiteY8" fmla="*/ 1299420 h 1365874"/>
                <a:gd name="connsiteX9" fmla="*/ 712284 w 1307112"/>
                <a:gd name="connsiteY9" fmla="*/ 1255665 h 1365874"/>
                <a:gd name="connsiteX10" fmla="*/ 659613 w 1307112"/>
                <a:gd name="connsiteY10" fmla="*/ 1208933 h 1365874"/>
                <a:gd name="connsiteX11" fmla="*/ 657648 w 1307112"/>
                <a:gd name="connsiteY11" fmla="*/ 1211379 h 1365874"/>
                <a:gd name="connsiteX12" fmla="*/ 183133 w 1307112"/>
                <a:gd name="connsiteY12" fmla="*/ 1309101 h 1365874"/>
                <a:gd name="connsiteX13" fmla="*/ 178673 w 1307112"/>
                <a:gd name="connsiteY13" fmla="*/ 959651 h 1365874"/>
                <a:gd name="connsiteX14" fmla="*/ 210770 w 1307112"/>
                <a:gd name="connsiteY14" fmla="*/ 909876 h 1365874"/>
                <a:gd name="connsiteX15" fmla="*/ 175051 w 1307112"/>
                <a:gd name="connsiteY15" fmla="*/ 891095 h 1365874"/>
                <a:gd name="connsiteX16" fmla="*/ 7135 w 1307112"/>
                <a:gd name="connsiteY16" fmla="*/ 584599 h 1365874"/>
                <a:gd name="connsiteX17" fmla="*/ 311920 w 1307112"/>
                <a:gd name="connsiteY17" fmla="*/ 413596 h 1365874"/>
                <a:gd name="connsiteX18" fmla="*/ 381950 w 1307112"/>
                <a:gd name="connsiteY18" fmla="*/ 418804 h 1365874"/>
                <a:gd name="connsiteX19" fmla="*/ 380854 w 1307112"/>
                <a:gd name="connsiteY19" fmla="*/ 402565 h 1365874"/>
                <a:gd name="connsiteX20" fmla="*/ 650400 w 1307112"/>
                <a:gd name="connsiteY20" fmla="*/ 0 h 13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7112" h="1365874">
                  <a:moveTo>
                    <a:pt x="650400" y="0"/>
                  </a:moveTo>
                  <a:cubicBezTo>
                    <a:pt x="799266" y="0"/>
                    <a:pt x="919946" y="180234"/>
                    <a:pt x="919946" y="402565"/>
                  </a:cubicBezTo>
                  <a:lnTo>
                    <a:pt x="918889" y="419270"/>
                  </a:lnTo>
                  <a:lnTo>
                    <a:pt x="995192" y="413596"/>
                  </a:lnTo>
                  <a:cubicBezTo>
                    <a:pt x="1145360" y="413119"/>
                    <a:pt x="1269213" y="477271"/>
                    <a:pt x="1299977" y="584599"/>
                  </a:cubicBezTo>
                  <a:cubicBezTo>
                    <a:pt x="1330741" y="691926"/>
                    <a:pt x="1259679" y="811947"/>
                    <a:pt x="1132061" y="891095"/>
                  </a:cubicBezTo>
                  <a:lnTo>
                    <a:pt x="1102493" y="906642"/>
                  </a:lnTo>
                  <a:lnTo>
                    <a:pt x="1130433" y="949970"/>
                  </a:lnTo>
                  <a:cubicBezTo>
                    <a:pt x="1202653" y="1081633"/>
                    <a:pt x="1205527" y="1221084"/>
                    <a:pt x="1125973" y="1299420"/>
                  </a:cubicBezTo>
                  <a:cubicBezTo>
                    <a:pt x="1033159" y="1390813"/>
                    <a:pt x="858902" y="1368740"/>
                    <a:pt x="712284" y="1255665"/>
                  </a:cubicBezTo>
                  <a:lnTo>
                    <a:pt x="659613" y="1208933"/>
                  </a:lnTo>
                  <a:lnTo>
                    <a:pt x="657648" y="1211379"/>
                  </a:lnTo>
                  <a:cubicBezTo>
                    <a:pt x="501654" y="1369799"/>
                    <a:pt x="289207" y="1413550"/>
                    <a:pt x="183133" y="1309101"/>
                  </a:cubicBezTo>
                  <a:cubicBezTo>
                    <a:pt x="103579" y="1230765"/>
                    <a:pt x="106453" y="1091314"/>
                    <a:pt x="178673" y="959651"/>
                  </a:cubicBezTo>
                  <a:lnTo>
                    <a:pt x="210770" y="909876"/>
                  </a:lnTo>
                  <a:lnTo>
                    <a:pt x="175051" y="891095"/>
                  </a:lnTo>
                  <a:cubicBezTo>
                    <a:pt x="47433" y="811947"/>
                    <a:pt x="-23629" y="691926"/>
                    <a:pt x="7135" y="584599"/>
                  </a:cubicBezTo>
                  <a:cubicBezTo>
                    <a:pt x="37899" y="477271"/>
                    <a:pt x="161752" y="413119"/>
                    <a:pt x="311920" y="413596"/>
                  </a:cubicBezTo>
                  <a:lnTo>
                    <a:pt x="381950" y="418804"/>
                  </a:lnTo>
                  <a:lnTo>
                    <a:pt x="380854" y="402565"/>
                  </a:lnTo>
                  <a:cubicBezTo>
                    <a:pt x="380854" y="180234"/>
                    <a:pt x="501534" y="0"/>
                    <a:pt x="650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-1526027" y="6203165"/>
              <a:ext cx="510156" cy="510156"/>
            </a:xfrm>
            <a:prstGeom prst="ellipse">
              <a:avLst/>
            </a:pr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8" descr="rabbit-removebg-preview"/>
          <p:cNvPicPr>
            <a:picLocks noChangeAspect="1"/>
          </p:cNvPicPr>
          <p:nvPr/>
        </p:nvPicPr>
        <p:blipFill>
          <a:blip r:embed="rId3"/>
          <a:srcRect l="17132" t="1427" r="55668" b="48947"/>
          <a:stretch>
            <a:fillRect/>
          </a:stretch>
        </p:blipFill>
        <p:spPr>
          <a:xfrm>
            <a:off x="4007485" y="3094990"/>
            <a:ext cx="1243330" cy="2272665"/>
          </a:xfrm>
          <a:prstGeom prst="rect">
            <a:avLst/>
          </a:prstGeom>
        </p:spPr>
      </p:pic>
      <p:pic>
        <p:nvPicPr>
          <p:cNvPr id="2" name="Picture 1" descr="kaktus-removebg-preview"/>
          <p:cNvPicPr>
            <a:picLocks noChangeAspect="1"/>
          </p:cNvPicPr>
          <p:nvPr/>
        </p:nvPicPr>
        <p:blipFill>
          <a:blip r:embed="rId4"/>
          <a:srcRect l="3490" t="39911" r="67566" b="6279"/>
          <a:stretch>
            <a:fillRect/>
          </a:stretch>
        </p:blipFill>
        <p:spPr>
          <a:xfrm>
            <a:off x="11011535" y="3484245"/>
            <a:ext cx="1080135" cy="2009775"/>
          </a:xfrm>
          <a:prstGeom prst="rect">
            <a:avLst/>
          </a:prstGeom>
        </p:spPr>
      </p:pic>
      <p:grpSp>
        <p:nvGrpSpPr>
          <p:cNvPr id="4" name="组合 13"/>
          <p:cNvGrpSpPr/>
          <p:nvPr/>
        </p:nvGrpSpPr>
        <p:grpSpPr>
          <a:xfrm>
            <a:off x="4452423" y="5380363"/>
            <a:ext cx="595909" cy="1035666"/>
            <a:chOff x="1420181" y="2082776"/>
            <a:chExt cx="595909" cy="1035666"/>
          </a:xfrm>
        </p:grpSpPr>
        <p:sp>
          <p:nvSpPr>
            <p:cNvPr id="5" name="任意多边形: 形状 243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7" name="任意多边形: 形状 240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249"/>
          <p:cNvGrpSpPr/>
          <p:nvPr/>
        </p:nvGrpSpPr>
        <p:grpSpPr>
          <a:xfrm>
            <a:off x="5317300" y="5745179"/>
            <a:ext cx="431711" cy="750296"/>
            <a:chOff x="1420181" y="2082776"/>
            <a:chExt cx="595909" cy="1035666"/>
          </a:xfrm>
        </p:grpSpPr>
        <p:sp>
          <p:nvSpPr>
            <p:cNvPr id="16" name="任意多边形: 形状 250"/>
            <p:cNvSpPr/>
            <p:nvPr/>
          </p:nvSpPr>
          <p:spPr>
            <a:xfrm rot="18919176">
              <a:off x="1456785" y="2585327"/>
              <a:ext cx="527948" cy="533115"/>
            </a:xfrm>
            <a:custGeom>
              <a:avLst/>
              <a:gdLst>
                <a:gd name="connsiteX0" fmla="*/ 1133606 w 1211376"/>
                <a:gd name="connsiteY0" fmla="*/ 0 h 1223231"/>
                <a:gd name="connsiteX1" fmla="*/ 1211376 w 1211376"/>
                <a:gd name="connsiteY1" fmla="*/ 76907 h 1223231"/>
                <a:gd name="connsiteX2" fmla="*/ 77770 w 1211376"/>
                <a:gd name="connsiteY2" fmla="*/ 1223231 h 1223231"/>
                <a:gd name="connsiteX3" fmla="*/ 0 w 1211376"/>
                <a:gd name="connsiteY3" fmla="*/ 1146324 h 1223231"/>
                <a:gd name="connsiteX4" fmla="*/ 446011 w 1211376"/>
                <a:gd name="connsiteY4" fmla="*/ 695309 h 1223231"/>
                <a:gd name="connsiteX5" fmla="*/ 361919 w 1211376"/>
                <a:gd name="connsiteY5" fmla="*/ 602718 h 1223231"/>
                <a:gd name="connsiteX6" fmla="*/ 317875 w 1211376"/>
                <a:gd name="connsiteY6" fmla="*/ 428775 h 1223231"/>
                <a:gd name="connsiteX7" fmla="*/ 478765 w 1211376"/>
                <a:gd name="connsiteY7" fmla="*/ 126178 h 1223231"/>
                <a:gd name="connsiteX8" fmla="*/ 508392 w 1211376"/>
                <a:gd name="connsiteY8" fmla="*/ 110097 h 1223231"/>
                <a:gd name="connsiteX9" fmla="*/ 538020 w 1211376"/>
                <a:gd name="connsiteY9" fmla="*/ 126179 h 1223231"/>
                <a:gd name="connsiteX10" fmla="*/ 698909 w 1211376"/>
                <a:gd name="connsiteY10" fmla="*/ 428776 h 1223231"/>
                <a:gd name="connsiteX11" fmla="*/ 697350 w 1211376"/>
                <a:gd name="connsiteY11" fmla="*/ 441150 h 122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376" h="1223231">
                  <a:moveTo>
                    <a:pt x="1133606" y="0"/>
                  </a:moveTo>
                  <a:lnTo>
                    <a:pt x="1211376" y="76907"/>
                  </a:lnTo>
                  <a:lnTo>
                    <a:pt x="77770" y="1223231"/>
                  </a:lnTo>
                  <a:lnTo>
                    <a:pt x="0" y="1146324"/>
                  </a:lnTo>
                  <a:lnTo>
                    <a:pt x="446011" y="695309"/>
                  </a:lnTo>
                  <a:lnTo>
                    <a:pt x="361919" y="602718"/>
                  </a:lnTo>
                  <a:cubicBezTo>
                    <a:pt x="333830" y="551011"/>
                    <a:pt x="317875" y="491757"/>
                    <a:pt x="317875" y="428775"/>
                  </a:cubicBezTo>
                  <a:cubicBezTo>
                    <a:pt x="317875" y="302813"/>
                    <a:pt x="381695" y="191757"/>
                    <a:pt x="478765" y="126178"/>
                  </a:cubicBezTo>
                  <a:lnTo>
                    <a:pt x="508392" y="110097"/>
                  </a:lnTo>
                  <a:lnTo>
                    <a:pt x="538020" y="126179"/>
                  </a:lnTo>
                  <a:cubicBezTo>
                    <a:pt x="635089" y="191757"/>
                    <a:pt x="698909" y="302814"/>
                    <a:pt x="698909" y="428776"/>
                  </a:cubicBezTo>
                  <a:lnTo>
                    <a:pt x="697350" y="441150"/>
                  </a:lnTo>
                  <a:close/>
                </a:path>
              </a:pathLst>
            </a:custGeom>
            <a:solidFill>
              <a:srgbClr val="35A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251"/>
            <p:cNvGrpSpPr/>
            <p:nvPr/>
          </p:nvGrpSpPr>
          <p:grpSpPr>
            <a:xfrm>
              <a:off x="1420181" y="2082776"/>
              <a:ext cx="595909" cy="595909"/>
              <a:chOff x="1571891" y="317697"/>
              <a:chExt cx="2223461" cy="2223461"/>
            </a:xfrm>
          </p:grpSpPr>
          <p:sp>
            <p:nvSpPr>
              <p:cNvPr id="18" name="任意多边形: 形状 252"/>
              <p:cNvSpPr/>
              <p:nvPr/>
            </p:nvSpPr>
            <p:spPr>
              <a:xfrm rot="5400000">
                <a:off x="1571891" y="317697"/>
                <a:ext cx="2223461" cy="2223461"/>
              </a:xfrm>
              <a:custGeom>
                <a:avLst/>
                <a:gdLst>
                  <a:gd name="connsiteX0" fmla="*/ 0 w 2223461"/>
                  <a:gd name="connsiteY0" fmla="*/ 1118257 h 2223461"/>
                  <a:gd name="connsiteX1" fmla="*/ 185432 w 2223461"/>
                  <a:gd name="connsiteY1" fmla="*/ 932825 h 2223461"/>
                  <a:gd name="connsiteX2" fmla="*/ 648279 w 2223461"/>
                  <a:gd name="connsiteY2" fmla="*/ 932825 h 2223461"/>
                  <a:gd name="connsiteX3" fmla="*/ 313175 w 2223461"/>
                  <a:gd name="connsiteY3" fmla="*/ 613555 h 2223461"/>
                  <a:gd name="connsiteX4" fmla="*/ 306832 w 2223461"/>
                  <a:gd name="connsiteY4" fmla="*/ 351391 h 2223461"/>
                  <a:gd name="connsiteX5" fmla="*/ 568995 w 2223461"/>
                  <a:gd name="connsiteY5" fmla="*/ 345048 h 2223461"/>
                  <a:gd name="connsiteX6" fmla="*/ 891141 w 2223461"/>
                  <a:gd name="connsiteY6" fmla="*/ 651972 h 2223461"/>
                  <a:gd name="connsiteX7" fmla="*/ 891141 w 2223461"/>
                  <a:gd name="connsiteY7" fmla="*/ 185432 h 2223461"/>
                  <a:gd name="connsiteX8" fmla="*/ 1076573 w 2223461"/>
                  <a:gd name="connsiteY8" fmla="*/ 0 h 2223461"/>
                  <a:gd name="connsiteX9" fmla="*/ 1262005 w 2223461"/>
                  <a:gd name="connsiteY9" fmla="*/ 185432 h 2223461"/>
                  <a:gd name="connsiteX10" fmla="*/ 1262005 w 2223461"/>
                  <a:gd name="connsiteY10" fmla="*/ 718963 h 2223461"/>
                  <a:gd name="connsiteX11" fmla="*/ 1654464 w 2223461"/>
                  <a:gd name="connsiteY11" fmla="*/ 345047 h 2223461"/>
                  <a:gd name="connsiteX12" fmla="*/ 1916628 w 2223461"/>
                  <a:gd name="connsiteY12" fmla="*/ 351391 h 2223461"/>
                  <a:gd name="connsiteX13" fmla="*/ 1916627 w 2223461"/>
                  <a:gd name="connsiteY13" fmla="*/ 351391 h 2223461"/>
                  <a:gd name="connsiteX14" fmla="*/ 1910283 w 2223461"/>
                  <a:gd name="connsiteY14" fmla="*/ 613554 h 2223461"/>
                  <a:gd name="connsiteX15" fmla="*/ 1575178 w 2223461"/>
                  <a:gd name="connsiteY15" fmla="*/ 932825 h 2223461"/>
                  <a:gd name="connsiteX16" fmla="*/ 2038029 w 2223461"/>
                  <a:gd name="connsiteY16" fmla="*/ 932826 h 2223461"/>
                  <a:gd name="connsiteX17" fmla="*/ 2223461 w 2223461"/>
                  <a:gd name="connsiteY17" fmla="*/ 1118258 h 2223461"/>
                  <a:gd name="connsiteX18" fmla="*/ 2223460 w 2223461"/>
                  <a:gd name="connsiteY18" fmla="*/ 1118257 h 2223461"/>
                  <a:gd name="connsiteX19" fmla="*/ 2038028 w 2223461"/>
                  <a:gd name="connsiteY19" fmla="*/ 1303689 h 2223461"/>
                  <a:gd name="connsiteX20" fmla="*/ 1575178 w 2223461"/>
                  <a:gd name="connsiteY20" fmla="*/ 1303689 h 2223461"/>
                  <a:gd name="connsiteX21" fmla="*/ 1910283 w 2223461"/>
                  <a:gd name="connsiteY21" fmla="*/ 1622960 h 2223461"/>
                  <a:gd name="connsiteX22" fmla="*/ 1916627 w 2223461"/>
                  <a:gd name="connsiteY22" fmla="*/ 1885124 h 2223461"/>
                  <a:gd name="connsiteX23" fmla="*/ 1916628 w 2223461"/>
                  <a:gd name="connsiteY23" fmla="*/ 1885124 h 2223461"/>
                  <a:gd name="connsiteX24" fmla="*/ 1654464 w 2223461"/>
                  <a:gd name="connsiteY24" fmla="*/ 1891467 h 2223461"/>
                  <a:gd name="connsiteX25" fmla="*/ 1262004 w 2223461"/>
                  <a:gd name="connsiteY25" fmla="*/ 1517551 h 2223461"/>
                  <a:gd name="connsiteX26" fmla="*/ 1262004 w 2223461"/>
                  <a:gd name="connsiteY26" fmla="*/ 2038029 h 2223461"/>
                  <a:gd name="connsiteX27" fmla="*/ 1076572 w 2223461"/>
                  <a:gd name="connsiteY27" fmla="*/ 2223461 h 2223461"/>
                  <a:gd name="connsiteX28" fmla="*/ 1076573 w 2223461"/>
                  <a:gd name="connsiteY28" fmla="*/ 2223460 h 2223461"/>
                  <a:gd name="connsiteX29" fmla="*/ 891141 w 2223461"/>
                  <a:gd name="connsiteY29" fmla="*/ 2038028 h 2223461"/>
                  <a:gd name="connsiteX30" fmla="*/ 891141 w 2223461"/>
                  <a:gd name="connsiteY30" fmla="*/ 1584542 h 2223461"/>
                  <a:gd name="connsiteX31" fmla="*/ 568996 w 2223461"/>
                  <a:gd name="connsiteY31" fmla="*/ 1891467 h 2223461"/>
                  <a:gd name="connsiteX32" fmla="*/ 306832 w 2223461"/>
                  <a:gd name="connsiteY32" fmla="*/ 1885123 h 2223461"/>
                  <a:gd name="connsiteX33" fmla="*/ 313175 w 2223461"/>
                  <a:gd name="connsiteY33" fmla="*/ 1622959 h 2223461"/>
                  <a:gd name="connsiteX34" fmla="*/ 648280 w 2223461"/>
                  <a:gd name="connsiteY34" fmla="*/ 1303689 h 2223461"/>
                  <a:gd name="connsiteX35" fmla="*/ 185432 w 2223461"/>
                  <a:gd name="connsiteY35" fmla="*/ 1303689 h 2223461"/>
                  <a:gd name="connsiteX36" fmla="*/ 0 w 2223461"/>
                  <a:gd name="connsiteY36" fmla="*/ 1118257 h 222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23461" h="2223461">
                    <a:moveTo>
                      <a:pt x="0" y="1118257"/>
                    </a:moveTo>
                    <a:cubicBezTo>
                      <a:pt x="0" y="1015846"/>
                      <a:pt x="83021" y="932825"/>
                      <a:pt x="185432" y="932825"/>
                    </a:cubicBezTo>
                    <a:lnTo>
                      <a:pt x="648279" y="932825"/>
                    </a:lnTo>
                    <a:lnTo>
                      <a:pt x="313175" y="613555"/>
                    </a:lnTo>
                    <a:cubicBezTo>
                      <a:pt x="239029" y="542912"/>
                      <a:pt x="236189" y="425537"/>
                      <a:pt x="306832" y="351391"/>
                    </a:cubicBezTo>
                    <a:cubicBezTo>
                      <a:pt x="377474" y="277245"/>
                      <a:pt x="494850" y="274405"/>
                      <a:pt x="568995" y="345048"/>
                    </a:cubicBezTo>
                    <a:lnTo>
                      <a:pt x="891141" y="651972"/>
                    </a:lnTo>
                    <a:lnTo>
                      <a:pt x="891141" y="185432"/>
                    </a:lnTo>
                    <a:cubicBezTo>
                      <a:pt x="891141" y="83021"/>
                      <a:pt x="974162" y="0"/>
                      <a:pt x="1076573" y="0"/>
                    </a:cubicBezTo>
                    <a:cubicBezTo>
                      <a:pt x="1178984" y="0"/>
                      <a:pt x="1262005" y="83021"/>
                      <a:pt x="1262005" y="185432"/>
                    </a:cubicBezTo>
                    <a:lnTo>
                      <a:pt x="1262005" y="718963"/>
                    </a:lnTo>
                    <a:lnTo>
                      <a:pt x="1654464" y="345047"/>
                    </a:lnTo>
                    <a:cubicBezTo>
                      <a:pt x="1728610" y="274405"/>
                      <a:pt x="1845985" y="277245"/>
                      <a:pt x="1916628" y="351391"/>
                    </a:cubicBezTo>
                    <a:lnTo>
                      <a:pt x="1916627" y="351391"/>
                    </a:lnTo>
                    <a:cubicBezTo>
                      <a:pt x="1987269" y="425537"/>
                      <a:pt x="1984429" y="542912"/>
                      <a:pt x="1910283" y="613554"/>
                    </a:cubicBezTo>
                    <a:lnTo>
                      <a:pt x="1575178" y="932825"/>
                    </a:lnTo>
                    <a:lnTo>
                      <a:pt x="2038029" y="932826"/>
                    </a:lnTo>
                    <a:cubicBezTo>
                      <a:pt x="2140440" y="932826"/>
                      <a:pt x="2223461" y="1015847"/>
                      <a:pt x="2223461" y="1118258"/>
                    </a:cubicBezTo>
                    <a:lnTo>
                      <a:pt x="2223460" y="1118257"/>
                    </a:lnTo>
                    <a:cubicBezTo>
                      <a:pt x="2223460" y="1220668"/>
                      <a:pt x="2140439" y="1303689"/>
                      <a:pt x="2038028" y="1303689"/>
                    </a:cubicBezTo>
                    <a:lnTo>
                      <a:pt x="1575178" y="1303689"/>
                    </a:lnTo>
                    <a:lnTo>
                      <a:pt x="1910283" y="1622960"/>
                    </a:lnTo>
                    <a:cubicBezTo>
                      <a:pt x="1984429" y="1693603"/>
                      <a:pt x="1987269" y="1810978"/>
                      <a:pt x="1916627" y="1885124"/>
                    </a:cubicBezTo>
                    <a:lnTo>
                      <a:pt x="1916628" y="1885124"/>
                    </a:lnTo>
                    <a:cubicBezTo>
                      <a:pt x="1845985" y="1959270"/>
                      <a:pt x="1728610" y="1962110"/>
                      <a:pt x="1654464" y="1891467"/>
                    </a:cubicBezTo>
                    <a:lnTo>
                      <a:pt x="1262004" y="1517551"/>
                    </a:lnTo>
                    <a:lnTo>
                      <a:pt x="1262004" y="2038029"/>
                    </a:lnTo>
                    <a:cubicBezTo>
                      <a:pt x="1262004" y="2140440"/>
                      <a:pt x="1178983" y="2223461"/>
                      <a:pt x="1076572" y="2223461"/>
                    </a:cubicBezTo>
                    <a:lnTo>
                      <a:pt x="1076573" y="2223460"/>
                    </a:lnTo>
                    <a:cubicBezTo>
                      <a:pt x="974162" y="2223460"/>
                      <a:pt x="891141" y="2140439"/>
                      <a:pt x="891141" y="2038028"/>
                    </a:cubicBezTo>
                    <a:lnTo>
                      <a:pt x="891141" y="1584542"/>
                    </a:lnTo>
                    <a:lnTo>
                      <a:pt x="568996" y="1891467"/>
                    </a:lnTo>
                    <a:cubicBezTo>
                      <a:pt x="494850" y="1962109"/>
                      <a:pt x="377474" y="1959269"/>
                      <a:pt x="306832" y="1885123"/>
                    </a:cubicBezTo>
                    <a:cubicBezTo>
                      <a:pt x="236189" y="1810977"/>
                      <a:pt x="239029" y="1693602"/>
                      <a:pt x="313175" y="1622959"/>
                    </a:cubicBezTo>
                    <a:lnTo>
                      <a:pt x="648280" y="1303689"/>
                    </a:lnTo>
                    <a:lnTo>
                      <a:pt x="185432" y="1303689"/>
                    </a:lnTo>
                    <a:cubicBezTo>
                      <a:pt x="83021" y="1303689"/>
                      <a:pt x="0" y="1220668"/>
                      <a:pt x="0" y="1118257"/>
                    </a:cubicBezTo>
                    <a:close/>
                  </a:path>
                </a:pathLst>
              </a:custGeom>
              <a:solidFill>
                <a:srgbClr val="F5E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253"/>
              <p:cNvSpPr/>
              <p:nvPr/>
            </p:nvSpPr>
            <p:spPr>
              <a:xfrm>
                <a:off x="2071114" y="816920"/>
                <a:ext cx="1225014" cy="1225014"/>
              </a:xfrm>
              <a:prstGeom prst="ellipse">
                <a:avLst/>
              </a:prstGeom>
              <a:solidFill>
                <a:srgbClr val="AF6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340"/>
          <p:cNvSpPr/>
          <p:nvPr/>
        </p:nvSpPr>
        <p:spPr>
          <a:xfrm rot="17915333" flipH="1">
            <a:off x="4485733" y="6121351"/>
            <a:ext cx="548114" cy="747206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342"/>
          <p:cNvSpPr/>
          <p:nvPr/>
        </p:nvSpPr>
        <p:spPr>
          <a:xfrm rot="17915333" flipH="1">
            <a:off x="6976120" y="5809258"/>
            <a:ext cx="408465" cy="556832"/>
          </a:xfrm>
          <a:custGeom>
            <a:avLst/>
            <a:gdLst>
              <a:gd name="connsiteX0" fmla="*/ 49677 w 1410477"/>
              <a:gd name="connsiteY0" fmla="*/ 642554 h 1922807"/>
              <a:gd name="connsiteX1" fmla="*/ 324275 w 1410477"/>
              <a:gd name="connsiteY1" fmla="*/ 913130 h 1922807"/>
              <a:gd name="connsiteX2" fmla="*/ 384663 w 1410477"/>
              <a:gd name="connsiteY2" fmla="*/ 947676 h 1922807"/>
              <a:gd name="connsiteX3" fmla="*/ 300074 w 1410477"/>
              <a:gd name="connsiteY3" fmla="*/ 956589 h 1922807"/>
              <a:gd name="connsiteX4" fmla="*/ 12139 w 1410477"/>
              <a:gd name="connsiteY4" fmla="*/ 1046453 h 1922807"/>
              <a:gd name="connsiteX5" fmla="*/ 0 w 1410477"/>
              <a:gd name="connsiteY5" fmla="*/ 1073648 h 1922807"/>
              <a:gd name="connsiteX6" fmla="*/ 364907 w 1410477"/>
              <a:gd name="connsiteY6" fmla="*/ 1197981 h 1922807"/>
              <a:gd name="connsiteX7" fmla="*/ 473370 w 1410477"/>
              <a:gd name="connsiteY7" fmla="*/ 1205585 h 1922807"/>
              <a:gd name="connsiteX8" fmla="*/ 422840 w 1410477"/>
              <a:gd name="connsiteY8" fmla="*/ 1227077 h 1922807"/>
              <a:gd name="connsiteX9" fmla="*/ 28664 w 1410477"/>
              <a:gd name="connsiteY9" fmla="*/ 1526551 h 1922807"/>
              <a:gd name="connsiteX10" fmla="*/ 520758 w 1410477"/>
              <a:gd name="connsiteY10" fmla="*/ 1472667 h 1922807"/>
              <a:gd name="connsiteX11" fmla="*/ 630096 w 1410477"/>
              <a:gd name="connsiteY11" fmla="*/ 1431934 h 1922807"/>
              <a:gd name="connsiteX12" fmla="*/ 585030 w 1410477"/>
              <a:gd name="connsiteY12" fmla="*/ 1479772 h 1922807"/>
              <a:gd name="connsiteX13" fmla="*/ 344229 w 1410477"/>
              <a:gd name="connsiteY13" fmla="*/ 1912293 h 1922807"/>
              <a:gd name="connsiteX14" fmla="*/ 859791 w 1410477"/>
              <a:gd name="connsiteY14" fmla="*/ 1581580 h 1922807"/>
              <a:gd name="connsiteX15" fmla="*/ 1172274 w 1410477"/>
              <a:gd name="connsiteY15" fmla="*/ 1172110 h 1922807"/>
              <a:gd name="connsiteX16" fmla="*/ 1175913 w 1410477"/>
              <a:gd name="connsiteY16" fmla="*/ 1162186 h 1922807"/>
              <a:gd name="connsiteX17" fmla="*/ 1182284 w 1410477"/>
              <a:gd name="connsiteY17" fmla="*/ 1153744 h 1922807"/>
              <a:gd name="connsiteX18" fmla="*/ 1357009 w 1410477"/>
              <a:gd name="connsiteY18" fmla="*/ 669199 h 1922807"/>
              <a:gd name="connsiteX19" fmla="*/ 1355473 w 1410477"/>
              <a:gd name="connsiteY19" fmla="*/ 56685 h 1922807"/>
              <a:gd name="connsiteX20" fmla="*/ 1122524 w 1410477"/>
              <a:gd name="connsiteY20" fmla="*/ 493485 h 1922807"/>
              <a:gd name="connsiteX21" fmla="*/ 1106750 w 1410477"/>
              <a:gd name="connsiteY21" fmla="*/ 557287 h 1922807"/>
              <a:gd name="connsiteX22" fmla="*/ 1081716 w 1410477"/>
              <a:gd name="connsiteY22" fmla="*/ 443325 h 1922807"/>
              <a:gd name="connsiteX23" fmla="*/ 860265 w 1410477"/>
              <a:gd name="connsiteY23" fmla="*/ 584 h 1922807"/>
              <a:gd name="connsiteX24" fmla="*/ 822258 w 1410477"/>
              <a:gd name="connsiteY24" fmla="*/ 494157 h 1922807"/>
              <a:gd name="connsiteX25" fmla="*/ 831586 w 1410477"/>
              <a:gd name="connsiteY25" fmla="*/ 548270 h 1922807"/>
              <a:gd name="connsiteX26" fmla="*/ 766405 w 1410477"/>
              <a:gd name="connsiteY26" fmla="*/ 461244 h 1922807"/>
              <a:gd name="connsiteX27" fmla="*/ 464129 w 1410477"/>
              <a:gd name="connsiteY27" fmla="*/ 221985 h 1922807"/>
              <a:gd name="connsiteX28" fmla="*/ 447855 w 1410477"/>
              <a:gd name="connsiteY28" fmla="*/ 246926 h 1922807"/>
              <a:gd name="connsiteX29" fmla="*/ 619026 w 1410477"/>
              <a:gd name="connsiteY29" fmla="*/ 707191 h 1922807"/>
              <a:gd name="connsiteX30" fmla="*/ 673029 w 1410477"/>
              <a:gd name="connsiteY30" fmla="*/ 794696 h 1922807"/>
              <a:gd name="connsiteX31" fmla="*/ 646409 w 1410477"/>
              <a:gd name="connsiteY31" fmla="*/ 780709 h 1922807"/>
              <a:gd name="connsiteX32" fmla="*/ 49677 w 1410477"/>
              <a:gd name="connsiteY32" fmla="*/ 642554 h 19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0477" h="1922807">
                <a:moveTo>
                  <a:pt x="49677" y="642554"/>
                </a:moveTo>
                <a:cubicBezTo>
                  <a:pt x="25384" y="692891"/>
                  <a:pt x="140052" y="801478"/>
                  <a:pt x="324275" y="913130"/>
                </a:cubicBezTo>
                <a:lnTo>
                  <a:pt x="384663" y="947676"/>
                </a:lnTo>
                <a:lnTo>
                  <a:pt x="300074" y="956589"/>
                </a:lnTo>
                <a:cubicBezTo>
                  <a:pt x="154114" y="975544"/>
                  <a:pt x="46958" y="1008023"/>
                  <a:pt x="12139" y="1046453"/>
                </a:cubicBezTo>
                <a:cubicBezTo>
                  <a:pt x="4180" y="1055237"/>
                  <a:pt x="0" y="1064333"/>
                  <a:pt x="0" y="1073648"/>
                </a:cubicBezTo>
                <a:cubicBezTo>
                  <a:pt x="0" y="1129541"/>
                  <a:pt x="150467" y="1177497"/>
                  <a:pt x="364907" y="1197981"/>
                </a:cubicBezTo>
                <a:lnTo>
                  <a:pt x="473370" y="1205585"/>
                </a:lnTo>
                <a:lnTo>
                  <a:pt x="422840" y="1227077"/>
                </a:lnTo>
                <a:cubicBezTo>
                  <a:pt x="174604" y="1339595"/>
                  <a:pt x="4515" y="1465979"/>
                  <a:pt x="28664" y="1526551"/>
                </a:cubicBezTo>
                <a:cubicBezTo>
                  <a:pt x="52814" y="1587123"/>
                  <a:pt x="263202" y="1561810"/>
                  <a:pt x="520758" y="1472667"/>
                </a:cubicBezTo>
                <a:lnTo>
                  <a:pt x="630096" y="1431934"/>
                </a:lnTo>
                <a:lnTo>
                  <a:pt x="585030" y="1479772"/>
                </a:lnTo>
                <a:cubicBezTo>
                  <a:pt x="402842" y="1682477"/>
                  <a:pt x="297795" y="1866511"/>
                  <a:pt x="344229" y="1912293"/>
                </a:cubicBezTo>
                <a:cubicBezTo>
                  <a:pt x="397297" y="1964616"/>
                  <a:pt x="628122" y="1816550"/>
                  <a:pt x="859791" y="1581580"/>
                </a:cubicBezTo>
                <a:cubicBezTo>
                  <a:pt x="1011824" y="1427381"/>
                  <a:pt x="1126439" y="1274074"/>
                  <a:pt x="1172274" y="1172110"/>
                </a:cubicBezTo>
                <a:lnTo>
                  <a:pt x="1175913" y="1162186"/>
                </a:lnTo>
                <a:lnTo>
                  <a:pt x="1182284" y="1153744"/>
                </a:lnTo>
                <a:cubicBezTo>
                  <a:pt x="1243127" y="1059957"/>
                  <a:pt x="1309834" y="880542"/>
                  <a:pt x="1357009" y="669199"/>
                </a:cubicBezTo>
                <a:cubicBezTo>
                  <a:pt x="1428895" y="347153"/>
                  <a:pt x="1428208" y="72921"/>
                  <a:pt x="1355473" y="56685"/>
                </a:cubicBezTo>
                <a:cubicBezTo>
                  <a:pt x="1291831" y="42479"/>
                  <a:pt x="1194116" y="230509"/>
                  <a:pt x="1122524" y="493485"/>
                </a:cubicBezTo>
                <a:lnTo>
                  <a:pt x="1106750" y="557287"/>
                </a:lnTo>
                <a:lnTo>
                  <a:pt x="1081716" y="443325"/>
                </a:lnTo>
                <a:cubicBezTo>
                  <a:pt x="1017023" y="178568"/>
                  <a:pt x="924258" y="-11954"/>
                  <a:pt x="860265" y="584"/>
                </a:cubicBezTo>
                <a:cubicBezTo>
                  <a:pt x="796274" y="13122"/>
                  <a:pt x="782260" y="224562"/>
                  <a:pt x="822258" y="494157"/>
                </a:cubicBezTo>
                <a:lnTo>
                  <a:pt x="831586" y="548270"/>
                </a:lnTo>
                <a:lnTo>
                  <a:pt x="766405" y="461244"/>
                </a:lnTo>
                <a:cubicBezTo>
                  <a:pt x="632957" y="292141"/>
                  <a:pt x="511099" y="191689"/>
                  <a:pt x="464129" y="221985"/>
                </a:cubicBezTo>
                <a:cubicBezTo>
                  <a:pt x="456301" y="227034"/>
                  <a:pt x="450923" y="235477"/>
                  <a:pt x="447855" y="246926"/>
                </a:cubicBezTo>
                <a:cubicBezTo>
                  <a:pt x="429065" y="317054"/>
                  <a:pt x="496925" y="500004"/>
                  <a:pt x="619026" y="707191"/>
                </a:cubicBezTo>
                <a:lnTo>
                  <a:pt x="673029" y="794696"/>
                </a:lnTo>
                <a:lnTo>
                  <a:pt x="646409" y="780709"/>
                </a:lnTo>
                <a:cubicBezTo>
                  <a:pt x="349234" y="637292"/>
                  <a:pt x="82067" y="575437"/>
                  <a:pt x="49677" y="642554"/>
                </a:cubicBezTo>
                <a:close/>
              </a:path>
            </a:pathLst>
          </a:custGeom>
          <a:solidFill>
            <a:srgbClr val="83E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文本框 376"/>
          <p:cNvSpPr txBox="1"/>
          <p:nvPr/>
        </p:nvSpPr>
        <p:spPr>
          <a:xfrm>
            <a:off x="3326765" y="1486535"/>
            <a:ext cx="553847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dirty="0"/>
              <a:t>EXCELLENT !!!</a:t>
            </a:r>
          </a:p>
        </p:txBody>
      </p:sp>
      <p:pic>
        <p:nvPicPr>
          <p:cNvPr id="3" name="Picture 2" descr="kaktus-removebg-preview"/>
          <p:cNvPicPr>
            <a:picLocks noChangeAspect="1"/>
          </p:cNvPicPr>
          <p:nvPr/>
        </p:nvPicPr>
        <p:blipFill>
          <a:blip r:embed="rId4"/>
          <a:srcRect l="30201" t="40291" r="46638" b="9498"/>
          <a:stretch>
            <a:fillRect/>
          </a:stretch>
        </p:blipFill>
        <p:spPr>
          <a:xfrm>
            <a:off x="135255" y="3568065"/>
            <a:ext cx="849630" cy="1842135"/>
          </a:xfrm>
          <a:prstGeom prst="rect">
            <a:avLst/>
          </a:prstGeom>
        </p:spPr>
      </p:pic>
      <p:pic>
        <p:nvPicPr>
          <p:cNvPr id="10" name="Picture 9" descr="kaktus-removebg-preview"/>
          <p:cNvPicPr>
            <a:picLocks noChangeAspect="1"/>
          </p:cNvPicPr>
          <p:nvPr/>
        </p:nvPicPr>
        <p:blipFill>
          <a:blip r:embed="rId4"/>
          <a:srcRect l="46888" t="5416" r="27734" b="61422"/>
          <a:stretch>
            <a:fillRect/>
          </a:stretch>
        </p:blipFill>
        <p:spPr>
          <a:xfrm>
            <a:off x="1150620" y="4297680"/>
            <a:ext cx="930910" cy="1216660"/>
          </a:xfrm>
          <a:prstGeom prst="rect">
            <a:avLst/>
          </a:prstGeom>
        </p:spPr>
      </p:pic>
      <p:pic>
        <p:nvPicPr>
          <p:cNvPr id="11" name="Picture 10" descr="serigala-removebg-preview"/>
          <p:cNvPicPr>
            <a:picLocks noChangeAspect="1"/>
          </p:cNvPicPr>
          <p:nvPr/>
        </p:nvPicPr>
        <p:blipFill>
          <a:blip r:embed="rId5"/>
          <a:srcRect r="75602" b="45455"/>
          <a:stretch>
            <a:fillRect/>
          </a:stretch>
        </p:blipFill>
        <p:spPr>
          <a:xfrm>
            <a:off x="6720205" y="3303270"/>
            <a:ext cx="2172335" cy="2723515"/>
          </a:xfrm>
          <a:prstGeom prst="rect">
            <a:avLst/>
          </a:prstGeom>
        </p:spPr>
      </p:pic>
      <p:sp>
        <p:nvSpPr>
          <p:cNvPr id="26" name="文本框 376"/>
          <p:cNvSpPr txBox="1"/>
          <p:nvPr/>
        </p:nvSpPr>
        <p:spPr>
          <a:xfrm>
            <a:off x="4688840" y="3303270"/>
            <a:ext cx="281432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4400" dirty="0">
                <a:solidFill>
                  <a:srgbClr val="44AA3C"/>
                </a:solidFill>
              </a:rPr>
              <a:t>50190</a:t>
            </a:r>
          </a:p>
        </p:txBody>
      </p:sp>
      <p:sp>
        <p:nvSpPr>
          <p:cNvPr id="31" name="文本框 376"/>
          <p:cNvSpPr txBox="1"/>
          <p:nvPr/>
        </p:nvSpPr>
        <p:spPr>
          <a:xfrm>
            <a:off x="4699000" y="2724785"/>
            <a:ext cx="281432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A36029"/>
                </a:solidFill>
                <a:latin typeface="+mj-lt"/>
              </a:defRPr>
            </a:lvl1pPr>
          </a:lstStyle>
          <a:p>
            <a:r>
              <a:rPr lang="en-US" altLang="zh-CN" sz="3600" dirty="0">
                <a:solidFill>
                  <a:srgbClr val="44AA3C"/>
                </a:solidFill>
              </a:rPr>
              <a:t>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6BD39"/>
      </a:accent1>
      <a:accent2>
        <a:srgbClr val="83E64E"/>
      </a:accent2>
      <a:accent3>
        <a:srgbClr val="3F983A"/>
      </a:accent3>
      <a:accent4>
        <a:srgbClr val="F5EB43"/>
      </a:accent4>
      <a:accent5>
        <a:srgbClr val="FEF59E"/>
      </a:accent5>
      <a:accent6>
        <a:srgbClr val="BF743A"/>
      </a:accent6>
      <a:hlink>
        <a:srgbClr val="0563C1"/>
      </a:hlink>
      <a:folHlink>
        <a:srgbClr val="954F72"/>
      </a:folHlink>
    </a:clrScheme>
    <a:fontScheme name="海外-卡通-圆体02">
      <a:majorFont>
        <a:latin typeface="Fredoka One"/>
        <a:ea typeface="等线"/>
        <a:cs typeface=""/>
      </a:majorFont>
      <a:minorFont>
        <a:latin typeface="Quicksand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76BD39"/>
    </a:accent1>
    <a:accent2>
      <a:srgbClr val="83E64E"/>
    </a:accent2>
    <a:accent3>
      <a:srgbClr val="3F983A"/>
    </a:accent3>
    <a:accent4>
      <a:srgbClr val="F5EB43"/>
    </a:accent4>
    <a:accent5>
      <a:srgbClr val="FEF59E"/>
    </a:accent5>
    <a:accent6>
      <a:srgbClr val="BF743A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259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Quicksand</vt:lpstr>
      <vt:lpstr>Fredoka One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</dc:creator>
  <cp:lastModifiedBy>Darmawan Jiddan</cp:lastModifiedBy>
  <cp:revision>67</cp:revision>
  <dcterms:created xsi:type="dcterms:W3CDTF">2021-08-24T06:57:00Z</dcterms:created>
  <dcterms:modified xsi:type="dcterms:W3CDTF">2022-12-25T10:22:30Z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58E21D3224E14C01B80193B6874A3EB5</vt:lpwstr>
  </property>
  <property fmtid="{D5CDD505-2E9C-101B-9397-08002B2CF9AE}" pid="3" name="KSOProductBuildVer">
    <vt:lpwstr>1033-11.2.0.11214</vt:lpwstr>
  </property>
</Properties>
</file>