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1430000" cy="476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64E"/>
    <a:srgbClr val="55D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6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779419"/>
            <a:ext cx="8572500" cy="1658056"/>
          </a:xfrm>
        </p:spPr>
        <p:txBody>
          <a:bodyPr anchor="b"/>
          <a:lstStyle>
            <a:lvl1pPr algn="ctr">
              <a:defRPr sz="41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501415"/>
            <a:ext cx="8572500" cy="1149835"/>
          </a:xfrm>
        </p:spPr>
        <p:txBody>
          <a:bodyPr/>
          <a:lstStyle>
            <a:lvl1pPr marL="0" indent="0" algn="ctr">
              <a:buNone/>
              <a:defRPr sz="1667"/>
            </a:lvl1pPr>
            <a:lvl2pPr marL="317480" indent="0" algn="ctr">
              <a:buNone/>
              <a:defRPr sz="1389"/>
            </a:lvl2pPr>
            <a:lvl3pPr marL="634959" indent="0" algn="ctr">
              <a:buNone/>
              <a:defRPr sz="1250"/>
            </a:lvl3pPr>
            <a:lvl4pPr marL="952439" indent="0" algn="ctr">
              <a:buNone/>
              <a:defRPr sz="1111"/>
            </a:lvl4pPr>
            <a:lvl5pPr marL="1269919" indent="0" algn="ctr">
              <a:buNone/>
              <a:defRPr sz="1111"/>
            </a:lvl5pPr>
            <a:lvl6pPr marL="1587398" indent="0" algn="ctr">
              <a:buNone/>
              <a:defRPr sz="1111"/>
            </a:lvl6pPr>
            <a:lvl7pPr marL="1904878" indent="0" algn="ctr">
              <a:buNone/>
              <a:defRPr sz="1111"/>
            </a:lvl7pPr>
            <a:lvl8pPr marL="2222358" indent="0" algn="ctr">
              <a:buNone/>
              <a:defRPr sz="1111"/>
            </a:lvl8pPr>
            <a:lvl9pPr marL="2539837" indent="0" algn="ctr">
              <a:buNone/>
              <a:defRPr sz="11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896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02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53559"/>
            <a:ext cx="2464594" cy="4035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53559"/>
            <a:ext cx="7250906" cy="4035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868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38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187319"/>
            <a:ext cx="9858375" cy="1981067"/>
          </a:xfrm>
        </p:spPr>
        <p:txBody>
          <a:bodyPr anchor="b"/>
          <a:lstStyle>
            <a:lvl1pPr>
              <a:defRPr sz="41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187127"/>
            <a:ext cx="9858375" cy="1041797"/>
          </a:xfrm>
        </p:spPr>
        <p:txBody>
          <a:bodyPr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17480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2pPr>
            <a:lvl3pPr marL="63495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3pPr>
            <a:lvl4pPr marL="95243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4pPr>
            <a:lvl5pPr marL="126991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5pPr>
            <a:lvl6pPr marL="158739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6pPr>
            <a:lvl7pPr marL="190487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7pPr>
            <a:lvl8pPr marL="222235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8pPr>
            <a:lvl9pPr marL="2539837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39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267795"/>
            <a:ext cx="4857750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267795"/>
            <a:ext cx="4857750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110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53559"/>
            <a:ext cx="9858375" cy="920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167474"/>
            <a:ext cx="4835425" cy="57216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739635"/>
            <a:ext cx="4835425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167474"/>
            <a:ext cx="4859239" cy="57216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739635"/>
            <a:ext cx="4859239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652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60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96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17500"/>
            <a:ext cx="3686472" cy="1111250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685712"/>
            <a:ext cx="5786438" cy="3384462"/>
          </a:xfrm>
        </p:spPr>
        <p:txBody>
          <a:bodyPr/>
          <a:lstStyle>
            <a:lvl1pPr>
              <a:defRPr sz="2222"/>
            </a:lvl1pPr>
            <a:lvl2pPr>
              <a:defRPr sz="1944"/>
            </a:lvl2pPr>
            <a:lvl3pPr>
              <a:defRPr sz="1667"/>
            </a:lvl3pPr>
            <a:lvl4pPr>
              <a:defRPr sz="1389"/>
            </a:lvl4pPr>
            <a:lvl5pPr>
              <a:defRPr sz="1389"/>
            </a:lvl5pPr>
            <a:lvl6pPr>
              <a:defRPr sz="1389"/>
            </a:lvl6pPr>
            <a:lvl7pPr>
              <a:defRPr sz="1389"/>
            </a:lvl7pPr>
            <a:lvl8pPr>
              <a:defRPr sz="1389"/>
            </a:lvl8pPr>
            <a:lvl9pPr>
              <a:defRPr sz="13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428750"/>
            <a:ext cx="3686472" cy="2646936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17500"/>
            <a:ext cx="3686472" cy="1111250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685712"/>
            <a:ext cx="5786438" cy="3384462"/>
          </a:xfrm>
        </p:spPr>
        <p:txBody>
          <a:bodyPr anchor="t"/>
          <a:lstStyle>
            <a:lvl1pPr marL="0" indent="0">
              <a:buNone/>
              <a:defRPr sz="2222"/>
            </a:lvl1pPr>
            <a:lvl2pPr marL="317480" indent="0">
              <a:buNone/>
              <a:defRPr sz="1944"/>
            </a:lvl2pPr>
            <a:lvl3pPr marL="634959" indent="0">
              <a:buNone/>
              <a:defRPr sz="1667"/>
            </a:lvl3pPr>
            <a:lvl4pPr marL="952439" indent="0">
              <a:buNone/>
              <a:defRPr sz="1389"/>
            </a:lvl4pPr>
            <a:lvl5pPr marL="1269919" indent="0">
              <a:buNone/>
              <a:defRPr sz="1389"/>
            </a:lvl5pPr>
            <a:lvl6pPr marL="1587398" indent="0">
              <a:buNone/>
              <a:defRPr sz="1389"/>
            </a:lvl6pPr>
            <a:lvl7pPr marL="1904878" indent="0">
              <a:buNone/>
              <a:defRPr sz="1389"/>
            </a:lvl7pPr>
            <a:lvl8pPr marL="2222358" indent="0">
              <a:buNone/>
              <a:defRPr sz="1389"/>
            </a:lvl8pPr>
            <a:lvl9pPr marL="2539837" indent="0">
              <a:buNone/>
              <a:defRPr sz="13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428750"/>
            <a:ext cx="3686472" cy="2646936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15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53559"/>
            <a:ext cx="9858375" cy="92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267795"/>
            <a:ext cx="9858375" cy="302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414132"/>
            <a:ext cx="257175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8930-B03F-47D1-8675-254CCB203081}" type="datetimeFigureOut">
              <a:rPr lang="id-ID" smtClean="0"/>
              <a:t>28/12/2022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414132"/>
            <a:ext cx="3857625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414132"/>
            <a:ext cx="257175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2FDB7-A874-4A68-9E76-ACE2FF4E5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85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34959" rtl="0" eaLnBrk="1" latinLnBrk="0" hangingPunct="1">
        <a:lnSpc>
          <a:spcPct val="90000"/>
        </a:lnSpc>
        <a:spcBef>
          <a:spcPct val="0"/>
        </a:spcBef>
        <a:buNone/>
        <a:defRPr sz="3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740" indent="-158740" algn="l" defTabSz="634959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76220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79369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11117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42865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74613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206361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38109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698577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480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43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991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9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7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5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9837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4">
            <a:extLst>
              <a:ext uri="{FF2B5EF4-FFF2-40B4-BE49-F238E27FC236}">
                <a16:creationId xmlns:a16="http://schemas.microsoft.com/office/drawing/2014/main" id="{7F35072C-AEEE-4BB3-82FB-D94EAF48F3FE}"/>
              </a:ext>
            </a:extLst>
          </p:cNvPr>
          <p:cNvSpPr/>
          <p:nvPr/>
        </p:nvSpPr>
        <p:spPr>
          <a:xfrm>
            <a:off x="0" y="-180754"/>
            <a:ext cx="11430000" cy="47625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319">
            <a:extLst>
              <a:ext uri="{FF2B5EF4-FFF2-40B4-BE49-F238E27FC236}">
                <a16:creationId xmlns:a16="http://schemas.microsoft.com/office/drawing/2014/main" id="{51AB3CC3-374C-451B-874D-A58AA4179C25}"/>
              </a:ext>
            </a:extLst>
          </p:cNvPr>
          <p:cNvSpPr/>
          <p:nvPr/>
        </p:nvSpPr>
        <p:spPr>
          <a:xfrm rot="1848693">
            <a:off x="3467570" y="1197223"/>
            <a:ext cx="157886" cy="26806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320">
            <a:extLst>
              <a:ext uri="{FF2B5EF4-FFF2-40B4-BE49-F238E27FC236}">
                <a16:creationId xmlns:a16="http://schemas.microsoft.com/office/drawing/2014/main" id="{06027E3B-90CB-490F-A4EA-FD939C2F3CD7}"/>
              </a:ext>
            </a:extLst>
          </p:cNvPr>
          <p:cNvSpPr/>
          <p:nvPr/>
        </p:nvSpPr>
        <p:spPr>
          <a:xfrm rot="18707093">
            <a:off x="1917614" y="1060424"/>
            <a:ext cx="157886" cy="26806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321">
            <a:extLst>
              <a:ext uri="{FF2B5EF4-FFF2-40B4-BE49-F238E27FC236}">
                <a16:creationId xmlns:a16="http://schemas.microsoft.com/office/drawing/2014/main" id="{451483AB-BF2A-43EC-A7E4-001AAA13641D}"/>
              </a:ext>
            </a:extLst>
          </p:cNvPr>
          <p:cNvSpPr/>
          <p:nvPr/>
        </p:nvSpPr>
        <p:spPr>
          <a:xfrm rot="18707093">
            <a:off x="4122966" y="570340"/>
            <a:ext cx="97395" cy="165362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322">
            <a:extLst>
              <a:ext uri="{FF2B5EF4-FFF2-40B4-BE49-F238E27FC236}">
                <a16:creationId xmlns:a16="http://schemas.microsoft.com/office/drawing/2014/main" id="{32AAFFB5-0B27-4228-9513-0D992C8700B6}"/>
              </a:ext>
            </a:extLst>
          </p:cNvPr>
          <p:cNvSpPr/>
          <p:nvPr/>
        </p:nvSpPr>
        <p:spPr>
          <a:xfrm rot="18707093">
            <a:off x="2545490" y="676261"/>
            <a:ext cx="97395" cy="165362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323">
            <a:extLst>
              <a:ext uri="{FF2B5EF4-FFF2-40B4-BE49-F238E27FC236}">
                <a16:creationId xmlns:a16="http://schemas.microsoft.com/office/drawing/2014/main" id="{34FD3F6F-4477-47DF-9287-462BBA117102}"/>
              </a:ext>
            </a:extLst>
          </p:cNvPr>
          <p:cNvSpPr/>
          <p:nvPr/>
        </p:nvSpPr>
        <p:spPr>
          <a:xfrm rot="1517159">
            <a:off x="1629695" y="560580"/>
            <a:ext cx="97395" cy="165362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40">
            <a:extLst>
              <a:ext uri="{FF2B5EF4-FFF2-40B4-BE49-F238E27FC236}">
                <a16:creationId xmlns:a16="http://schemas.microsoft.com/office/drawing/2014/main" id="{979DD348-584B-4CC7-9635-26A62C644956}"/>
              </a:ext>
            </a:extLst>
          </p:cNvPr>
          <p:cNvSpPr/>
          <p:nvPr/>
        </p:nvSpPr>
        <p:spPr>
          <a:xfrm>
            <a:off x="2712379" y="1028778"/>
            <a:ext cx="109161" cy="10916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324">
            <a:extLst>
              <a:ext uri="{FF2B5EF4-FFF2-40B4-BE49-F238E27FC236}">
                <a16:creationId xmlns:a16="http://schemas.microsoft.com/office/drawing/2014/main" id="{9B3055DE-E21B-427E-B5AF-1E402713CB9D}"/>
              </a:ext>
            </a:extLst>
          </p:cNvPr>
          <p:cNvSpPr/>
          <p:nvPr/>
        </p:nvSpPr>
        <p:spPr>
          <a:xfrm>
            <a:off x="3073619" y="1605992"/>
            <a:ext cx="167685" cy="167685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325">
            <a:extLst>
              <a:ext uri="{FF2B5EF4-FFF2-40B4-BE49-F238E27FC236}">
                <a16:creationId xmlns:a16="http://schemas.microsoft.com/office/drawing/2014/main" id="{D7ACF1CE-30BF-4069-82AC-F70FE60F18FD}"/>
              </a:ext>
            </a:extLst>
          </p:cNvPr>
          <p:cNvSpPr/>
          <p:nvPr/>
        </p:nvSpPr>
        <p:spPr>
          <a:xfrm>
            <a:off x="3325039" y="321956"/>
            <a:ext cx="167685" cy="167685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333">
            <a:extLst>
              <a:ext uri="{FF2B5EF4-FFF2-40B4-BE49-F238E27FC236}">
                <a16:creationId xmlns:a16="http://schemas.microsoft.com/office/drawing/2014/main" id="{E9679BEC-DE10-46FB-99EE-6B23F6355905}"/>
              </a:ext>
            </a:extLst>
          </p:cNvPr>
          <p:cNvSpPr/>
          <p:nvPr/>
        </p:nvSpPr>
        <p:spPr>
          <a:xfrm>
            <a:off x="6517665" y="1660881"/>
            <a:ext cx="851855" cy="36036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343">
            <a:extLst>
              <a:ext uri="{FF2B5EF4-FFF2-40B4-BE49-F238E27FC236}">
                <a16:creationId xmlns:a16="http://schemas.microsoft.com/office/drawing/2014/main" id="{9410A864-AB2E-4E8E-A1AF-86E4CEC2DBBC}"/>
              </a:ext>
            </a:extLst>
          </p:cNvPr>
          <p:cNvSpPr/>
          <p:nvPr/>
        </p:nvSpPr>
        <p:spPr>
          <a:xfrm rot="1848693">
            <a:off x="9642419" y="1117778"/>
            <a:ext cx="157886" cy="26806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344">
            <a:extLst>
              <a:ext uri="{FF2B5EF4-FFF2-40B4-BE49-F238E27FC236}">
                <a16:creationId xmlns:a16="http://schemas.microsoft.com/office/drawing/2014/main" id="{748ADF1D-9D64-4A6B-9B0B-110905C4340E}"/>
              </a:ext>
            </a:extLst>
          </p:cNvPr>
          <p:cNvSpPr/>
          <p:nvPr/>
        </p:nvSpPr>
        <p:spPr>
          <a:xfrm rot="17544588">
            <a:off x="7373112" y="469432"/>
            <a:ext cx="157886" cy="26806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DD4EEBF-E772-452E-8142-FCB04A477407}"/>
              </a:ext>
            </a:extLst>
          </p:cNvPr>
          <p:cNvGrpSpPr/>
          <p:nvPr/>
        </p:nvGrpSpPr>
        <p:grpSpPr>
          <a:xfrm>
            <a:off x="7141686" y="3067932"/>
            <a:ext cx="2693987" cy="1398395"/>
            <a:chOff x="6557605" y="2629761"/>
            <a:chExt cx="4167490" cy="2163261"/>
          </a:xfrm>
        </p:grpSpPr>
        <p:sp>
          <p:nvSpPr>
            <p:cNvPr id="178" name="任意多边形: 形状 268">
              <a:extLst>
                <a:ext uri="{FF2B5EF4-FFF2-40B4-BE49-F238E27FC236}">
                  <a16:creationId xmlns:a16="http://schemas.microsoft.com/office/drawing/2014/main" id="{C4AB9781-3F91-49BA-8DBE-5D3A74C85AF8}"/>
                </a:ext>
              </a:extLst>
            </p:cNvPr>
            <p:cNvSpPr/>
            <p:nvPr/>
          </p:nvSpPr>
          <p:spPr>
            <a:xfrm>
              <a:off x="8818245" y="3424391"/>
              <a:ext cx="1906850" cy="1368631"/>
            </a:xfrm>
            <a:custGeom>
              <a:avLst/>
              <a:gdLst>
                <a:gd name="connsiteX0" fmla="*/ 762904 w 1365348"/>
                <a:gd name="connsiteY0" fmla="*/ 0 h 979971"/>
                <a:gd name="connsiteX1" fmla="*/ 885752 w 1365348"/>
                <a:gd name="connsiteY1" fmla="*/ 50885 h 979971"/>
                <a:gd name="connsiteX2" fmla="*/ 915246 w 1365348"/>
                <a:gd name="connsiteY2" fmla="*/ 94631 h 979971"/>
                <a:gd name="connsiteX3" fmla="*/ 929428 w 1365348"/>
                <a:gd name="connsiteY3" fmla="*/ 85069 h 979971"/>
                <a:gd name="connsiteX4" fmla="*/ 997053 w 1365348"/>
                <a:gd name="connsiteY4" fmla="*/ 71416 h 979971"/>
                <a:gd name="connsiteX5" fmla="*/ 1170786 w 1365348"/>
                <a:gd name="connsiteY5" fmla="*/ 245149 h 979971"/>
                <a:gd name="connsiteX6" fmla="*/ 1167865 w 1365348"/>
                <a:gd name="connsiteY6" fmla="*/ 259616 h 979971"/>
                <a:gd name="connsiteX7" fmla="*/ 1191615 w 1365348"/>
                <a:gd name="connsiteY7" fmla="*/ 254821 h 979971"/>
                <a:gd name="connsiteX8" fmla="*/ 1365348 w 1365348"/>
                <a:gd name="connsiteY8" fmla="*/ 428554 h 979971"/>
                <a:gd name="connsiteX9" fmla="*/ 1314463 w 1365348"/>
                <a:gd name="connsiteY9" fmla="*/ 551402 h 979971"/>
                <a:gd name="connsiteX10" fmla="*/ 1281588 w 1365348"/>
                <a:gd name="connsiteY10" fmla="*/ 573566 h 979971"/>
                <a:gd name="connsiteX11" fmla="*/ 1344278 w 1365348"/>
                <a:gd name="connsiteY11" fmla="*/ 691109 h 979971"/>
                <a:gd name="connsiteX12" fmla="*/ 1183640 w 1365348"/>
                <a:gd name="connsiteY12" fmla="*/ 765250 h 979971"/>
                <a:gd name="connsiteX13" fmla="*/ 521219 w 1365348"/>
                <a:gd name="connsiteY13" fmla="*/ 744867 h 979971"/>
                <a:gd name="connsiteX14" fmla="*/ 506241 w 1365348"/>
                <a:gd name="connsiteY14" fmla="*/ 819054 h 979971"/>
                <a:gd name="connsiteX15" fmla="*/ 263473 w 1365348"/>
                <a:gd name="connsiteY15" fmla="*/ 979971 h 979971"/>
                <a:gd name="connsiteX16" fmla="*/ 0 w 1365348"/>
                <a:gd name="connsiteY16" fmla="*/ 716498 h 979971"/>
                <a:gd name="connsiteX17" fmla="*/ 116163 w 1365348"/>
                <a:gd name="connsiteY17" fmla="*/ 498022 h 979971"/>
                <a:gd name="connsiteX18" fmla="*/ 121966 w 1365348"/>
                <a:gd name="connsiteY18" fmla="*/ 494872 h 979971"/>
                <a:gd name="connsiteX19" fmla="*/ 109823 w 1365348"/>
                <a:gd name="connsiteY19" fmla="*/ 434728 h 979971"/>
                <a:gd name="connsiteX20" fmla="*/ 326881 w 1365348"/>
                <a:gd name="connsiteY20" fmla="*/ 217670 h 979971"/>
                <a:gd name="connsiteX21" fmla="*/ 349245 w 1365348"/>
                <a:gd name="connsiteY21" fmla="*/ 219925 h 979971"/>
                <a:gd name="connsiteX22" fmla="*/ 356500 w 1365348"/>
                <a:gd name="connsiteY22" fmla="*/ 183989 h 979971"/>
                <a:gd name="connsiteX23" fmla="*/ 516580 w 1365348"/>
                <a:gd name="connsiteY23" fmla="*/ 77881 h 979971"/>
                <a:gd name="connsiteX24" fmla="*/ 584205 w 1365348"/>
                <a:gd name="connsiteY24" fmla="*/ 91534 h 979971"/>
                <a:gd name="connsiteX25" fmla="*/ 603761 w 1365348"/>
                <a:gd name="connsiteY25" fmla="*/ 104719 h 979971"/>
                <a:gd name="connsiteX26" fmla="*/ 640056 w 1365348"/>
                <a:gd name="connsiteY26" fmla="*/ 50885 h 979971"/>
                <a:gd name="connsiteX27" fmla="*/ 762904 w 1365348"/>
                <a:gd name="connsiteY27" fmla="*/ 0 h 979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5348" h="979971">
                  <a:moveTo>
                    <a:pt x="762904" y="0"/>
                  </a:moveTo>
                  <a:cubicBezTo>
                    <a:pt x="810879" y="0"/>
                    <a:pt x="854312" y="19446"/>
                    <a:pt x="885752" y="50885"/>
                  </a:cubicBezTo>
                  <a:lnTo>
                    <a:pt x="915246" y="94631"/>
                  </a:lnTo>
                  <a:lnTo>
                    <a:pt x="929428" y="85069"/>
                  </a:lnTo>
                  <a:cubicBezTo>
                    <a:pt x="950213" y="76277"/>
                    <a:pt x="973066" y="71416"/>
                    <a:pt x="997053" y="71416"/>
                  </a:cubicBezTo>
                  <a:cubicBezTo>
                    <a:pt x="1093003" y="71416"/>
                    <a:pt x="1170786" y="149199"/>
                    <a:pt x="1170786" y="245149"/>
                  </a:cubicBezTo>
                  <a:lnTo>
                    <a:pt x="1167865" y="259616"/>
                  </a:lnTo>
                  <a:lnTo>
                    <a:pt x="1191615" y="254821"/>
                  </a:lnTo>
                  <a:cubicBezTo>
                    <a:pt x="1287565" y="254821"/>
                    <a:pt x="1365348" y="332604"/>
                    <a:pt x="1365348" y="428554"/>
                  </a:cubicBezTo>
                  <a:cubicBezTo>
                    <a:pt x="1365348" y="476529"/>
                    <a:pt x="1345902" y="519962"/>
                    <a:pt x="1314463" y="551402"/>
                  </a:cubicBezTo>
                  <a:lnTo>
                    <a:pt x="1281588" y="573566"/>
                  </a:lnTo>
                  <a:lnTo>
                    <a:pt x="1344278" y="691109"/>
                  </a:lnTo>
                  <a:lnTo>
                    <a:pt x="1183640" y="765250"/>
                  </a:lnTo>
                  <a:lnTo>
                    <a:pt x="521219" y="744867"/>
                  </a:lnTo>
                  <a:lnTo>
                    <a:pt x="506241" y="819054"/>
                  </a:lnTo>
                  <a:cubicBezTo>
                    <a:pt x="466244" y="913618"/>
                    <a:pt x="372607" y="979971"/>
                    <a:pt x="263473" y="979971"/>
                  </a:cubicBezTo>
                  <a:cubicBezTo>
                    <a:pt x="117961" y="979971"/>
                    <a:pt x="0" y="862010"/>
                    <a:pt x="0" y="716498"/>
                  </a:cubicBezTo>
                  <a:cubicBezTo>
                    <a:pt x="0" y="625553"/>
                    <a:pt x="46078" y="545370"/>
                    <a:pt x="116163" y="498022"/>
                  </a:cubicBezTo>
                  <a:lnTo>
                    <a:pt x="121966" y="494872"/>
                  </a:lnTo>
                  <a:lnTo>
                    <a:pt x="109823" y="434728"/>
                  </a:lnTo>
                  <a:cubicBezTo>
                    <a:pt x="109823" y="314850"/>
                    <a:pt x="207003" y="217670"/>
                    <a:pt x="326881" y="217670"/>
                  </a:cubicBezTo>
                  <a:lnTo>
                    <a:pt x="349245" y="219925"/>
                  </a:lnTo>
                  <a:lnTo>
                    <a:pt x="356500" y="183989"/>
                  </a:lnTo>
                  <a:cubicBezTo>
                    <a:pt x="382874" y="121634"/>
                    <a:pt x="444618" y="77881"/>
                    <a:pt x="516580" y="77881"/>
                  </a:cubicBezTo>
                  <a:cubicBezTo>
                    <a:pt x="540568" y="77881"/>
                    <a:pt x="563420" y="82742"/>
                    <a:pt x="584205" y="91534"/>
                  </a:cubicBezTo>
                  <a:lnTo>
                    <a:pt x="603761" y="104719"/>
                  </a:lnTo>
                  <a:lnTo>
                    <a:pt x="640056" y="50885"/>
                  </a:lnTo>
                  <a:cubicBezTo>
                    <a:pt x="671496" y="19446"/>
                    <a:pt x="714929" y="0"/>
                    <a:pt x="762904" y="0"/>
                  </a:cubicBezTo>
                  <a:close/>
                </a:path>
              </a:pathLst>
            </a:custGeom>
            <a:solidFill>
              <a:srgbClr val="43BF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9" name="任意多边形: 形状 262">
              <a:extLst>
                <a:ext uri="{FF2B5EF4-FFF2-40B4-BE49-F238E27FC236}">
                  <a16:creationId xmlns:a16="http://schemas.microsoft.com/office/drawing/2014/main" id="{D7064CFD-0F87-4BAE-B44E-48E061E630B2}"/>
                </a:ext>
              </a:extLst>
            </p:cNvPr>
            <p:cNvSpPr/>
            <p:nvPr/>
          </p:nvSpPr>
          <p:spPr>
            <a:xfrm>
              <a:off x="6557605" y="2974617"/>
              <a:ext cx="3431706" cy="1391620"/>
            </a:xfrm>
            <a:custGeom>
              <a:avLst/>
              <a:gdLst>
                <a:gd name="connsiteX0" fmla="*/ 1416049 w 2540193"/>
                <a:gd name="connsiteY0" fmla="*/ 0 h 1030095"/>
                <a:gd name="connsiteX1" fmla="*/ 1558687 w 2540193"/>
                <a:gd name="connsiteY1" fmla="*/ 59083 h 1030095"/>
                <a:gd name="connsiteX2" fmla="*/ 1599645 w 2540193"/>
                <a:gd name="connsiteY2" fmla="*/ 119831 h 1030095"/>
                <a:gd name="connsiteX3" fmla="*/ 1612630 w 2540193"/>
                <a:gd name="connsiteY3" fmla="*/ 118522 h 1030095"/>
                <a:gd name="connsiteX4" fmla="*/ 1768288 w 2540193"/>
                <a:gd name="connsiteY4" fmla="*/ 191930 h 1030095"/>
                <a:gd name="connsiteX5" fmla="*/ 1780017 w 2540193"/>
                <a:gd name="connsiteY5" fmla="*/ 211262 h 1030095"/>
                <a:gd name="connsiteX6" fmla="*/ 1815089 w 2540193"/>
                <a:gd name="connsiteY6" fmla="*/ 187615 h 1030095"/>
                <a:gd name="connsiteX7" fmla="*/ 1893608 w 2540193"/>
                <a:gd name="connsiteY7" fmla="*/ 171763 h 1030095"/>
                <a:gd name="connsiteX8" fmla="*/ 2036246 w 2540193"/>
                <a:gd name="connsiteY8" fmla="*/ 230846 h 1030095"/>
                <a:gd name="connsiteX9" fmla="*/ 2075037 w 2540193"/>
                <a:gd name="connsiteY9" fmla="*/ 288381 h 1030095"/>
                <a:gd name="connsiteX10" fmla="*/ 2111016 w 2540193"/>
                <a:gd name="connsiteY10" fmla="*/ 264123 h 1030095"/>
                <a:gd name="connsiteX11" fmla="*/ 2189535 w 2540193"/>
                <a:gd name="connsiteY11" fmla="*/ 248271 h 1030095"/>
                <a:gd name="connsiteX12" fmla="*/ 2375404 w 2540193"/>
                <a:gd name="connsiteY12" fmla="*/ 371473 h 1030095"/>
                <a:gd name="connsiteX13" fmla="*/ 2389827 w 2540193"/>
                <a:gd name="connsiteY13" fmla="*/ 442913 h 1030095"/>
                <a:gd name="connsiteX14" fmla="*/ 2416991 w 2540193"/>
                <a:gd name="connsiteY14" fmla="*/ 451345 h 1030095"/>
                <a:gd name="connsiteX15" fmla="*/ 2540193 w 2540193"/>
                <a:gd name="connsiteY15" fmla="*/ 637214 h 1030095"/>
                <a:gd name="connsiteX16" fmla="*/ 2416991 w 2540193"/>
                <a:gd name="connsiteY16" fmla="*/ 823083 h 1030095"/>
                <a:gd name="connsiteX17" fmla="*/ 2403662 w 2540193"/>
                <a:gd name="connsiteY17" fmla="*/ 827220 h 1030095"/>
                <a:gd name="connsiteX18" fmla="*/ 2394236 w 2540193"/>
                <a:gd name="connsiteY18" fmla="*/ 850532 h 1030095"/>
                <a:gd name="connsiteX19" fmla="*/ 2124317 w 2540193"/>
                <a:gd name="connsiteY19" fmla="*/ 926410 h 1030095"/>
                <a:gd name="connsiteX20" fmla="*/ 652801 w 2540193"/>
                <a:gd name="connsiteY20" fmla="*/ 903242 h 1030095"/>
                <a:gd name="connsiteX21" fmla="*/ 478589 w 2540193"/>
                <a:gd name="connsiteY21" fmla="*/ 889128 h 1030095"/>
                <a:gd name="connsiteX22" fmla="*/ 433718 w 2540193"/>
                <a:gd name="connsiteY22" fmla="*/ 955681 h 1030095"/>
                <a:gd name="connsiteX23" fmla="*/ 254066 w 2540193"/>
                <a:gd name="connsiteY23" fmla="*/ 1030095 h 1030095"/>
                <a:gd name="connsiteX24" fmla="*/ 0 w 2540193"/>
                <a:gd name="connsiteY24" fmla="*/ 776029 h 1030095"/>
                <a:gd name="connsiteX25" fmla="*/ 254066 w 2540193"/>
                <a:gd name="connsiteY25" fmla="*/ 521963 h 1030095"/>
                <a:gd name="connsiteX26" fmla="*/ 352960 w 2540193"/>
                <a:gd name="connsiteY26" fmla="*/ 541929 h 1030095"/>
                <a:gd name="connsiteX27" fmla="*/ 386172 w 2540193"/>
                <a:gd name="connsiteY27" fmla="*/ 559956 h 1030095"/>
                <a:gd name="connsiteX28" fmla="*/ 376558 w 2540193"/>
                <a:gd name="connsiteY28" fmla="*/ 512335 h 1030095"/>
                <a:gd name="connsiteX29" fmla="*/ 578279 w 2540193"/>
                <a:gd name="connsiteY29" fmla="*/ 310614 h 1030095"/>
                <a:gd name="connsiteX30" fmla="*/ 720917 w 2540193"/>
                <a:gd name="connsiteY30" fmla="*/ 369697 h 1030095"/>
                <a:gd name="connsiteX31" fmla="*/ 761905 w 2540193"/>
                <a:gd name="connsiteY31" fmla="*/ 430490 h 1030095"/>
                <a:gd name="connsiteX32" fmla="*/ 806171 w 2540193"/>
                <a:gd name="connsiteY32" fmla="*/ 400644 h 1030095"/>
                <a:gd name="connsiteX33" fmla="*/ 884690 w 2540193"/>
                <a:gd name="connsiteY33" fmla="*/ 384792 h 1030095"/>
                <a:gd name="connsiteX34" fmla="*/ 925344 w 2540193"/>
                <a:gd name="connsiteY34" fmla="*/ 388890 h 1030095"/>
                <a:gd name="connsiteX35" fmla="*/ 956954 w 2540193"/>
                <a:gd name="connsiteY35" fmla="*/ 398703 h 1030095"/>
                <a:gd name="connsiteX36" fmla="*/ 963931 w 2540193"/>
                <a:gd name="connsiteY36" fmla="*/ 364144 h 1030095"/>
                <a:gd name="connsiteX37" fmla="*/ 1207234 w 2540193"/>
                <a:gd name="connsiteY37" fmla="*/ 202872 h 1030095"/>
                <a:gd name="connsiteX38" fmla="*/ 1214713 w 2540193"/>
                <a:gd name="connsiteY38" fmla="*/ 203626 h 1030095"/>
                <a:gd name="connsiteX39" fmla="*/ 1214328 w 2540193"/>
                <a:gd name="connsiteY39" fmla="*/ 201721 h 1030095"/>
                <a:gd name="connsiteX40" fmla="*/ 1416049 w 2540193"/>
                <a:gd name="connsiteY40" fmla="*/ 0 h 103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40193" h="1030095">
                  <a:moveTo>
                    <a:pt x="1416049" y="0"/>
                  </a:moveTo>
                  <a:cubicBezTo>
                    <a:pt x="1471753" y="0"/>
                    <a:pt x="1522183" y="22579"/>
                    <a:pt x="1558687" y="59083"/>
                  </a:cubicBezTo>
                  <a:lnTo>
                    <a:pt x="1599645" y="119831"/>
                  </a:lnTo>
                  <a:lnTo>
                    <a:pt x="1612630" y="118522"/>
                  </a:lnTo>
                  <a:cubicBezTo>
                    <a:pt x="1675297" y="118522"/>
                    <a:pt x="1731289" y="147098"/>
                    <a:pt x="1768288" y="191930"/>
                  </a:cubicBezTo>
                  <a:lnTo>
                    <a:pt x="1780017" y="211262"/>
                  </a:lnTo>
                  <a:lnTo>
                    <a:pt x="1815089" y="187615"/>
                  </a:lnTo>
                  <a:cubicBezTo>
                    <a:pt x="1839223" y="177408"/>
                    <a:pt x="1865756" y="171763"/>
                    <a:pt x="1893608" y="171763"/>
                  </a:cubicBezTo>
                  <a:cubicBezTo>
                    <a:pt x="1949312" y="171763"/>
                    <a:pt x="1999742" y="194342"/>
                    <a:pt x="2036246" y="230846"/>
                  </a:cubicBezTo>
                  <a:lnTo>
                    <a:pt x="2075037" y="288381"/>
                  </a:lnTo>
                  <a:lnTo>
                    <a:pt x="2111016" y="264123"/>
                  </a:lnTo>
                  <a:cubicBezTo>
                    <a:pt x="2135150" y="253916"/>
                    <a:pt x="2161683" y="248271"/>
                    <a:pt x="2189535" y="248271"/>
                  </a:cubicBezTo>
                  <a:cubicBezTo>
                    <a:pt x="2273090" y="248271"/>
                    <a:pt x="2344781" y="299073"/>
                    <a:pt x="2375404" y="371473"/>
                  </a:cubicBezTo>
                  <a:lnTo>
                    <a:pt x="2389827" y="442913"/>
                  </a:lnTo>
                  <a:lnTo>
                    <a:pt x="2416991" y="451345"/>
                  </a:lnTo>
                  <a:cubicBezTo>
                    <a:pt x="2489391" y="481968"/>
                    <a:pt x="2540193" y="553659"/>
                    <a:pt x="2540193" y="637214"/>
                  </a:cubicBezTo>
                  <a:cubicBezTo>
                    <a:pt x="2540193" y="720769"/>
                    <a:pt x="2489391" y="792460"/>
                    <a:pt x="2416991" y="823083"/>
                  </a:cubicBezTo>
                  <a:lnTo>
                    <a:pt x="2403662" y="827220"/>
                  </a:lnTo>
                  <a:lnTo>
                    <a:pt x="2394236" y="850532"/>
                  </a:lnTo>
                  <a:cubicBezTo>
                    <a:pt x="2389988" y="886251"/>
                    <a:pt x="2386898" y="920232"/>
                    <a:pt x="2124317" y="926410"/>
                  </a:cubicBezTo>
                  <a:cubicBezTo>
                    <a:pt x="1861736" y="932589"/>
                    <a:pt x="1118400" y="931817"/>
                    <a:pt x="652801" y="903242"/>
                  </a:cubicBezTo>
                  <a:lnTo>
                    <a:pt x="478589" y="889128"/>
                  </a:lnTo>
                  <a:lnTo>
                    <a:pt x="433718" y="955681"/>
                  </a:lnTo>
                  <a:cubicBezTo>
                    <a:pt x="387741" y="1001658"/>
                    <a:pt x="324225" y="1030095"/>
                    <a:pt x="254066" y="1030095"/>
                  </a:cubicBezTo>
                  <a:cubicBezTo>
                    <a:pt x="113749" y="1030095"/>
                    <a:pt x="0" y="916346"/>
                    <a:pt x="0" y="776029"/>
                  </a:cubicBezTo>
                  <a:cubicBezTo>
                    <a:pt x="0" y="635712"/>
                    <a:pt x="113749" y="521963"/>
                    <a:pt x="254066" y="521963"/>
                  </a:cubicBezTo>
                  <a:cubicBezTo>
                    <a:pt x="289145" y="521963"/>
                    <a:pt x="322564" y="529072"/>
                    <a:pt x="352960" y="541929"/>
                  </a:cubicBezTo>
                  <a:lnTo>
                    <a:pt x="386172" y="559956"/>
                  </a:lnTo>
                  <a:lnTo>
                    <a:pt x="376558" y="512335"/>
                  </a:lnTo>
                  <a:cubicBezTo>
                    <a:pt x="376558" y="400928"/>
                    <a:pt x="466872" y="310614"/>
                    <a:pt x="578279" y="310614"/>
                  </a:cubicBezTo>
                  <a:cubicBezTo>
                    <a:pt x="633983" y="310614"/>
                    <a:pt x="684413" y="333193"/>
                    <a:pt x="720917" y="369697"/>
                  </a:cubicBezTo>
                  <a:lnTo>
                    <a:pt x="761905" y="430490"/>
                  </a:lnTo>
                  <a:lnTo>
                    <a:pt x="806171" y="400644"/>
                  </a:lnTo>
                  <a:cubicBezTo>
                    <a:pt x="830305" y="390437"/>
                    <a:pt x="856838" y="384792"/>
                    <a:pt x="884690" y="384792"/>
                  </a:cubicBezTo>
                  <a:cubicBezTo>
                    <a:pt x="898616" y="384792"/>
                    <a:pt x="912212" y="386203"/>
                    <a:pt x="925344" y="388890"/>
                  </a:cubicBezTo>
                  <a:lnTo>
                    <a:pt x="956954" y="398703"/>
                  </a:lnTo>
                  <a:lnTo>
                    <a:pt x="963931" y="364144"/>
                  </a:lnTo>
                  <a:cubicBezTo>
                    <a:pt x="1004016" y="269371"/>
                    <a:pt x="1097859" y="202872"/>
                    <a:pt x="1207234" y="202872"/>
                  </a:cubicBezTo>
                  <a:lnTo>
                    <a:pt x="1214713" y="203626"/>
                  </a:lnTo>
                  <a:lnTo>
                    <a:pt x="1214328" y="201721"/>
                  </a:lnTo>
                  <a:cubicBezTo>
                    <a:pt x="1214328" y="90314"/>
                    <a:pt x="1304642" y="0"/>
                    <a:pt x="1416049" y="0"/>
                  </a:cubicBezTo>
                  <a:close/>
                </a:path>
              </a:pathLst>
            </a:custGeom>
            <a:solidFill>
              <a:srgbClr val="76B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352">
              <a:extLst>
                <a:ext uri="{FF2B5EF4-FFF2-40B4-BE49-F238E27FC236}">
                  <a16:creationId xmlns:a16="http://schemas.microsoft.com/office/drawing/2014/main" id="{C9C754D8-0DFC-4352-B0E5-787725C8820F}"/>
                </a:ext>
              </a:extLst>
            </p:cNvPr>
            <p:cNvGrpSpPr/>
            <p:nvPr/>
          </p:nvGrpSpPr>
          <p:grpSpPr>
            <a:xfrm>
              <a:off x="9764510" y="3278134"/>
              <a:ext cx="319534" cy="333899"/>
              <a:chOff x="-1912120" y="5702972"/>
              <a:chExt cx="1307112" cy="1365874"/>
            </a:xfrm>
          </p:grpSpPr>
          <p:sp>
            <p:nvSpPr>
              <p:cNvPr id="181" name="任意多边形: 形状 353">
                <a:extLst>
                  <a:ext uri="{FF2B5EF4-FFF2-40B4-BE49-F238E27FC236}">
                    <a16:creationId xmlns:a16="http://schemas.microsoft.com/office/drawing/2014/main" id="{29DAAD54-7D01-4A3A-BF29-F5F005AF6B31}"/>
                  </a:ext>
                </a:extLst>
              </p:cNvPr>
              <p:cNvSpPr/>
              <p:nvPr/>
            </p:nvSpPr>
            <p:spPr>
              <a:xfrm>
                <a:off x="-1912120" y="5702972"/>
                <a:ext cx="1307112" cy="1365874"/>
              </a:xfrm>
              <a:custGeom>
                <a:avLst/>
                <a:gdLst>
                  <a:gd name="connsiteX0" fmla="*/ 650400 w 1307112"/>
                  <a:gd name="connsiteY0" fmla="*/ 0 h 1365874"/>
                  <a:gd name="connsiteX1" fmla="*/ 919946 w 1307112"/>
                  <a:gd name="connsiteY1" fmla="*/ 402565 h 1365874"/>
                  <a:gd name="connsiteX2" fmla="*/ 918889 w 1307112"/>
                  <a:gd name="connsiteY2" fmla="*/ 419270 h 1365874"/>
                  <a:gd name="connsiteX3" fmla="*/ 995192 w 1307112"/>
                  <a:gd name="connsiteY3" fmla="*/ 413596 h 1365874"/>
                  <a:gd name="connsiteX4" fmla="*/ 1299977 w 1307112"/>
                  <a:gd name="connsiteY4" fmla="*/ 584599 h 1365874"/>
                  <a:gd name="connsiteX5" fmla="*/ 1132061 w 1307112"/>
                  <a:gd name="connsiteY5" fmla="*/ 891095 h 1365874"/>
                  <a:gd name="connsiteX6" fmla="*/ 1102493 w 1307112"/>
                  <a:gd name="connsiteY6" fmla="*/ 906642 h 1365874"/>
                  <a:gd name="connsiteX7" fmla="*/ 1130433 w 1307112"/>
                  <a:gd name="connsiteY7" fmla="*/ 949970 h 1365874"/>
                  <a:gd name="connsiteX8" fmla="*/ 1125973 w 1307112"/>
                  <a:gd name="connsiteY8" fmla="*/ 1299420 h 1365874"/>
                  <a:gd name="connsiteX9" fmla="*/ 712284 w 1307112"/>
                  <a:gd name="connsiteY9" fmla="*/ 1255665 h 1365874"/>
                  <a:gd name="connsiteX10" fmla="*/ 659613 w 1307112"/>
                  <a:gd name="connsiteY10" fmla="*/ 1208933 h 1365874"/>
                  <a:gd name="connsiteX11" fmla="*/ 657648 w 1307112"/>
                  <a:gd name="connsiteY11" fmla="*/ 1211379 h 1365874"/>
                  <a:gd name="connsiteX12" fmla="*/ 183133 w 1307112"/>
                  <a:gd name="connsiteY12" fmla="*/ 1309101 h 1365874"/>
                  <a:gd name="connsiteX13" fmla="*/ 178673 w 1307112"/>
                  <a:gd name="connsiteY13" fmla="*/ 959651 h 1365874"/>
                  <a:gd name="connsiteX14" fmla="*/ 210770 w 1307112"/>
                  <a:gd name="connsiteY14" fmla="*/ 909876 h 1365874"/>
                  <a:gd name="connsiteX15" fmla="*/ 175051 w 1307112"/>
                  <a:gd name="connsiteY15" fmla="*/ 891095 h 1365874"/>
                  <a:gd name="connsiteX16" fmla="*/ 7135 w 1307112"/>
                  <a:gd name="connsiteY16" fmla="*/ 584599 h 1365874"/>
                  <a:gd name="connsiteX17" fmla="*/ 311920 w 1307112"/>
                  <a:gd name="connsiteY17" fmla="*/ 413596 h 1365874"/>
                  <a:gd name="connsiteX18" fmla="*/ 381950 w 1307112"/>
                  <a:gd name="connsiteY18" fmla="*/ 418804 h 1365874"/>
                  <a:gd name="connsiteX19" fmla="*/ 380854 w 1307112"/>
                  <a:gd name="connsiteY19" fmla="*/ 402565 h 1365874"/>
                  <a:gd name="connsiteX20" fmla="*/ 650400 w 1307112"/>
                  <a:gd name="connsiteY20" fmla="*/ 0 h 136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07112" h="1365874">
                    <a:moveTo>
                      <a:pt x="650400" y="0"/>
                    </a:moveTo>
                    <a:cubicBezTo>
                      <a:pt x="799266" y="0"/>
                      <a:pt x="919946" y="180234"/>
                      <a:pt x="919946" y="402565"/>
                    </a:cubicBezTo>
                    <a:lnTo>
                      <a:pt x="918889" y="419270"/>
                    </a:lnTo>
                    <a:lnTo>
                      <a:pt x="995192" y="413596"/>
                    </a:lnTo>
                    <a:cubicBezTo>
                      <a:pt x="1145360" y="413119"/>
                      <a:pt x="1269213" y="477271"/>
                      <a:pt x="1299977" y="584599"/>
                    </a:cubicBezTo>
                    <a:cubicBezTo>
                      <a:pt x="1330741" y="691926"/>
                      <a:pt x="1259679" y="811947"/>
                      <a:pt x="1132061" y="891095"/>
                    </a:cubicBezTo>
                    <a:lnTo>
                      <a:pt x="1102493" y="906642"/>
                    </a:lnTo>
                    <a:lnTo>
                      <a:pt x="1130433" y="949970"/>
                    </a:lnTo>
                    <a:cubicBezTo>
                      <a:pt x="1202653" y="1081633"/>
                      <a:pt x="1205527" y="1221084"/>
                      <a:pt x="1125973" y="1299420"/>
                    </a:cubicBezTo>
                    <a:cubicBezTo>
                      <a:pt x="1033159" y="1390813"/>
                      <a:pt x="858902" y="1368740"/>
                      <a:pt x="712284" y="1255665"/>
                    </a:cubicBezTo>
                    <a:lnTo>
                      <a:pt x="659613" y="1208933"/>
                    </a:lnTo>
                    <a:lnTo>
                      <a:pt x="657648" y="1211379"/>
                    </a:lnTo>
                    <a:cubicBezTo>
                      <a:pt x="501654" y="1369799"/>
                      <a:pt x="289207" y="1413550"/>
                      <a:pt x="183133" y="1309101"/>
                    </a:cubicBezTo>
                    <a:cubicBezTo>
                      <a:pt x="103579" y="1230765"/>
                      <a:pt x="106453" y="1091314"/>
                      <a:pt x="178673" y="959651"/>
                    </a:cubicBezTo>
                    <a:lnTo>
                      <a:pt x="210770" y="909876"/>
                    </a:lnTo>
                    <a:lnTo>
                      <a:pt x="175051" y="891095"/>
                    </a:lnTo>
                    <a:cubicBezTo>
                      <a:pt x="47433" y="811947"/>
                      <a:pt x="-23629" y="691926"/>
                      <a:pt x="7135" y="584599"/>
                    </a:cubicBezTo>
                    <a:cubicBezTo>
                      <a:pt x="37899" y="477271"/>
                      <a:pt x="161752" y="413119"/>
                      <a:pt x="311920" y="413596"/>
                    </a:cubicBezTo>
                    <a:lnTo>
                      <a:pt x="381950" y="418804"/>
                    </a:lnTo>
                    <a:lnTo>
                      <a:pt x="380854" y="402565"/>
                    </a:lnTo>
                    <a:cubicBezTo>
                      <a:pt x="380854" y="180234"/>
                      <a:pt x="501534" y="0"/>
                      <a:pt x="650400" y="0"/>
                    </a:cubicBezTo>
                    <a:close/>
                  </a:path>
                </a:pathLst>
              </a:custGeom>
              <a:solidFill>
                <a:srgbClr val="FEF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354">
                <a:extLst>
                  <a:ext uri="{FF2B5EF4-FFF2-40B4-BE49-F238E27FC236}">
                    <a16:creationId xmlns:a16="http://schemas.microsoft.com/office/drawing/2014/main" id="{C82423A0-791D-4551-BCC5-5601D789A167}"/>
                  </a:ext>
                </a:extLst>
              </p:cNvPr>
              <p:cNvSpPr/>
              <p:nvPr/>
            </p:nvSpPr>
            <p:spPr>
              <a:xfrm>
                <a:off x="-1526027" y="6203165"/>
                <a:ext cx="510156" cy="510156"/>
              </a:xfrm>
              <a:prstGeom prst="ellipse">
                <a:avLst/>
              </a:prstGeom>
              <a:solidFill>
                <a:srgbClr val="FFCC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355">
              <a:extLst>
                <a:ext uri="{FF2B5EF4-FFF2-40B4-BE49-F238E27FC236}">
                  <a16:creationId xmlns:a16="http://schemas.microsoft.com/office/drawing/2014/main" id="{DDC988AA-B25F-4290-B93F-52E372FBC5A4}"/>
                </a:ext>
              </a:extLst>
            </p:cNvPr>
            <p:cNvGrpSpPr/>
            <p:nvPr/>
          </p:nvGrpSpPr>
          <p:grpSpPr>
            <a:xfrm>
              <a:off x="6977696" y="3655613"/>
              <a:ext cx="226058" cy="236221"/>
              <a:chOff x="-1912120" y="5702972"/>
              <a:chExt cx="1307112" cy="1365874"/>
            </a:xfrm>
          </p:grpSpPr>
          <p:sp>
            <p:nvSpPr>
              <p:cNvPr id="184" name="任意多边形: 形状 356">
                <a:extLst>
                  <a:ext uri="{FF2B5EF4-FFF2-40B4-BE49-F238E27FC236}">
                    <a16:creationId xmlns:a16="http://schemas.microsoft.com/office/drawing/2014/main" id="{BBCD1340-E347-4928-8F67-708FEAE609DC}"/>
                  </a:ext>
                </a:extLst>
              </p:cNvPr>
              <p:cNvSpPr/>
              <p:nvPr/>
            </p:nvSpPr>
            <p:spPr>
              <a:xfrm>
                <a:off x="-1912120" y="5702972"/>
                <a:ext cx="1307112" cy="1365874"/>
              </a:xfrm>
              <a:custGeom>
                <a:avLst/>
                <a:gdLst>
                  <a:gd name="connsiteX0" fmla="*/ 650400 w 1307112"/>
                  <a:gd name="connsiteY0" fmla="*/ 0 h 1365874"/>
                  <a:gd name="connsiteX1" fmla="*/ 919946 w 1307112"/>
                  <a:gd name="connsiteY1" fmla="*/ 402565 h 1365874"/>
                  <a:gd name="connsiteX2" fmla="*/ 918889 w 1307112"/>
                  <a:gd name="connsiteY2" fmla="*/ 419270 h 1365874"/>
                  <a:gd name="connsiteX3" fmla="*/ 995192 w 1307112"/>
                  <a:gd name="connsiteY3" fmla="*/ 413596 h 1365874"/>
                  <a:gd name="connsiteX4" fmla="*/ 1299977 w 1307112"/>
                  <a:gd name="connsiteY4" fmla="*/ 584599 h 1365874"/>
                  <a:gd name="connsiteX5" fmla="*/ 1132061 w 1307112"/>
                  <a:gd name="connsiteY5" fmla="*/ 891095 h 1365874"/>
                  <a:gd name="connsiteX6" fmla="*/ 1102493 w 1307112"/>
                  <a:gd name="connsiteY6" fmla="*/ 906642 h 1365874"/>
                  <a:gd name="connsiteX7" fmla="*/ 1130433 w 1307112"/>
                  <a:gd name="connsiteY7" fmla="*/ 949970 h 1365874"/>
                  <a:gd name="connsiteX8" fmla="*/ 1125973 w 1307112"/>
                  <a:gd name="connsiteY8" fmla="*/ 1299420 h 1365874"/>
                  <a:gd name="connsiteX9" fmla="*/ 712284 w 1307112"/>
                  <a:gd name="connsiteY9" fmla="*/ 1255665 h 1365874"/>
                  <a:gd name="connsiteX10" fmla="*/ 659613 w 1307112"/>
                  <a:gd name="connsiteY10" fmla="*/ 1208933 h 1365874"/>
                  <a:gd name="connsiteX11" fmla="*/ 657648 w 1307112"/>
                  <a:gd name="connsiteY11" fmla="*/ 1211379 h 1365874"/>
                  <a:gd name="connsiteX12" fmla="*/ 183133 w 1307112"/>
                  <a:gd name="connsiteY12" fmla="*/ 1309101 h 1365874"/>
                  <a:gd name="connsiteX13" fmla="*/ 178673 w 1307112"/>
                  <a:gd name="connsiteY13" fmla="*/ 959651 h 1365874"/>
                  <a:gd name="connsiteX14" fmla="*/ 210770 w 1307112"/>
                  <a:gd name="connsiteY14" fmla="*/ 909876 h 1365874"/>
                  <a:gd name="connsiteX15" fmla="*/ 175051 w 1307112"/>
                  <a:gd name="connsiteY15" fmla="*/ 891095 h 1365874"/>
                  <a:gd name="connsiteX16" fmla="*/ 7135 w 1307112"/>
                  <a:gd name="connsiteY16" fmla="*/ 584599 h 1365874"/>
                  <a:gd name="connsiteX17" fmla="*/ 311920 w 1307112"/>
                  <a:gd name="connsiteY17" fmla="*/ 413596 h 1365874"/>
                  <a:gd name="connsiteX18" fmla="*/ 381950 w 1307112"/>
                  <a:gd name="connsiteY18" fmla="*/ 418804 h 1365874"/>
                  <a:gd name="connsiteX19" fmla="*/ 380854 w 1307112"/>
                  <a:gd name="connsiteY19" fmla="*/ 402565 h 1365874"/>
                  <a:gd name="connsiteX20" fmla="*/ 650400 w 1307112"/>
                  <a:gd name="connsiteY20" fmla="*/ 0 h 136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07112" h="1365874">
                    <a:moveTo>
                      <a:pt x="650400" y="0"/>
                    </a:moveTo>
                    <a:cubicBezTo>
                      <a:pt x="799266" y="0"/>
                      <a:pt x="919946" y="180234"/>
                      <a:pt x="919946" y="402565"/>
                    </a:cubicBezTo>
                    <a:lnTo>
                      <a:pt x="918889" y="419270"/>
                    </a:lnTo>
                    <a:lnTo>
                      <a:pt x="995192" y="413596"/>
                    </a:lnTo>
                    <a:cubicBezTo>
                      <a:pt x="1145360" y="413119"/>
                      <a:pt x="1269213" y="477271"/>
                      <a:pt x="1299977" y="584599"/>
                    </a:cubicBezTo>
                    <a:cubicBezTo>
                      <a:pt x="1330741" y="691926"/>
                      <a:pt x="1259679" y="811947"/>
                      <a:pt x="1132061" y="891095"/>
                    </a:cubicBezTo>
                    <a:lnTo>
                      <a:pt x="1102493" y="906642"/>
                    </a:lnTo>
                    <a:lnTo>
                      <a:pt x="1130433" y="949970"/>
                    </a:lnTo>
                    <a:cubicBezTo>
                      <a:pt x="1202653" y="1081633"/>
                      <a:pt x="1205527" y="1221084"/>
                      <a:pt x="1125973" y="1299420"/>
                    </a:cubicBezTo>
                    <a:cubicBezTo>
                      <a:pt x="1033159" y="1390813"/>
                      <a:pt x="858902" y="1368740"/>
                      <a:pt x="712284" y="1255665"/>
                    </a:cubicBezTo>
                    <a:lnTo>
                      <a:pt x="659613" y="1208933"/>
                    </a:lnTo>
                    <a:lnTo>
                      <a:pt x="657648" y="1211379"/>
                    </a:lnTo>
                    <a:cubicBezTo>
                      <a:pt x="501654" y="1369799"/>
                      <a:pt x="289207" y="1413550"/>
                      <a:pt x="183133" y="1309101"/>
                    </a:cubicBezTo>
                    <a:cubicBezTo>
                      <a:pt x="103579" y="1230765"/>
                      <a:pt x="106453" y="1091314"/>
                      <a:pt x="178673" y="959651"/>
                    </a:cubicBezTo>
                    <a:lnTo>
                      <a:pt x="210770" y="909876"/>
                    </a:lnTo>
                    <a:lnTo>
                      <a:pt x="175051" y="891095"/>
                    </a:lnTo>
                    <a:cubicBezTo>
                      <a:pt x="47433" y="811947"/>
                      <a:pt x="-23629" y="691926"/>
                      <a:pt x="7135" y="584599"/>
                    </a:cubicBezTo>
                    <a:cubicBezTo>
                      <a:pt x="37899" y="477271"/>
                      <a:pt x="161752" y="413119"/>
                      <a:pt x="311920" y="413596"/>
                    </a:cubicBezTo>
                    <a:lnTo>
                      <a:pt x="381950" y="418804"/>
                    </a:lnTo>
                    <a:lnTo>
                      <a:pt x="380854" y="402565"/>
                    </a:lnTo>
                    <a:cubicBezTo>
                      <a:pt x="380854" y="180234"/>
                      <a:pt x="501534" y="0"/>
                      <a:pt x="650400" y="0"/>
                    </a:cubicBezTo>
                    <a:close/>
                  </a:path>
                </a:pathLst>
              </a:custGeom>
              <a:solidFill>
                <a:srgbClr val="FEF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357">
                <a:extLst>
                  <a:ext uri="{FF2B5EF4-FFF2-40B4-BE49-F238E27FC236}">
                    <a16:creationId xmlns:a16="http://schemas.microsoft.com/office/drawing/2014/main" id="{2B9A6FE4-DC32-4B10-B3C6-E52E5934C21E}"/>
                  </a:ext>
                </a:extLst>
              </p:cNvPr>
              <p:cNvSpPr/>
              <p:nvPr/>
            </p:nvSpPr>
            <p:spPr>
              <a:xfrm>
                <a:off x="-1526027" y="6203165"/>
                <a:ext cx="510156" cy="510156"/>
              </a:xfrm>
              <a:prstGeom prst="ellipse">
                <a:avLst/>
              </a:prstGeom>
              <a:solidFill>
                <a:srgbClr val="FFCC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6" name="Picture 185" descr="rabbit-removebg-preview">
              <a:extLst>
                <a:ext uri="{FF2B5EF4-FFF2-40B4-BE49-F238E27FC236}">
                  <a16:creationId xmlns:a16="http://schemas.microsoft.com/office/drawing/2014/main" id="{F74BA2FA-5A66-4C4D-8C2C-132703BC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8947" t="1427" r="-560" b="48947"/>
            <a:stretch>
              <a:fillRect/>
            </a:stretch>
          </p:blipFill>
          <p:spPr>
            <a:xfrm>
              <a:off x="7835618" y="2629761"/>
              <a:ext cx="1628776" cy="1567181"/>
            </a:xfrm>
            <a:prstGeom prst="rect">
              <a:avLst/>
            </a:prstGeom>
          </p:spPr>
        </p:pic>
      </p:grpSp>
      <p:sp>
        <p:nvSpPr>
          <p:cNvPr id="17" name="任意多边形: 形状 345">
            <a:extLst>
              <a:ext uri="{FF2B5EF4-FFF2-40B4-BE49-F238E27FC236}">
                <a16:creationId xmlns:a16="http://schemas.microsoft.com/office/drawing/2014/main" id="{1436BB83-EBE1-41E3-95AB-EFDB66165531}"/>
              </a:ext>
            </a:extLst>
          </p:cNvPr>
          <p:cNvSpPr/>
          <p:nvPr/>
        </p:nvSpPr>
        <p:spPr>
          <a:xfrm rot="21083616">
            <a:off x="8205912" y="1237231"/>
            <a:ext cx="157886" cy="26806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346">
            <a:extLst>
              <a:ext uri="{FF2B5EF4-FFF2-40B4-BE49-F238E27FC236}">
                <a16:creationId xmlns:a16="http://schemas.microsoft.com/office/drawing/2014/main" id="{3B94DA5E-D34B-41A4-B8C4-AA3E7FA94487}"/>
              </a:ext>
            </a:extLst>
          </p:cNvPr>
          <p:cNvSpPr/>
          <p:nvPr/>
        </p:nvSpPr>
        <p:spPr>
          <a:xfrm rot="2670160">
            <a:off x="8811555" y="761370"/>
            <a:ext cx="114915" cy="19510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979D8D2-5549-485D-9578-FFEBB13D05CC}"/>
              </a:ext>
            </a:extLst>
          </p:cNvPr>
          <p:cNvGrpSpPr/>
          <p:nvPr/>
        </p:nvGrpSpPr>
        <p:grpSpPr>
          <a:xfrm>
            <a:off x="3245898" y="1499676"/>
            <a:ext cx="4938204" cy="1373319"/>
            <a:chOff x="3112482" y="1499676"/>
            <a:chExt cx="4938204" cy="1373319"/>
          </a:xfrm>
        </p:grpSpPr>
        <p:sp>
          <p:nvSpPr>
            <p:cNvPr id="173" name="文本框 218">
              <a:extLst>
                <a:ext uri="{FF2B5EF4-FFF2-40B4-BE49-F238E27FC236}">
                  <a16:creationId xmlns:a16="http://schemas.microsoft.com/office/drawing/2014/main" id="{108D0D18-5FEB-4C6A-9211-73ECD9731A53}"/>
                </a:ext>
              </a:extLst>
            </p:cNvPr>
            <p:cNvSpPr txBox="1"/>
            <p:nvPr/>
          </p:nvSpPr>
          <p:spPr>
            <a:xfrm>
              <a:off x="3112482" y="1499676"/>
              <a:ext cx="493820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rgbClr val="A36029"/>
                  </a:solidFill>
                  <a:latin typeface="Fredoka One (Headings)"/>
                </a:rPr>
                <a:t>Bunny Jumping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C69AAF2-8B58-4C62-B5F3-71DC2717A3B4}"/>
                </a:ext>
              </a:extLst>
            </p:cNvPr>
            <p:cNvGrpSpPr/>
            <p:nvPr/>
          </p:nvGrpSpPr>
          <p:grpSpPr>
            <a:xfrm>
              <a:off x="4522284" y="2411958"/>
              <a:ext cx="1748388" cy="461037"/>
              <a:chOff x="8002" y="6405"/>
              <a:chExt cx="2753" cy="726"/>
            </a:xfrm>
          </p:grpSpPr>
          <p:sp>
            <p:nvSpPr>
              <p:cNvPr id="175" name="矩形: 圆角 384">
                <a:extLst>
                  <a:ext uri="{FF2B5EF4-FFF2-40B4-BE49-F238E27FC236}">
                    <a16:creationId xmlns:a16="http://schemas.microsoft.com/office/drawing/2014/main" id="{1C54B3BB-C524-4D83-87A5-307DC0AD3BAE}"/>
                  </a:ext>
                </a:extLst>
              </p:cNvPr>
              <p:cNvSpPr/>
              <p:nvPr/>
            </p:nvSpPr>
            <p:spPr>
              <a:xfrm>
                <a:off x="8002" y="6405"/>
                <a:ext cx="2753" cy="726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6" name="矩形 385">
                <a:extLst>
                  <a:ext uri="{FF2B5EF4-FFF2-40B4-BE49-F238E27FC236}">
                    <a16:creationId xmlns:a16="http://schemas.microsoft.com/office/drawing/2014/main" id="{3F5C5B04-41F5-4B94-8E2C-C6A7EF6E5507}"/>
                  </a:ext>
                </a:extLst>
              </p:cNvPr>
              <p:cNvSpPr/>
              <p:nvPr/>
            </p:nvSpPr>
            <p:spPr>
              <a:xfrm>
                <a:off x="8194" y="6513"/>
                <a:ext cx="2369" cy="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</a:rPr>
                  <a:t>Start Game</a:t>
                </a:r>
                <a:endParaRPr lang="zh-CN" alt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5" name="矩形 7">
            <a:extLst>
              <a:ext uri="{FF2B5EF4-FFF2-40B4-BE49-F238E27FC236}">
                <a16:creationId xmlns:a16="http://schemas.microsoft.com/office/drawing/2014/main" id="{70FD462D-5E39-4E89-9F44-27964C44AFAC}"/>
              </a:ext>
            </a:extLst>
          </p:cNvPr>
          <p:cNvSpPr/>
          <p:nvPr/>
        </p:nvSpPr>
        <p:spPr>
          <a:xfrm>
            <a:off x="0" y="4042500"/>
            <a:ext cx="11430000" cy="720000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DF556FD-EE35-40AE-A2FD-4FF6114074B6}"/>
              </a:ext>
            </a:extLst>
          </p:cNvPr>
          <p:cNvGrpSpPr/>
          <p:nvPr/>
        </p:nvGrpSpPr>
        <p:grpSpPr>
          <a:xfrm>
            <a:off x="128347" y="4057795"/>
            <a:ext cx="10897085" cy="657693"/>
            <a:chOff x="39102" y="4081038"/>
            <a:chExt cx="10897085" cy="6576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0D5256F-8122-499D-BEB5-38692A957E0C}"/>
                </a:ext>
              </a:extLst>
            </p:cNvPr>
            <p:cNvGrpSpPr/>
            <p:nvPr/>
          </p:nvGrpSpPr>
          <p:grpSpPr>
            <a:xfrm>
              <a:off x="2615587" y="4101283"/>
              <a:ext cx="3902078" cy="637448"/>
              <a:chOff x="1556561" y="5380363"/>
              <a:chExt cx="8500479" cy="1388648"/>
            </a:xfrm>
          </p:grpSpPr>
          <p:sp>
            <p:nvSpPr>
              <p:cNvPr id="43" name="任意多边形: 形状 340">
                <a:extLst>
                  <a:ext uri="{FF2B5EF4-FFF2-40B4-BE49-F238E27FC236}">
                    <a16:creationId xmlns:a16="http://schemas.microsoft.com/office/drawing/2014/main" id="{E339ABCA-CB90-4B05-B016-6842FF7184A4}"/>
                  </a:ext>
                </a:extLst>
              </p:cNvPr>
              <p:cNvSpPr/>
              <p:nvPr/>
            </p:nvSpPr>
            <p:spPr>
              <a:xfrm rot="17915333" flipH="1">
                <a:off x="4485733" y="6121351"/>
                <a:ext cx="548114" cy="747206"/>
              </a:xfrm>
              <a:custGeom>
                <a:avLst/>
                <a:gdLst>
                  <a:gd name="connsiteX0" fmla="*/ 49677 w 1410477"/>
                  <a:gd name="connsiteY0" fmla="*/ 642554 h 1922807"/>
                  <a:gd name="connsiteX1" fmla="*/ 324275 w 1410477"/>
                  <a:gd name="connsiteY1" fmla="*/ 913130 h 1922807"/>
                  <a:gd name="connsiteX2" fmla="*/ 384663 w 1410477"/>
                  <a:gd name="connsiteY2" fmla="*/ 947676 h 1922807"/>
                  <a:gd name="connsiteX3" fmla="*/ 300074 w 1410477"/>
                  <a:gd name="connsiteY3" fmla="*/ 956589 h 1922807"/>
                  <a:gd name="connsiteX4" fmla="*/ 12139 w 1410477"/>
                  <a:gd name="connsiteY4" fmla="*/ 1046453 h 1922807"/>
                  <a:gd name="connsiteX5" fmla="*/ 0 w 1410477"/>
                  <a:gd name="connsiteY5" fmla="*/ 1073648 h 1922807"/>
                  <a:gd name="connsiteX6" fmla="*/ 364907 w 1410477"/>
                  <a:gd name="connsiteY6" fmla="*/ 1197981 h 1922807"/>
                  <a:gd name="connsiteX7" fmla="*/ 473370 w 1410477"/>
                  <a:gd name="connsiteY7" fmla="*/ 1205585 h 1922807"/>
                  <a:gd name="connsiteX8" fmla="*/ 422840 w 1410477"/>
                  <a:gd name="connsiteY8" fmla="*/ 1227077 h 1922807"/>
                  <a:gd name="connsiteX9" fmla="*/ 28664 w 1410477"/>
                  <a:gd name="connsiteY9" fmla="*/ 1526551 h 1922807"/>
                  <a:gd name="connsiteX10" fmla="*/ 520758 w 1410477"/>
                  <a:gd name="connsiteY10" fmla="*/ 1472667 h 1922807"/>
                  <a:gd name="connsiteX11" fmla="*/ 630096 w 1410477"/>
                  <a:gd name="connsiteY11" fmla="*/ 1431934 h 1922807"/>
                  <a:gd name="connsiteX12" fmla="*/ 585030 w 1410477"/>
                  <a:gd name="connsiteY12" fmla="*/ 1479772 h 1922807"/>
                  <a:gd name="connsiteX13" fmla="*/ 344229 w 1410477"/>
                  <a:gd name="connsiteY13" fmla="*/ 1912293 h 1922807"/>
                  <a:gd name="connsiteX14" fmla="*/ 859791 w 1410477"/>
                  <a:gd name="connsiteY14" fmla="*/ 1581580 h 1922807"/>
                  <a:gd name="connsiteX15" fmla="*/ 1172274 w 1410477"/>
                  <a:gd name="connsiteY15" fmla="*/ 1172110 h 1922807"/>
                  <a:gd name="connsiteX16" fmla="*/ 1175913 w 1410477"/>
                  <a:gd name="connsiteY16" fmla="*/ 1162186 h 1922807"/>
                  <a:gd name="connsiteX17" fmla="*/ 1182284 w 1410477"/>
                  <a:gd name="connsiteY17" fmla="*/ 1153744 h 1922807"/>
                  <a:gd name="connsiteX18" fmla="*/ 1357009 w 1410477"/>
                  <a:gd name="connsiteY18" fmla="*/ 669199 h 1922807"/>
                  <a:gd name="connsiteX19" fmla="*/ 1355473 w 1410477"/>
                  <a:gd name="connsiteY19" fmla="*/ 56685 h 1922807"/>
                  <a:gd name="connsiteX20" fmla="*/ 1122524 w 1410477"/>
                  <a:gd name="connsiteY20" fmla="*/ 493485 h 1922807"/>
                  <a:gd name="connsiteX21" fmla="*/ 1106750 w 1410477"/>
                  <a:gd name="connsiteY21" fmla="*/ 557287 h 1922807"/>
                  <a:gd name="connsiteX22" fmla="*/ 1081716 w 1410477"/>
                  <a:gd name="connsiteY22" fmla="*/ 443325 h 1922807"/>
                  <a:gd name="connsiteX23" fmla="*/ 860265 w 1410477"/>
                  <a:gd name="connsiteY23" fmla="*/ 584 h 1922807"/>
                  <a:gd name="connsiteX24" fmla="*/ 822258 w 1410477"/>
                  <a:gd name="connsiteY24" fmla="*/ 494157 h 1922807"/>
                  <a:gd name="connsiteX25" fmla="*/ 831586 w 1410477"/>
                  <a:gd name="connsiteY25" fmla="*/ 548270 h 1922807"/>
                  <a:gd name="connsiteX26" fmla="*/ 766405 w 1410477"/>
                  <a:gd name="connsiteY26" fmla="*/ 461244 h 1922807"/>
                  <a:gd name="connsiteX27" fmla="*/ 464129 w 1410477"/>
                  <a:gd name="connsiteY27" fmla="*/ 221985 h 1922807"/>
                  <a:gd name="connsiteX28" fmla="*/ 447855 w 1410477"/>
                  <a:gd name="connsiteY28" fmla="*/ 246926 h 1922807"/>
                  <a:gd name="connsiteX29" fmla="*/ 619026 w 1410477"/>
                  <a:gd name="connsiteY29" fmla="*/ 707191 h 1922807"/>
                  <a:gd name="connsiteX30" fmla="*/ 673029 w 1410477"/>
                  <a:gd name="connsiteY30" fmla="*/ 794696 h 1922807"/>
                  <a:gd name="connsiteX31" fmla="*/ 646409 w 1410477"/>
                  <a:gd name="connsiteY31" fmla="*/ 780709 h 1922807"/>
                  <a:gd name="connsiteX32" fmla="*/ 49677 w 1410477"/>
                  <a:gd name="connsiteY32" fmla="*/ 642554 h 192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10477" h="1922807">
                    <a:moveTo>
                      <a:pt x="49677" y="642554"/>
                    </a:moveTo>
                    <a:cubicBezTo>
                      <a:pt x="25384" y="692891"/>
                      <a:pt x="140052" y="801478"/>
                      <a:pt x="324275" y="913130"/>
                    </a:cubicBezTo>
                    <a:lnTo>
                      <a:pt x="384663" y="947676"/>
                    </a:lnTo>
                    <a:lnTo>
                      <a:pt x="300074" y="956589"/>
                    </a:lnTo>
                    <a:cubicBezTo>
                      <a:pt x="154114" y="975544"/>
                      <a:pt x="46958" y="1008023"/>
                      <a:pt x="12139" y="1046453"/>
                    </a:cubicBezTo>
                    <a:cubicBezTo>
                      <a:pt x="4180" y="1055237"/>
                      <a:pt x="0" y="1064333"/>
                      <a:pt x="0" y="1073648"/>
                    </a:cubicBezTo>
                    <a:cubicBezTo>
                      <a:pt x="0" y="1129541"/>
                      <a:pt x="150467" y="1177497"/>
                      <a:pt x="364907" y="1197981"/>
                    </a:cubicBezTo>
                    <a:lnTo>
                      <a:pt x="473370" y="1205585"/>
                    </a:lnTo>
                    <a:lnTo>
                      <a:pt x="422840" y="1227077"/>
                    </a:lnTo>
                    <a:cubicBezTo>
                      <a:pt x="174604" y="1339595"/>
                      <a:pt x="4515" y="1465979"/>
                      <a:pt x="28664" y="1526551"/>
                    </a:cubicBezTo>
                    <a:cubicBezTo>
                      <a:pt x="52814" y="1587123"/>
                      <a:pt x="263202" y="1561810"/>
                      <a:pt x="520758" y="1472667"/>
                    </a:cubicBezTo>
                    <a:lnTo>
                      <a:pt x="630096" y="1431934"/>
                    </a:lnTo>
                    <a:lnTo>
                      <a:pt x="585030" y="1479772"/>
                    </a:lnTo>
                    <a:cubicBezTo>
                      <a:pt x="402842" y="1682477"/>
                      <a:pt x="297795" y="1866511"/>
                      <a:pt x="344229" y="1912293"/>
                    </a:cubicBezTo>
                    <a:cubicBezTo>
                      <a:pt x="397297" y="1964616"/>
                      <a:pt x="628122" y="1816550"/>
                      <a:pt x="859791" y="1581580"/>
                    </a:cubicBezTo>
                    <a:cubicBezTo>
                      <a:pt x="1011824" y="1427381"/>
                      <a:pt x="1126439" y="1274074"/>
                      <a:pt x="1172274" y="1172110"/>
                    </a:cubicBezTo>
                    <a:lnTo>
                      <a:pt x="1175913" y="1162186"/>
                    </a:lnTo>
                    <a:lnTo>
                      <a:pt x="1182284" y="1153744"/>
                    </a:lnTo>
                    <a:cubicBezTo>
                      <a:pt x="1243127" y="1059957"/>
                      <a:pt x="1309834" y="880542"/>
                      <a:pt x="1357009" y="669199"/>
                    </a:cubicBezTo>
                    <a:cubicBezTo>
                      <a:pt x="1428895" y="347153"/>
                      <a:pt x="1428208" y="72921"/>
                      <a:pt x="1355473" y="56685"/>
                    </a:cubicBezTo>
                    <a:cubicBezTo>
                      <a:pt x="1291831" y="42479"/>
                      <a:pt x="1194116" y="230509"/>
                      <a:pt x="1122524" y="493485"/>
                    </a:cubicBezTo>
                    <a:lnTo>
                      <a:pt x="1106750" y="557287"/>
                    </a:lnTo>
                    <a:lnTo>
                      <a:pt x="1081716" y="443325"/>
                    </a:lnTo>
                    <a:cubicBezTo>
                      <a:pt x="1017023" y="178568"/>
                      <a:pt x="924258" y="-11954"/>
                      <a:pt x="860265" y="584"/>
                    </a:cubicBezTo>
                    <a:cubicBezTo>
                      <a:pt x="796274" y="13122"/>
                      <a:pt x="782260" y="224562"/>
                      <a:pt x="822258" y="494157"/>
                    </a:cubicBezTo>
                    <a:lnTo>
                      <a:pt x="831586" y="548270"/>
                    </a:lnTo>
                    <a:lnTo>
                      <a:pt x="766405" y="461244"/>
                    </a:lnTo>
                    <a:cubicBezTo>
                      <a:pt x="632957" y="292141"/>
                      <a:pt x="511099" y="191689"/>
                      <a:pt x="464129" y="221985"/>
                    </a:cubicBezTo>
                    <a:cubicBezTo>
                      <a:pt x="456301" y="227034"/>
                      <a:pt x="450923" y="235477"/>
                      <a:pt x="447855" y="246926"/>
                    </a:cubicBezTo>
                    <a:cubicBezTo>
                      <a:pt x="429065" y="317054"/>
                      <a:pt x="496925" y="500004"/>
                      <a:pt x="619026" y="707191"/>
                    </a:cubicBezTo>
                    <a:lnTo>
                      <a:pt x="673029" y="794696"/>
                    </a:lnTo>
                    <a:lnTo>
                      <a:pt x="646409" y="780709"/>
                    </a:lnTo>
                    <a:cubicBezTo>
                      <a:pt x="349234" y="637292"/>
                      <a:pt x="82067" y="575437"/>
                      <a:pt x="49677" y="642554"/>
                    </a:cubicBezTo>
                    <a:close/>
                  </a:path>
                </a:pathLst>
              </a:custGeom>
              <a:solidFill>
                <a:srgbClr val="83E6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1161724-0E28-4457-98E1-69DB11C88E45}"/>
                  </a:ext>
                </a:extLst>
              </p:cNvPr>
              <p:cNvGrpSpPr/>
              <p:nvPr/>
            </p:nvGrpSpPr>
            <p:grpSpPr>
              <a:xfrm>
                <a:off x="1556561" y="5380363"/>
                <a:ext cx="8500479" cy="1115112"/>
                <a:chOff x="1556561" y="5380363"/>
                <a:chExt cx="8500479" cy="1115112"/>
              </a:xfrm>
            </p:grpSpPr>
            <p:sp>
              <p:nvSpPr>
                <p:cNvPr id="23" name="任意多边形: 形状 341">
                  <a:extLst>
                    <a:ext uri="{FF2B5EF4-FFF2-40B4-BE49-F238E27FC236}">
                      <a16:creationId xmlns:a16="http://schemas.microsoft.com/office/drawing/2014/main" id="{76A66917-3A44-40C6-80BC-3D91B3F97B3A}"/>
                    </a:ext>
                  </a:extLst>
                </p:cNvPr>
                <p:cNvSpPr/>
                <p:nvPr/>
              </p:nvSpPr>
              <p:spPr>
                <a:xfrm rot="17915333" flipH="1">
                  <a:off x="8582758" y="5803287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4" name="组合 48">
                  <a:extLst>
                    <a:ext uri="{FF2B5EF4-FFF2-40B4-BE49-F238E27FC236}">
                      <a16:creationId xmlns:a16="http://schemas.microsoft.com/office/drawing/2014/main" id="{9191E85C-45D4-448F-B6B5-97C1BD59B5D1}"/>
                    </a:ext>
                  </a:extLst>
                </p:cNvPr>
                <p:cNvGrpSpPr/>
                <p:nvPr/>
              </p:nvGrpSpPr>
              <p:grpSpPr>
                <a:xfrm>
                  <a:off x="1556561" y="5642174"/>
                  <a:ext cx="319534" cy="333899"/>
                  <a:chOff x="-1912120" y="5702972"/>
                  <a:chExt cx="1307112" cy="1365874"/>
                </a:xfrm>
              </p:grpSpPr>
              <p:sp>
                <p:nvSpPr>
                  <p:cNvPr id="25" name="任意多边形: 形状 351">
                    <a:extLst>
                      <a:ext uri="{FF2B5EF4-FFF2-40B4-BE49-F238E27FC236}">
                        <a16:creationId xmlns:a16="http://schemas.microsoft.com/office/drawing/2014/main" id="{DE7EB51D-05E3-4EC4-AC20-D2ED88FF55AD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rgbClr val="FEF59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6" name="椭圆 47">
                    <a:extLst>
                      <a:ext uri="{FF2B5EF4-FFF2-40B4-BE49-F238E27FC236}">
                        <a16:creationId xmlns:a16="http://schemas.microsoft.com/office/drawing/2014/main" id="{C3573040-1CF6-456C-89B4-C5E45D038776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358">
                  <a:extLst>
                    <a:ext uri="{FF2B5EF4-FFF2-40B4-BE49-F238E27FC236}">
                      <a16:creationId xmlns:a16="http://schemas.microsoft.com/office/drawing/2014/main" id="{CAE4792E-894F-479B-90E6-A98A5AC8B9A1}"/>
                    </a:ext>
                  </a:extLst>
                </p:cNvPr>
                <p:cNvGrpSpPr/>
                <p:nvPr/>
              </p:nvGrpSpPr>
              <p:grpSpPr>
                <a:xfrm rot="19232518">
                  <a:off x="2733103" y="6255154"/>
                  <a:ext cx="226058" cy="236221"/>
                  <a:chOff x="-1912120" y="5702972"/>
                  <a:chExt cx="1307112" cy="1365874"/>
                </a:xfrm>
              </p:grpSpPr>
              <p:sp>
                <p:nvSpPr>
                  <p:cNvPr id="28" name="任意多边形: 形状 359">
                    <a:extLst>
                      <a:ext uri="{FF2B5EF4-FFF2-40B4-BE49-F238E27FC236}">
                        <a16:creationId xmlns:a16="http://schemas.microsoft.com/office/drawing/2014/main" id="{EC17D4DC-2F6A-4DB5-A173-4C554A3DB175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360">
                    <a:extLst>
                      <a:ext uri="{FF2B5EF4-FFF2-40B4-BE49-F238E27FC236}">
                        <a16:creationId xmlns:a16="http://schemas.microsoft.com/office/drawing/2014/main" id="{77734D90-DD8C-4DDD-AA13-37A1C79D6E1A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361">
                  <a:extLst>
                    <a:ext uri="{FF2B5EF4-FFF2-40B4-BE49-F238E27FC236}">
                      <a16:creationId xmlns:a16="http://schemas.microsoft.com/office/drawing/2014/main" id="{3782028E-F40C-4B42-80D7-1CD493A18D74}"/>
                    </a:ext>
                  </a:extLst>
                </p:cNvPr>
                <p:cNvGrpSpPr/>
                <p:nvPr/>
              </p:nvGrpSpPr>
              <p:grpSpPr>
                <a:xfrm rot="19232518">
                  <a:off x="9830982" y="6229398"/>
                  <a:ext cx="226058" cy="236221"/>
                  <a:chOff x="-1912120" y="5702972"/>
                  <a:chExt cx="1307112" cy="1365874"/>
                </a:xfrm>
              </p:grpSpPr>
              <p:sp>
                <p:nvSpPr>
                  <p:cNvPr id="31" name="任意多边形: 形状 362">
                    <a:extLst>
                      <a:ext uri="{FF2B5EF4-FFF2-40B4-BE49-F238E27FC236}">
                        <a16:creationId xmlns:a16="http://schemas.microsoft.com/office/drawing/2014/main" id="{838215D6-58B4-497F-B856-6982F6F6915C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63">
                    <a:extLst>
                      <a:ext uri="{FF2B5EF4-FFF2-40B4-BE49-F238E27FC236}">
                        <a16:creationId xmlns:a16="http://schemas.microsoft.com/office/drawing/2014/main" id="{480D733A-1493-415A-97C0-4F7C5C672294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" name="组合 13">
                  <a:extLst>
                    <a:ext uri="{FF2B5EF4-FFF2-40B4-BE49-F238E27FC236}">
                      <a16:creationId xmlns:a16="http://schemas.microsoft.com/office/drawing/2014/main" id="{7F034DF5-D24B-4297-B1A5-06EE1757CF70}"/>
                    </a:ext>
                  </a:extLst>
                </p:cNvPr>
                <p:cNvGrpSpPr/>
                <p:nvPr/>
              </p:nvGrpSpPr>
              <p:grpSpPr>
                <a:xfrm>
                  <a:off x="4452423" y="5380363"/>
                  <a:ext cx="595909" cy="1035666"/>
                  <a:chOff x="1420181" y="2082776"/>
                  <a:chExt cx="595909" cy="1035666"/>
                </a:xfrm>
              </p:grpSpPr>
              <p:sp>
                <p:nvSpPr>
                  <p:cNvPr id="34" name="任意多边形: 形状 243">
                    <a:extLst>
                      <a:ext uri="{FF2B5EF4-FFF2-40B4-BE49-F238E27FC236}">
                        <a16:creationId xmlns:a16="http://schemas.microsoft.com/office/drawing/2014/main" id="{374F9E01-648E-4046-8B8E-831F80BDC5B5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5" name="组合 10">
                    <a:extLst>
                      <a:ext uri="{FF2B5EF4-FFF2-40B4-BE49-F238E27FC236}">
                        <a16:creationId xmlns:a16="http://schemas.microsoft.com/office/drawing/2014/main" id="{43E7656A-84A8-4C43-A7E8-B66DB1AA201B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36" name="任意多边形: 形状 240">
                      <a:extLst>
                        <a:ext uri="{FF2B5EF4-FFF2-40B4-BE49-F238E27FC236}">
                          <a16:creationId xmlns:a16="http://schemas.microsoft.com/office/drawing/2014/main" id="{30E1CC2B-F2E8-45B7-9A58-376528528E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9">
                      <a:extLst>
                        <a:ext uri="{FF2B5EF4-FFF2-40B4-BE49-F238E27FC236}">
                          <a16:creationId xmlns:a16="http://schemas.microsoft.com/office/drawing/2014/main" id="{049ECD86-91DE-4FCF-BDB7-47F3A50062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8" name="组合 249">
                  <a:extLst>
                    <a:ext uri="{FF2B5EF4-FFF2-40B4-BE49-F238E27FC236}">
                      <a16:creationId xmlns:a16="http://schemas.microsoft.com/office/drawing/2014/main" id="{21922525-3A9A-474A-A4CF-70350A274485}"/>
                    </a:ext>
                  </a:extLst>
                </p:cNvPr>
                <p:cNvGrpSpPr/>
                <p:nvPr/>
              </p:nvGrpSpPr>
              <p:grpSpPr>
                <a:xfrm>
                  <a:off x="5317300" y="5745179"/>
                  <a:ext cx="431711" cy="750296"/>
                  <a:chOff x="1420181" y="2082776"/>
                  <a:chExt cx="595909" cy="1035666"/>
                </a:xfrm>
              </p:grpSpPr>
              <p:sp>
                <p:nvSpPr>
                  <p:cNvPr id="39" name="任意多边形: 形状 250">
                    <a:extLst>
                      <a:ext uri="{FF2B5EF4-FFF2-40B4-BE49-F238E27FC236}">
                        <a16:creationId xmlns:a16="http://schemas.microsoft.com/office/drawing/2014/main" id="{5C867371-629B-43E2-830F-0AE3DB66482B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0" name="组合 251">
                    <a:extLst>
                      <a:ext uri="{FF2B5EF4-FFF2-40B4-BE49-F238E27FC236}">
                        <a16:creationId xmlns:a16="http://schemas.microsoft.com/office/drawing/2014/main" id="{EC63B67C-AEE3-4D0A-9E47-25382A1D66D3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41" name="任意多边形: 形状 252">
                      <a:extLst>
                        <a:ext uri="{FF2B5EF4-FFF2-40B4-BE49-F238E27FC236}">
                          <a16:creationId xmlns:a16="http://schemas.microsoft.com/office/drawing/2014/main" id="{4049D902-C164-467D-A933-D9E6477B888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253">
                      <a:extLst>
                        <a:ext uri="{FF2B5EF4-FFF2-40B4-BE49-F238E27FC236}">
                          <a16:creationId xmlns:a16="http://schemas.microsoft.com/office/drawing/2014/main" id="{83BF8070-AEA0-4A5E-9C7B-63E7D606E4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44" name="任意多边形: 形状 342">
                  <a:extLst>
                    <a:ext uri="{FF2B5EF4-FFF2-40B4-BE49-F238E27FC236}">
                      <a16:creationId xmlns:a16="http://schemas.microsoft.com/office/drawing/2014/main" id="{0B983C2F-71AA-4EFF-B809-20B074B02CD5}"/>
                    </a:ext>
                  </a:extLst>
                </p:cNvPr>
                <p:cNvSpPr/>
                <p:nvPr/>
              </p:nvSpPr>
              <p:spPr>
                <a:xfrm rot="17915333" flipH="1">
                  <a:off x="6976120" y="5809258"/>
                  <a:ext cx="408465" cy="556832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6801B29-AA43-419E-B8EC-8DCCCB6500E1}"/>
                </a:ext>
              </a:extLst>
            </p:cNvPr>
            <p:cNvGrpSpPr/>
            <p:nvPr/>
          </p:nvGrpSpPr>
          <p:grpSpPr>
            <a:xfrm>
              <a:off x="7034109" y="4086864"/>
              <a:ext cx="3902078" cy="637448"/>
              <a:chOff x="1556561" y="5380363"/>
              <a:chExt cx="8500479" cy="1388648"/>
            </a:xfrm>
          </p:grpSpPr>
          <p:sp>
            <p:nvSpPr>
              <p:cNvPr id="98" name="任意多边形: 形状 340">
                <a:extLst>
                  <a:ext uri="{FF2B5EF4-FFF2-40B4-BE49-F238E27FC236}">
                    <a16:creationId xmlns:a16="http://schemas.microsoft.com/office/drawing/2014/main" id="{2658C0B9-640D-424E-A0E1-41DBF7A8313E}"/>
                  </a:ext>
                </a:extLst>
              </p:cNvPr>
              <p:cNvSpPr/>
              <p:nvPr/>
            </p:nvSpPr>
            <p:spPr>
              <a:xfrm rot="17915333" flipH="1">
                <a:off x="4485733" y="6121351"/>
                <a:ext cx="548114" cy="747206"/>
              </a:xfrm>
              <a:custGeom>
                <a:avLst/>
                <a:gdLst>
                  <a:gd name="connsiteX0" fmla="*/ 49677 w 1410477"/>
                  <a:gd name="connsiteY0" fmla="*/ 642554 h 1922807"/>
                  <a:gd name="connsiteX1" fmla="*/ 324275 w 1410477"/>
                  <a:gd name="connsiteY1" fmla="*/ 913130 h 1922807"/>
                  <a:gd name="connsiteX2" fmla="*/ 384663 w 1410477"/>
                  <a:gd name="connsiteY2" fmla="*/ 947676 h 1922807"/>
                  <a:gd name="connsiteX3" fmla="*/ 300074 w 1410477"/>
                  <a:gd name="connsiteY3" fmla="*/ 956589 h 1922807"/>
                  <a:gd name="connsiteX4" fmla="*/ 12139 w 1410477"/>
                  <a:gd name="connsiteY4" fmla="*/ 1046453 h 1922807"/>
                  <a:gd name="connsiteX5" fmla="*/ 0 w 1410477"/>
                  <a:gd name="connsiteY5" fmla="*/ 1073648 h 1922807"/>
                  <a:gd name="connsiteX6" fmla="*/ 364907 w 1410477"/>
                  <a:gd name="connsiteY6" fmla="*/ 1197981 h 1922807"/>
                  <a:gd name="connsiteX7" fmla="*/ 473370 w 1410477"/>
                  <a:gd name="connsiteY7" fmla="*/ 1205585 h 1922807"/>
                  <a:gd name="connsiteX8" fmla="*/ 422840 w 1410477"/>
                  <a:gd name="connsiteY8" fmla="*/ 1227077 h 1922807"/>
                  <a:gd name="connsiteX9" fmla="*/ 28664 w 1410477"/>
                  <a:gd name="connsiteY9" fmla="*/ 1526551 h 1922807"/>
                  <a:gd name="connsiteX10" fmla="*/ 520758 w 1410477"/>
                  <a:gd name="connsiteY10" fmla="*/ 1472667 h 1922807"/>
                  <a:gd name="connsiteX11" fmla="*/ 630096 w 1410477"/>
                  <a:gd name="connsiteY11" fmla="*/ 1431934 h 1922807"/>
                  <a:gd name="connsiteX12" fmla="*/ 585030 w 1410477"/>
                  <a:gd name="connsiteY12" fmla="*/ 1479772 h 1922807"/>
                  <a:gd name="connsiteX13" fmla="*/ 344229 w 1410477"/>
                  <a:gd name="connsiteY13" fmla="*/ 1912293 h 1922807"/>
                  <a:gd name="connsiteX14" fmla="*/ 859791 w 1410477"/>
                  <a:gd name="connsiteY14" fmla="*/ 1581580 h 1922807"/>
                  <a:gd name="connsiteX15" fmla="*/ 1172274 w 1410477"/>
                  <a:gd name="connsiteY15" fmla="*/ 1172110 h 1922807"/>
                  <a:gd name="connsiteX16" fmla="*/ 1175913 w 1410477"/>
                  <a:gd name="connsiteY16" fmla="*/ 1162186 h 1922807"/>
                  <a:gd name="connsiteX17" fmla="*/ 1182284 w 1410477"/>
                  <a:gd name="connsiteY17" fmla="*/ 1153744 h 1922807"/>
                  <a:gd name="connsiteX18" fmla="*/ 1357009 w 1410477"/>
                  <a:gd name="connsiteY18" fmla="*/ 669199 h 1922807"/>
                  <a:gd name="connsiteX19" fmla="*/ 1355473 w 1410477"/>
                  <a:gd name="connsiteY19" fmla="*/ 56685 h 1922807"/>
                  <a:gd name="connsiteX20" fmla="*/ 1122524 w 1410477"/>
                  <a:gd name="connsiteY20" fmla="*/ 493485 h 1922807"/>
                  <a:gd name="connsiteX21" fmla="*/ 1106750 w 1410477"/>
                  <a:gd name="connsiteY21" fmla="*/ 557287 h 1922807"/>
                  <a:gd name="connsiteX22" fmla="*/ 1081716 w 1410477"/>
                  <a:gd name="connsiteY22" fmla="*/ 443325 h 1922807"/>
                  <a:gd name="connsiteX23" fmla="*/ 860265 w 1410477"/>
                  <a:gd name="connsiteY23" fmla="*/ 584 h 1922807"/>
                  <a:gd name="connsiteX24" fmla="*/ 822258 w 1410477"/>
                  <a:gd name="connsiteY24" fmla="*/ 494157 h 1922807"/>
                  <a:gd name="connsiteX25" fmla="*/ 831586 w 1410477"/>
                  <a:gd name="connsiteY25" fmla="*/ 548270 h 1922807"/>
                  <a:gd name="connsiteX26" fmla="*/ 766405 w 1410477"/>
                  <a:gd name="connsiteY26" fmla="*/ 461244 h 1922807"/>
                  <a:gd name="connsiteX27" fmla="*/ 464129 w 1410477"/>
                  <a:gd name="connsiteY27" fmla="*/ 221985 h 1922807"/>
                  <a:gd name="connsiteX28" fmla="*/ 447855 w 1410477"/>
                  <a:gd name="connsiteY28" fmla="*/ 246926 h 1922807"/>
                  <a:gd name="connsiteX29" fmla="*/ 619026 w 1410477"/>
                  <a:gd name="connsiteY29" fmla="*/ 707191 h 1922807"/>
                  <a:gd name="connsiteX30" fmla="*/ 673029 w 1410477"/>
                  <a:gd name="connsiteY30" fmla="*/ 794696 h 1922807"/>
                  <a:gd name="connsiteX31" fmla="*/ 646409 w 1410477"/>
                  <a:gd name="connsiteY31" fmla="*/ 780709 h 1922807"/>
                  <a:gd name="connsiteX32" fmla="*/ 49677 w 1410477"/>
                  <a:gd name="connsiteY32" fmla="*/ 642554 h 192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10477" h="1922807">
                    <a:moveTo>
                      <a:pt x="49677" y="642554"/>
                    </a:moveTo>
                    <a:cubicBezTo>
                      <a:pt x="25384" y="692891"/>
                      <a:pt x="140052" y="801478"/>
                      <a:pt x="324275" y="913130"/>
                    </a:cubicBezTo>
                    <a:lnTo>
                      <a:pt x="384663" y="947676"/>
                    </a:lnTo>
                    <a:lnTo>
                      <a:pt x="300074" y="956589"/>
                    </a:lnTo>
                    <a:cubicBezTo>
                      <a:pt x="154114" y="975544"/>
                      <a:pt x="46958" y="1008023"/>
                      <a:pt x="12139" y="1046453"/>
                    </a:cubicBezTo>
                    <a:cubicBezTo>
                      <a:pt x="4180" y="1055237"/>
                      <a:pt x="0" y="1064333"/>
                      <a:pt x="0" y="1073648"/>
                    </a:cubicBezTo>
                    <a:cubicBezTo>
                      <a:pt x="0" y="1129541"/>
                      <a:pt x="150467" y="1177497"/>
                      <a:pt x="364907" y="1197981"/>
                    </a:cubicBezTo>
                    <a:lnTo>
                      <a:pt x="473370" y="1205585"/>
                    </a:lnTo>
                    <a:lnTo>
                      <a:pt x="422840" y="1227077"/>
                    </a:lnTo>
                    <a:cubicBezTo>
                      <a:pt x="174604" y="1339595"/>
                      <a:pt x="4515" y="1465979"/>
                      <a:pt x="28664" y="1526551"/>
                    </a:cubicBezTo>
                    <a:cubicBezTo>
                      <a:pt x="52814" y="1587123"/>
                      <a:pt x="263202" y="1561810"/>
                      <a:pt x="520758" y="1472667"/>
                    </a:cubicBezTo>
                    <a:lnTo>
                      <a:pt x="630096" y="1431934"/>
                    </a:lnTo>
                    <a:lnTo>
                      <a:pt x="585030" y="1479772"/>
                    </a:lnTo>
                    <a:cubicBezTo>
                      <a:pt x="402842" y="1682477"/>
                      <a:pt x="297795" y="1866511"/>
                      <a:pt x="344229" y="1912293"/>
                    </a:cubicBezTo>
                    <a:cubicBezTo>
                      <a:pt x="397297" y="1964616"/>
                      <a:pt x="628122" y="1816550"/>
                      <a:pt x="859791" y="1581580"/>
                    </a:cubicBezTo>
                    <a:cubicBezTo>
                      <a:pt x="1011824" y="1427381"/>
                      <a:pt x="1126439" y="1274074"/>
                      <a:pt x="1172274" y="1172110"/>
                    </a:cubicBezTo>
                    <a:lnTo>
                      <a:pt x="1175913" y="1162186"/>
                    </a:lnTo>
                    <a:lnTo>
                      <a:pt x="1182284" y="1153744"/>
                    </a:lnTo>
                    <a:cubicBezTo>
                      <a:pt x="1243127" y="1059957"/>
                      <a:pt x="1309834" y="880542"/>
                      <a:pt x="1357009" y="669199"/>
                    </a:cubicBezTo>
                    <a:cubicBezTo>
                      <a:pt x="1428895" y="347153"/>
                      <a:pt x="1428208" y="72921"/>
                      <a:pt x="1355473" y="56685"/>
                    </a:cubicBezTo>
                    <a:cubicBezTo>
                      <a:pt x="1291831" y="42479"/>
                      <a:pt x="1194116" y="230509"/>
                      <a:pt x="1122524" y="493485"/>
                    </a:cubicBezTo>
                    <a:lnTo>
                      <a:pt x="1106750" y="557287"/>
                    </a:lnTo>
                    <a:lnTo>
                      <a:pt x="1081716" y="443325"/>
                    </a:lnTo>
                    <a:cubicBezTo>
                      <a:pt x="1017023" y="178568"/>
                      <a:pt x="924258" y="-11954"/>
                      <a:pt x="860265" y="584"/>
                    </a:cubicBezTo>
                    <a:cubicBezTo>
                      <a:pt x="796274" y="13122"/>
                      <a:pt x="782260" y="224562"/>
                      <a:pt x="822258" y="494157"/>
                    </a:cubicBezTo>
                    <a:lnTo>
                      <a:pt x="831586" y="548270"/>
                    </a:lnTo>
                    <a:lnTo>
                      <a:pt x="766405" y="461244"/>
                    </a:lnTo>
                    <a:cubicBezTo>
                      <a:pt x="632957" y="292141"/>
                      <a:pt x="511099" y="191689"/>
                      <a:pt x="464129" y="221985"/>
                    </a:cubicBezTo>
                    <a:cubicBezTo>
                      <a:pt x="456301" y="227034"/>
                      <a:pt x="450923" y="235477"/>
                      <a:pt x="447855" y="246926"/>
                    </a:cubicBezTo>
                    <a:cubicBezTo>
                      <a:pt x="429065" y="317054"/>
                      <a:pt x="496925" y="500004"/>
                      <a:pt x="619026" y="707191"/>
                    </a:cubicBezTo>
                    <a:lnTo>
                      <a:pt x="673029" y="794696"/>
                    </a:lnTo>
                    <a:lnTo>
                      <a:pt x="646409" y="780709"/>
                    </a:lnTo>
                    <a:cubicBezTo>
                      <a:pt x="349234" y="637292"/>
                      <a:pt x="82067" y="575437"/>
                      <a:pt x="49677" y="642554"/>
                    </a:cubicBezTo>
                    <a:close/>
                  </a:path>
                </a:pathLst>
              </a:custGeom>
              <a:solidFill>
                <a:srgbClr val="83E6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4599E15-13E2-41FF-9C42-3619EA8FF763}"/>
                  </a:ext>
                </a:extLst>
              </p:cNvPr>
              <p:cNvGrpSpPr/>
              <p:nvPr/>
            </p:nvGrpSpPr>
            <p:grpSpPr>
              <a:xfrm>
                <a:off x="1556561" y="5380363"/>
                <a:ext cx="8500479" cy="1115112"/>
                <a:chOff x="1556561" y="5380363"/>
                <a:chExt cx="8500479" cy="1115112"/>
              </a:xfrm>
            </p:grpSpPr>
            <p:sp>
              <p:nvSpPr>
                <p:cNvPr id="100" name="任意多边形: 形状 341">
                  <a:extLst>
                    <a:ext uri="{FF2B5EF4-FFF2-40B4-BE49-F238E27FC236}">
                      <a16:creationId xmlns:a16="http://schemas.microsoft.com/office/drawing/2014/main" id="{B157899A-A4D0-415D-99C4-C4C8190464F2}"/>
                    </a:ext>
                  </a:extLst>
                </p:cNvPr>
                <p:cNvSpPr/>
                <p:nvPr/>
              </p:nvSpPr>
              <p:spPr>
                <a:xfrm rot="17915333" flipH="1">
                  <a:off x="8582758" y="5803287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1" name="组合 48">
                  <a:extLst>
                    <a:ext uri="{FF2B5EF4-FFF2-40B4-BE49-F238E27FC236}">
                      <a16:creationId xmlns:a16="http://schemas.microsoft.com/office/drawing/2014/main" id="{4B697981-A45D-40F2-A67B-E3493D462C76}"/>
                    </a:ext>
                  </a:extLst>
                </p:cNvPr>
                <p:cNvGrpSpPr/>
                <p:nvPr/>
              </p:nvGrpSpPr>
              <p:grpSpPr>
                <a:xfrm>
                  <a:off x="1556561" y="5642174"/>
                  <a:ext cx="319534" cy="333899"/>
                  <a:chOff x="-1912120" y="5702972"/>
                  <a:chExt cx="1307112" cy="1365874"/>
                </a:xfrm>
              </p:grpSpPr>
              <p:sp>
                <p:nvSpPr>
                  <p:cNvPr id="119" name="任意多边形: 形状 351">
                    <a:extLst>
                      <a:ext uri="{FF2B5EF4-FFF2-40B4-BE49-F238E27FC236}">
                        <a16:creationId xmlns:a16="http://schemas.microsoft.com/office/drawing/2014/main" id="{C779A1F5-49F9-4BF3-B527-F53C72932F8C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rgbClr val="FEF59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椭圆 47">
                    <a:extLst>
                      <a:ext uri="{FF2B5EF4-FFF2-40B4-BE49-F238E27FC236}">
                        <a16:creationId xmlns:a16="http://schemas.microsoft.com/office/drawing/2014/main" id="{770D402B-608C-4DB4-9686-D66201E07FDD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2" name="组合 358">
                  <a:extLst>
                    <a:ext uri="{FF2B5EF4-FFF2-40B4-BE49-F238E27FC236}">
                      <a16:creationId xmlns:a16="http://schemas.microsoft.com/office/drawing/2014/main" id="{F67804C1-BE09-4B52-A0F3-7CED67B850A3}"/>
                    </a:ext>
                  </a:extLst>
                </p:cNvPr>
                <p:cNvGrpSpPr/>
                <p:nvPr/>
              </p:nvGrpSpPr>
              <p:grpSpPr>
                <a:xfrm rot="19232518">
                  <a:off x="2733103" y="6255154"/>
                  <a:ext cx="226058" cy="236221"/>
                  <a:chOff x="-1912120" y="5702972"/>
                  <a:chExt cx="1307112" cy="1365874"/>
                </a:xfrm>
              </p:grpSpPr>
              <p:sp>
                <p:nvSpPr>
                  <p:cNvPr id="117" name="任意多边形: 形状 359">
                    <a:extLst>
                      <a:ext uri="{FF2B5EF4-FFF2-40B4-BE49-F238E27FC236}">
                        <a16:creationId xmlns:a16="http://schemas.microsoft.com/office/drawing/2014/main" id="{84F64FA1-106A-4786-9B6D-4737DDE35FB5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椭圆 360">
                    <a:extLst>
                      <a:ext uri="{FF2B5EF4-FFF2-40B4-BE49-F238E27FC236}">
                        <a16:creationId xmlns:a16="http://schemas.microsoft.com/office/drawing/2014/main" id="{79A0D90E-18D2-4A92-BE41-BCCF8F571EE3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3" name="组合 361">
                  <a:extLst>
                    <a:ext uri="{FF2B5EF4-FFF2-40B4-BE49-F238E27FC236}">
                      <a16:creationId xmlns:a16="http://schemas.microsoft.com/office/drawing/2014/main" id="{3356A911-5B1B-4612-BE97-56D9974D54B9}"/>
                    </a:ext>
                  </a:extLst>
                </p:cNvPr>
                <p:cNvGrpSpPr/>
                <p:nvPr/>
              </p:nvGrpSpPr>
              <p:grpSpPr>
                <a:xfrm rot="19232518">
                  <a:off x="9830982" y="6229398"/>
                  <a:ext cx="226058" cy="236221"/>
                  <a:chOff x="-1912120" y="5702972"/>
                  <a:chExt cx="1307112" cy="1365874"/>
                </a:xfrm>
              </p:grpSpPr>
              <p:sp>
                <p:nvSpPr>
                  <p:cNvPr id="115" name="任意多边形: 形状 362">
                    <a:extLst>
                      <a:ext uri="{FF2B5EF4-FFF2-40B4-BE49-F238E27FC236}">
                        <a16:creationId xmlns:a16="http://schemas.microsoft.com/office/drawing/2014/main" id="{6209EDF4-BA07-4B5E-9DFA-1914BE60C6DD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椭圆 363">
                    <a:extLst>
                      <a:ext uri="{FF2B5EF4-FFF2-40B4-BE49-F238E27FC236}">
                        <a16:creationId xmlns:a16="http://schemas.microsoft.com/office/drawing/2014/main" id="{FBF73D8F-E467-407A-B31E-CA38707A954D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4" name="组合 13">
                  <a:extLst>
                    <a:ext uri="{FF2B5EF4-FFF2-40B4-BE49-F238E27FC236}">
                      <a16:creationId xmlns:a16="http://schemas.microsoft.com/office/drawing/2014/main" id="{1B496A10-4933-4022-9201-BDAE135C7EE4}"/>
                    </a:ext>
                  </a:extLst>
                </p:cNvPr>
                <p:cNvGrpSpPr/>
                <p:nvPr/>
              </p:nvGrpSpPr>
              <p:grpSpPr>
                <a:xfrm>
                  <a:off x="4452423" y="5380363"/>
                  <a:ext cx="595909" cy="1035666"/>
                  <a:chOff x="1420181" y="2082776"/>
                  <a:chExt cx="595909" cy="1035666"/>
                </a:xfrm>
              </p:grpSpPr>
              <p:sp>
                <p:nvSpPr>
                  <p:cNvPr id="111" name="任意多边形: 形状 243">
                    <a:extLst>
                      <a:ext uri="{FF2B5EF4-FFF2-40B4-BE49-F238E27FC236}">
                        <a16:creationId xmlns:a16="http://schemas.microsoft.com/office/drawing/2014/main" id="{EF99FEB4-00D8-49A2-9414-93462CFABE3E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12" name="组合 10">
                    <a:extLst>
                      <a:ext uri="{FF2B5EF4-FFF2-40B4-BE49-F238E27FC236}">
                        <a16:creationId xmlns:a16="http://schemas.microsoft.com/office/drawing/2014/main" id="{52C33177-2360-4245-B53F-3492A1D88B34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13" name="任意多边形: 形状 240">
                      <a:extLst>
                        <a:ext uri="{FF2B5EF4-FFF2-40B4-BE49-F238E27FC236}">
                          <a16:creationId xmlns:a16="http://schemas.microsoft.com/office/drawing/2014/main" id="{397EBC46-25C6-47A6-B740-0C42F8BC09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9">
                      <a:extLst>
                        <a:ext uri="{FF2B5EF4-FFF2-40B4-BE49-F238E27FC236}">
                          <a16:creationId xmlns:a16="http://schemas.microsoft.com/office/drawing/2014/main" id="{97EB2D27-BA1B-4C97-B6DC-44375508C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05" name="组合 249">
                  <a:extLst>
                    <a:ext uri="{FF2B5EF4-FFF2-40B4-BE49-F238E27FC236}">
                      <a16:creationId xmlns:a16="http://schemas.microsoft.com/office/drawing/2014/main" id="{F44E7141-0DEE-43CD-8C6B-D32F1B1B9FB1}"/>
                    </a:ext>
                  </a:extLst>
                </p:cNvPr>
                <p:cNvGrpSpPr/>
                <p:nvPr/>
              </p:nvGrpSpPr>
              <p:grpSpPr>
                <a:xfrm>
                  <a:off x="5317300" y="5745179"/>
                  <a:ext cx="431711" cy="750296"/>
                  <a:chOff x="1420181" y="2082776"/>
                  <a:chExt cx="595909" cy="1035666"/>
                </a:xfrm>
              </p:grpSpPr>
              <p:sp>
                <p:nvSpPr>
                  <p:cNvPr id="107" name="任意多边形: 形状 250">
                    <a:extLst>
                      <a:ext uri="{FF2B5EF4-FFF2-40B4-BE49-F238E27FC236}">
                        <a16:creationId xmlns:a16="http://schemas.microsoft.com/office/drawing/2014/main" id="{0BAF872B-DEDD-425F-B6DC-45FB307273FD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8" name="组合 251">
                    <a:extLst>
                      <a:ext uri="{FF2B5EF4-FFF2-40B4-BE49-F238E27FC236}">
                        <a16:creationId xmlns:a16="http://schemas.microsoft.com/office/drawing/2014/main" id="{6914CC64-3007-4EB0-B004-C428694DB10F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09" name="任意多边形: 形状 252">
                      <a:extLst>
                        <a:ext uri="{FF2B5EF4-FFF2-40B4-BE49-F238E27FC236}">
                          <a16:creationId xmlns:a16="http://schemas.microsoft.com/office/drawing/2014/main" id="{56C1F752-6495-4721-964B-4A4F01E56A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253">
                      <a:extLst>
                        <a:ext uri="{FF2B5EF4-FFF2-40B4-BE49-F238E27FC236}">
                          <a16:creationId xmlns:a16="http://schemas.microsoft.com/office/drawing/2014/main" id="{2125EA1A-45CC-46E8-B22B-0330FB6A1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06" name="任意多边形: 形状 342">
                  <a:extLst>
                    <a:ext uri="{FF2B5EF4-FFF2-40B4-BE49-F238E27FC236}">
                      <a16:creationId xmlns:a16="http://schemas.microsoft.com/office/drawing/2014/main" id="{FD22D2E2-9755-4281-B3FC-1923C60D0E3D}"/>
                    </a:ext>
                  </a:extLst>
                </p:cNvPr>
                <p:cNvSpPr/>
                <p:nvPr/>
              </p:nvSpPr>
              <p:spPr>
                <a:xfrm rot="17915333" flipH="1">
                  <a:off x="6976120" y="5809258"/>
                  <a:ext cx="408465" cy="556832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51C96-769B-4EE3-B2D7-76E9CEDB134E}"/>
                </a:ext>
              </a:extLst>
            </p:cNvPr>
            <p:cNvGrpSpPr/>
            <p:nvPr/>
          </p:nvGrpSpPr>
          <p:grpSpPr>
            <a:xfrm>
              <a:off x="39102" y="4081038"/>
              <a:ext cx="2572755" cy="637448"/>
              <a:chOff x="39102" y="4081038"/>
              <a:chExt cx="2572755" cy="637448"/>
            </a:xfrm>
          </p:grpSpPr>
          <p:sp>
            <p:nvSpPr>
              <p:cNvPr id="147" name="任意多边形: 形状 340">
                <a:extLst>
                  <a:ext uri="{FF2B5EF4-FFF2-40B4-BE49-F238E27FC236}">
                    <a16:creationId xmlns:a16="http://schemas.microsoft.com/office/drawing/2014/main" id="{57FE1353-8E02-4672-8930-C58E2084EA5B}"/>
                  </a:ext>
                </a:extLst>
              </p:cNvPr>
              <p:cNvSpPr/>
              <p:nvPr/>
            </p:nvSpPr>
            <p:spPr>
              <a:xfrm rot="17915333" flipH="1">
                <a:off x="181392" y="4421183"/>
                <a:ext cx="251607" cy="342999"/>
              </a:xfrm>
              <a:custGeom>
                <a:avLst/>
                <a:gdLst>
                  <a:gd name="connsiteX0" fmla="*/ 49677 w 1410477"/>
                  <a:gd name="connsiteY0" fmla="*/ 642554 h 1922807"/>
                  <a:gd name="connsiteX1" fmla="*/ 324275 w 1410477"/>
                  <a:gd name="connsiteY1" fmla="*/ 913130 h 1922807"/>
                  <a:gd name="connsiteX2" fmla="*/ 384663 w 1410477"/>
                  <a:gd name="connsiteY2" fmla="*/ 947676 h 1922807"/>
                  <a:gd name="connsiteX3" fmla="*/ 300074 w 1410477"/>
                  <a:gd name="connsiteY3" fmla="*/ 956589 h 1922807"/>
                  <a:gd name="connsiteX4" fmla="*/ 12139 w 1410477"/>
                  <a:gd name="connsiteY4" fmla="*/ 1046453 h 1922807"/>
                  <a:gd name="connsiteX5" fmla="*/ 0 w 1410477"/>
                  <a:gd name="connsiteY5" fmla="*/ 1073648 h 1922807"/>
                  <a:gd name="connsiteX6" fmla="*/ 364907 w 1410477"/>
                  <a:gd name="connsiteY6" fmla="*/ 1197981 h 1922807"/>
                  <a:gd name="connsiteX7" fmla="*/ 473370 w 1410477"/>
                  <a:gd name="connsiteY7" fmla="*/ 1205585 h 1922807"/>
                  <a:gd name="connsiteX8" fmla="*/ 422840 w 1410477"/>
                  <a:gd name="connsiteY8" fmla="*/ 1227077 h 1922807"/>
                  <a:gd name="connsiteX9" fmla="*/ 28664 w 1410477"/>
                  <a:gd name="connsiteY9" fmla="*/ 1526551 h 1922807"/>
                  <a:gd name="connsiteX10" fmla="*/ 520758 w 1410477"/>
                  <a:gd name="connsiteY10" fmla="*/ 1472667 h 1922807"/>
                  <a:gd name="connsiteX11" fmla="*/ 630096 w 1410477"/>
                  <a:gd name="connsiteY11" fmla="*/ 1431934 h 1922807"/>
                  <a:gd name="connsiteX12" fmla="*/ 585030 w 1410477"/>
                  <a:gd name="connsiteY12" fmla="*/ 1479772 h 1922807"/>
                  <a:gd name="connsiteX13" fmla="*/ 344229 w 1410477"/>
                  <a:gd name="connsiteY13" fmla="*/ 1912293 h 1922807"/>
                  <a:gd name="connsiteX14" fmla="*/ 859791 w 1410477"/>
                  <a:gd name="connsiteY14" fmla="*/ 1581580 h 1922807"/>
                  <a:gd name="connsiteX15" fmla="*/ 1172274 w 1410477"/>
                  <a:gd name="connsiteY15" fmla="*/ 1172110 h 1922807"/>
                  <a:gd name="connsiteX16" fmla="*/ 1175913 w 1410477"/>
                  <a:gd name="connsiteY16" fmla="*/ 1162186 h 1922807"/>
                  <a:gd name="connsiteX17" fmla="*/ 1182284 w 1410477"/>
                  <a:gd name="connsiteY17" fmla="*/ 1153744 h 1922807"/>
                  <a:gd name="connsiteX18" fmla="*/ 1357009 w 1410477"/>
                  <a:gd name="connsiteY18" fmla="*/ 669199 h 1922807"/>
                  <a:gd name="connsiteX19" fmla="*/ 1355473 w 1410477"/>
                  <a:gd name="connsiteY19" fmla="*/ 56685 h 1922807"/>
                  <a:gd name="connsiteX20" fmla="*/ 1122524 w 1410477"/>
                  <a:gd name="connsiteY20" fmla="*/ 493485 h 1922807"/>
                  <a:gd name="connsiteX21" fmla="*/ 1106750 w 1410477"/>
                  <a:gd name="connsiteY21" fmla="*/ 557287 h 1922807"/>
                  <a:gd name="connsiteX22" fmla="*/ 1081716 w 1410477"/>
                  <a:gd name="connsiteY22" fmla="*/ 443325 h 1922807"/>
                  <a:gd name="connsiteX23" fmla="*/ 860265 w 1410477"/>
                  <a:gd name="connsiteY23" fmla="*/ 584 h 1922807"/>
                  <a:gd name="connsiteX24" fmla="*/ 822258 w 1410477"/>
                  <a:gd name="connsiteY24" fmla="*/ 494157 h 1922807"/>
                  <a:gd name="connsiteX25" fmla="*/ 831586 w 1410477"/>
                  <a:gd name="connsiteY25" fmla="*/ 548270 h 1922807"/>
                  <a:gd name="connsiteX26" fmla="*/ 766405 w 1410477"/>
                  <a:gd name="connsiteY26" fmla="*/ 461244 h 1922807"/>
                  <a:gd name="connsiteX27" fmla="*/ 464129 w 1410477"/>
                  <a:gd name="connsiteY27" fmla="*/ 221985 h 1922807"/>
                  <a:gd name="connsiteX28" fmla="*/ 447855 w 1410477"/>
                  <a:gd name="connsiteY28" fmla="*/ 246926 h 1922807"/>
                  <a:gd name="connsiteX29" fmla="*/ 619026 w 1410477"/>
                  <a:gd name="connsiteY29" fmla="*/ 707191 h 1922807"/>
                  <a:gd name="connsiteX30" fmla="*/ 673029 w 1410477"/>
                  <a:gd name="connsiteY30" fmla="*/ 794696 h 1922807"/>
                  <a:gd name="connsiteX31" fmla="*/ 646409 w 1410477"/>
                  <a:gd name="connsiteY31" fmla="*/ 780709 h 1922807"/>
                  <a:gd name="connsiteX32" fmla="*/ 49677 w 1410477"/>
                  <a:gd name="connsiteY32" fmla="*/ 642554 h 192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10477" h="1922807">
                    <a:moveTo>
                      <a:pt x="49677" y="642554"/>
                    </a:moveTo>
                    <a:cubicBezTo>
                      <a:pt x="25384" y="692891"/>
                      <a:pt x="140052" y="801478"/>
                      <a:pt x="324275" y="913130"/>
                    </a:cubicBezTo>
                    <a:lnTo>
                      <a:pt x="384663" y="947676"/>
                    </a:lnTo>
                    <a:lnTo>
                      <a:pt x="300074" y="956589"/>
                    </a:lnTo>
                    <a:cubicBezTo>
                      <a:pt x="154114" y="975544"/>
                      <a:pt x="46958" y="1008023"/>
                      <a:pt x="12139" y="1046453"/>
                    </a:cubicBezTo>
                    <a:cubicBezTo>
                      <a:pt x="4180" y="1055237"/>
                      <a:pt x="0" y="1064333"/>
                      <a:pt x="0" y="1073648"/>
                    </a:cubicBezTo>
                    <a:cubicBezTo>
                      <a:pt x="0" y="1129541"/>
                      <a:pt x="150467" y="1177497"/>
                      <a:pt x="364907" y="1197981"/>
                    </a:cubicBezTo>
                    <a:lnTo>
                      <a:pt x="473370" y="1205585"/>
                    </a:lnTo>
                    <a:lnTo>
                      <a:pt x="422840" y="1227077"/>
                    </a:lnTo>
                    <a:cubicBezTo>
                      <a:pt x="174604" y="1339595"/>
                      <a:pt x="4515" y="1465979"/>
                      <a:pt x="28664" y="1526551"/>
                    </a:cubicBezTo>
                    <a:cubicBezTo>
                      <a:pt x="52814" y="1587123"/>
                      <a:pt x="263202" y="1561810"/>
                      <a:pt x="520758" y="1472667"/>
                    </a:cubicBezTo>
                    <a:lnTo>
                      <a:pt x="630096" y="1431934"/>
                    </a:lnTo>
                    <a:lnTo>
                      <a:pt x="585030" y="1479772"/>
                    </a:lnTo>
                    <a:cubicBezTo>
                      <a:pt x="402842" y="1682477"/>
                      <a:pt x="297795" y="1866511"/>
                      <a:pt x="344229" y="1912293"/>
                    </a:cubicBezTo>
                    <a:cubicBezTo>
                      <a:pt x="397297" y="1964616"/>
                      <a:pt x="628122" y="1816550"/>
                      <a:pt x="859791" y="1581580"/>
                    </a:cubicBezTo>
                    <a:cubicBezTo>
                      <a:pt x="1011824" y="1427381"/>
                      <a:pt x="1126439" y="1274074"/>
                      <a:pt x="1172274" y="1172110"/>
                    </a:cubicBezTo>
                    <a:lnTo>
                      <a:pt x="1175913" y="1162186"/>
                    </a:lnTo>
                    <a:lnTo>
                      <a:pt x="1182284" y="1153744"/>
                    </a:lnTo>
                    <a:cubicBezTo>
                      <a:pt x="1243127" y="1059957"/>
                      <a:pt x="1309834" y="880542"/>
                      <a:pt x="1357009" y="669199"/>
                    </a:cubicBezTo>
                    <a:cubicBezTo>
                      <a:pt x="1428895" y="347153"/>
                      <a:pt x="1428208" y="72921"/>
                      <a:pt x="1355473" y="56685"/>
                    </a:cubicBezTo>
                    <a:cubicBezTo>
                      <a:pt x="1291831" y="42479"/>
                      <a:pt x="1194116" y="230509"/>
                      <a:pt x="1122524" y="493485"/>
                    </a:cubicBezTo>
                    <a:lnTo>
                      <a:pt x="1106750" y="557287"/>
                    </a:lnTo>
                    <a:lnTo>
                      <a:pt x="1081716" y="443325"/>
                    </a:lnTo>
                    <a:cubicBezTo>
                      <a:pt x="1017023" y="178568"/>
                      <a:pt x="924258" y="-11954"/>
                      <a:pt x="860265" y="584"/>
                    </a:cubicBezTo>
                    <a:cubicBezTo>
                      <a:pt x="796274" y="13122"/>
                      <a:pt x="782260" y="224562"/>
                      <a:pt x="822258" y="494157"/>
                    </a:cubicBezTo>
                    <a:lnTo>
                      <a:pt x="831586" y="548270"/>
                    </a:lnTo>
                    <a:lnTo>
                      <a:pt x="766405" y="461244"/>
                    </a:lnTo>
                    <a:cubicBezTo>
                      <a:pt x="632957" y="292141"/>
                      <a:pt x="511099" y="191689"/>
                      <a:pt x="464129" y="221985"/>
                    </a:cubicBezTo>
                    <a:cubicBezTo>
                      <a:pt x="456301" y="227034"/>
                      <a:pt x="450923" y="235477"/>
                      <a:pt x="447855" y="246926"/>
                    </a:cubicBezTo>
                    <a:cubicBezTo>
                      <a:pt x="429065" y="317054"/>
                      <a:pt x="496925" y="500004"/>
                      <a:pt x="619026" y="707191"/>
                    </a:cubicBezTo>
                    <a:lnTo>
                      <a:pt x="673029" y="794696"/>
                    </a:lnTo>
                    <a:lnTo>
                      <a:pt x="646409" y="780709"/>
                    </a:lnTo>
                    <a:cubicBezTo>
                      <a:pt x="349234" y="637292"/>
                      <a:pt x="82067" y="575437"/>
                      <a:pt x="49677" y="642554"/>
                    </a:cubicBezTo>
                    <a:close/>
                  </a:path>
                </a:pathLst>
              </a:custGeom>
              <a:solidFill>
                <a:srgbClr val="83E6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: 形状 341">
                <a:extLst>
                  <a:ext uri="{FF2B5EF4-FFF2-40B4-BE49-F238E27FC236}">
                    <a16:creationId xmlns:a16="http://schemas.microsoft.com/office/drawing/2014/main" id="{D3E67AF4-6B52-4F6D-8C80-80720E1701CA}"/>
                  </a:ext>
                </a:extLst>
              </p:cNvPr>
              <p:cNvSpPr/>
              <p:nvPr/>
            </p:nvSpPr>
            <p:spPr>
              <a:xfrm rot="17915333" flipH="1">
                <a:off x="1935100" y="4275178"/>
                <a:ext cx="251607" cy="342999"/>
              </a:xfrm>
              <a:custGeom>
                <a:avLst/>
                <a:gdLst>
                  <a:gd name="connsiteX0" fmla="*/ 49677 w 1410477"/>
                  <a:gd name="connsiteY0" fmla="*/ 642554 h 1922807"/>
                  <a:gd name="connsiteX1" fmla="*/ 324275 w 1410477"/>
                  <a:gd name="connsiteY1" fmla="*/ 913130 h 1922807"/>
                  <a:gd name="connsiteX2" fmla="*/ 384663 w 1410477"/>
                  <a:gd name="connsiteY2" fmla="*/ 947676 h 1922807"/>
                  <a:gd name="connsiteX3" fmla="*/ 300074 w 1410477"/>
                  <a:gd name="connsiteY3" fmla="*/ 956589 h 1922807"/>
                  <a:gd name="connsiteX4" fmla="*/ 12139 w 1410477"/>
                  <a:gd name="connsiteY4" fmla="*/ 1046453 h 1922807"/>
                  <a:gd name="connsiteX5" fmla="*/ 0 w 1410477"/>
                  <a:gd name="connsiteY5" fmla="*/ 1073648 h 1922807"/>
                  <a:gd name="connsiteX6" fmla="*/ 364907 w 1410477"/>
                  <a:gd name="connsiteY6" fmla="*/ 1197981 h 1922807"/>
                  <a:gd name="connsiteX7" fmla="*/ 473370 w 1410477"/>
                  <a:gd name="connsiteY7" fmla="*/ 1205585 h 1922807"/>
                  <a:gd name="connsiteX8" fmla="*/ 422840 w 1410477"/>
                  <a:gd name="connsiteY8" fmla="*/ 1227077 h 1922807"/>
                  <a:gd name="connsiteX9" fmla="*/ 28664 w 1410477"/>
                  <a:gd name="connsiteY9" fmla="*/ 1526551 h 1922807"/>
                  <a:gd name="connsiteX10" fmla="*/ 520758 w 1410477"/>
                  <a:gd name="connsiteY10" fmla="*/ 1472667 h 1922807"/>
                  <a:gd name="connsiteX11" fmla="*/ 630096 w 1410477"/>
                  <a:gd name="connsiteY11" fmla="*/ 1431934 h 1922807"/>
                  <a:gd name="connsiteX12" fmla="*/ 585030 w 1410477"/>
                  <a:gd name="connsiteY12" fmla="*/ 1479772 h 1922807"/>
                  <a:gd name="connsiteX13" fmla="*/ 344229 w 1410477"/>
                  <a:gd name="connsiteY13" fmla="*/ 1912293 h 1922807"/>
                  <a:gd name="connsiteX14" fmla="*/ 859791 w 1410477"/>
                  <a:gd name="connsiteY14" fmla="*/ 1581580 h 1922807"/>
                  <a:gd name="connsiteX15" fmla="*/ 1172274 w 1410477"/>
                  <a:gd name="connsiteY15" fmla="*/ 1172110 h 1922807"/>
                  <a:gd name="connsiteX16" fmla="*/ 1175913 w 1410477"/>
                  <a:gd name="connsiteY16" fmla="*/ 1162186 h 1922807"/>
                  <a:gd name="connsiteX17" fmla="*/ 1182284 w 1410477"/>
                  <a:gd name="connsiteY17" fmla="*/ 1153744 h 1922807"/>
                  <a:gd name="connsiteX18" fmla="*/ 1357009 w 1410477"/>
                  <a:gd name="connsiteY18" fmla="*/ 669199 h 1922807"/>
                  <a:gd name="connsiteX19" fmla="*/ 1355473 w 1410477"/>
                  <a:gd name="connsiteY19" fmla="*/ 56685 h 1922807"/>
                  <a:gd name="connsiteX20" fmla="*/ 1122524 w 1410477"/>
                  <a:gd name="connsiteY20" fmla="*/ 493485 h 1922807"/>
                  <a:gd name="connsiteX21" fmla="*/ 1106750 w 1410477"/>
                  <a:gd name="connsiteY21" fmla="*/ 557287 h 1922807"/>
                  <a:gd name="connsiteX22" fmla="*/ 1081716 w 1410477"/>
                  <a:gd name="connsiteY22" fmla="*/ 443325 h 1922807"/>
                  <a:gd name="connsiteX23" fmla="*/ 860265 w 1410477"/>
                  <a:gd name="connsiteY23" fmla="*/ 584 h 1922807"/>
                  <a:gd name="connsiteX24" fmla="*/ 822258 w 1410477"/>
                  <a:gd name="connsiteY24" fmla="*/ 494157 h 1922807"/>
                  <a:gd name="connsiteX25" fmla="*/ 831586 w 1410477"/>
                  <a:gd name="connsiteY25" fmla="*/ 548270 h 1922807"/>
                  <a:gd name="connsiteX26" fmla="*/ 766405 w 1410477"/>
                  <a:gd name="connsiteY26" fmla="*/ 461244 h 1922807"/>
                  <a:gd name="connsiteX27" fmla="*/ 464129 w 1410477"/>
                  <a:gd name="connsiteY27" fmla="*/ 221985 h 1922807"/>
                  <a:gd name="connsiteX28" fmla="*/ 447855 w 1410477"/>
                  <a:gd name="connsiteY28" fmla="*/ 246926 h 1922807"/>
                  <a:gd name="connsiteX29" fmla="*/ 619026 w 1410477"/>
                  <a:gd name="connsiteY29" fmla="*/ 707191 h 1922807"/>
                  <a:gd name="connsiteX30" fmla="*/ 673029 w 1410477"/>
                  <a:gd name="connsiteY30" fmla="*/ 794696 h 1922807"/>
                  <a:gd name="connsiteX31" fmla="*/ 646409 w 1410477"/>
                  <a:gd name="connsiteY31" fmla="*/ 780709 h 1922807"/>
                  <a:gd name="connsiteX32" fmla="*/ 49677 w 1410477"/>
                  <a:gd name="connsiteY32" fmla="*/ 642554 h 192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10477" h="1922807">
                    <a:moveTo>
                      <a:pt x="49677" y="642554"/>
                    </a:moveTo>
                    <a:cubicBezTo>
                      <a:pt x="25384" y="692891"/>
                      <a:pt x="140052" y="801478"/>
                      <a:pt x="324275" y="913130"/>
                    </a:cubicBezTo>
                    <a:lnTo>
                      <a:pt x="384663" y="947676"/>
                    </a:lnTo>
                    <a:lnTo>
                      <a:pt x="300074" y="956589"/>
                    </a:lnTo>
                    <a:cubicBezTo>
                      <a:pt x="154114" y="975544"/>
                      <a:pt x="46958" y="1008023"/>
                      <a:pt x="12139" y="1046453"/>
                    </a:cubicBezTo>
                    <a:cubicBezTo>
                      <a:pt x="4180" y="1055237"/>
                      <a:pt x="0" y="1064333"/>
                      <a:pt x="0" y="1073648"/>
                    </a:cubicBezTo>
                    <a:cubicBezTo>
                      <a:pt x="0" y="1129541"/>
                      <a:pt x="150467" y="1177497"/>
                      <a:pt x="364907" y="1197981"/>
                    </a:cubicBezTo>
                    <a:lnTo>
                      <a:pt x="473370" y="1205585"/>
                    </a:lnTo>
                    <a:lnTo>
                      <a:pt x="422840" y="1227077"/>
                    </a:lnTo>
                    <a:cubicBezTo>
                      <a:pt x="174604" y="1339595"/>
                      <a:pt x="4515" y="1465979"/>
                      <a:pt x="28664" y="1526551"/>
                    </a:cubicBezTo>
                    <a:cubicBezTo>
                      <a:pt x="52814" y="1587123"/>
                      <a:pt x="263202" y="1561810"/>
                      <a:pt x="520758" y="1472667"/>
                    </a:cubicBezTo>
                    <a:lnTo>
                      <a:pt x="630096" y="1431934"/>
                    </a:lnTo>
                    <a:lnTo>
                      <a:pt x="585030" y="1479772"/>
                    </a:lnTo>
                    <a:cubicBezTo>
                      <a:pt x="402842" y="1682477"/>
                      <a:pt x="297795" y="1866511"/>
                      <a:pt x="344229" y="1912293"/>
                    </a:cubicBezTo>
                    <a:cubicBezTo>
                      <a:pt x="397297" y="1964616"/>
                      <a:pt x="628122" y="1816550"/>
                      <a:pt x="859791" y="1581580"/>
                    </a:cubicBezTo>
                    <a:cubicBezTo>
                      <a:pt x="1011824" y="1427381"/>
                      <a:pt x="1126439" y="1274074"/>
                      <a:pt x="1172274" y="1172110"/>
                    </a:cubicBezTo>
                    <a:lnTo>
                      <a:pt x="1175913" y="1162186"/>
                    </a:lnTo>
                    <a:lnTo>
                      <a:pt x="1182284" y="1153744"/>
                    </a:lnTo>
                    <a:cubicBezTo>
                      <a:pt x="1243127" y="1059957"/>
                      <a:pt x="1309834" y="880542"/>
                      <a:pt x="1357009" y="669199"/>
                    </a:cubicBezTo>
                    <a:cubicBezTo>
                      <a:pt x="1428895" y="347153"/>
                      <a:pt x="1428208" y="72921"/>
                      <a:pt x="1355473" y="56685"/>
                    </a:cubicBezTo>
                    <a:cubicBezTo>
                      <a:pt x="1291831" y="42479"/>
                      <a:pt x="1194116" y="230509"/>
                      <a:pt x="1122524" y="493485"/>
                    </a:cubicBezTo>
                    <a:lnTo>
                      <a:pt x="1106750" y="557287"/>
                    </a:lnTo>
                    <a:lnTo>
                      <a:pt x="1081716" y="443325"/>
                    </a:lnTo>
                    <a:cubicBezTo>
                      <a:pt x="1017023" y="178568"/>
                      <a:pt x="924258" y="-11954"/>
                      <a:pt x="860265" y="584"/>
                    </a:cubicBezTo>
                    <a:cubicBezTo>
                      <a:pt x="796274" y="13122"/>
                      <a:pt x="782260" y="224562"/>
                      <a:pt x="822258" y="494157"/>
                    </a:cubicBezTo>
                    <a:lnTo>
                      <a:pt x="831586" y="548270"/>
                    </a:lnTo>
                    <a:lnTo>
                      <a:pt x="766405" y="461244"/>
                    </a:lnTo>
                    <a:cubicBezTo>
                      <a:pt x="632957" y="292141"/>
                      <a:pt x="511099" y="191689"/>
                      <a:pt x="464129" y="221985"/>
                    </a:cubicBezTo>
                    <a:cubicBezTo>
                      <a:pt x="456301" y="227034"/>
                      <a:pt x="450923" y="235477"/>
                      <a:pt x="447855" y="246926"/>
                    </a:cubicBezTo>
                    <a:cubicBezTo>
                      <a:pt x="429065" y="317054"/>
                      <a:pt x="496925" y="500004"/>
                      <a:pt x="619026" y="707191"/>
                    </a:cubicBezTo>
                    <a:lnTo>
                      <a:pt x="673029" y="794696"/>
                    </a:lnTo>
                    <a:lnTo>
                      <a:pt x="646409" y="780709"/>
                    </a:lnTo>
                    <a:cubicBezTo>
                      <a:pt x="349234" y="637292"/>
                      <a:pt x="82067" y="575437"/>
                      <a:pt x="49677" y="642554"/>
                    </a:cubicBezTo>
                    <a:close/>
                  </a:path>
                </a:pathLst>
              </a:custGeom>
              <a:solidFill>
                <a:srgbClr val="83E6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2" name="组合 361">
                <a:extLst>
                  <a:ext uri="{FF2B5EF4-FFF2-40B4-BE49-F238E27FC236}">
                    <a16:creationId xmlns:a16="http://schemas.microsoft.com/office/drawing/2014/main" id="{07337EE7-B9E3-42B1-88A9-0F75A7417682}"/>
                  </a:ext>
                </a:extLst>
              </p:cNvPr>
              <p:cNvGrpSpPr/>
              <p:nvPr/>
            </p:nvGrpSpPr>
            <p:grpSpPr>
              <a:xfrm rot="19232518">
                <a:off x="2508087" y="4470781"/>
                <a:ext cx="103770" cy="108435"/>
                <a:chOff x="-1912120" y="5702972"/>
                <a:chExt cx="1307112" cy="1365874"/>
              </a:xfrm>
            </p:grpSpPr>
            <p:sp>
              <p:nvSpPr>
                <p:cNvPr id="164" name="任意多边形: 形状 362">
                  <a:extLst>
                    <a:ext uri="{FF2B5EF4-FFF2-40B4-BE49-F238E27FC236}">
                      <a16:creationId xmlns:a16="http://schemas.microsoft.com/office/drawing/2014/main" id="{407E770B-0851-42E8-BAB1-5E8EDFE38026}"/>
                    </a:ext>
                  </a:extLst>
                </p:cNvPr>
                <p:cNvSpPr/>
                <p:nvPr/>
              </p:nvSpPr>
              <p:spPr>
                <a:xfrm>
                  <a:off x="-1912120" y="5702972"/>
                  <a:ext cx="1307112" cy="1365874"/>
                </a:xfrm>
                <a:custGeom>
                  <a:avLst/>
                  <a:gdLst>
                    <a:gd name="connsiteX0" fmla="*/ 650400 w 1307112"/>
                    <a:gd name="connsiteY0" fmla="*/ 0 h 1365874"/>
                    <a:gd name="connsiteX1" fmla="*/ 919946 w 1307112"/>
                    <a:gd name="connsiteY1" fmla="*/ 402565 h 1365874"/>
                    <a:gd name="connsiteX2" fmla="*/ 918889 w 1307112"/>
                    <a:gd name="connsiteY2" fmla="*/ 419270 h 1365874"/>
                    <a:gd name="connsiteX3" fmla="*/ 995192 w 1307112"/>
                    <a:gd name="connsiteY3" fmla="*/ 413596 h 1365874"/>
                    <a:gd name="connsiteX4" fmla="*/ 1299977 w 1307112"/>
                    <a:gd name="connsiteY4" fmla="*/ 584599 h 1365874"/>
                    <a:gd name="connsiteX5" fmla="*/ 1132061 w 1307112"/>
                    <a:gd name="connsiteY5" fmla="*/ 891095 h 1365874"/>
                    <a:gd name="connsiteX6" fmla="*/ 1102493 w 1307112"/>
                    <a:gd name="connsiteY6" fmla="*/ 906642 h 1365874"/>
                    <a:gd name="connsiteX7" fmla="*/ 1130433 w 1307112"/>
                    <a:gd name="connsiteY7" fmla="*/ 949970 h 1365874"/>
                    <a:gd name="connsiteX8" fmla="*/ 1125973 w 1307112"/>
                    <a:gd name="connsiteY8" fmla="*/ 1299420 h 1365874"/>
                    <a:gd name="connsiteX9" fmla="*/ 712284 w 1307112"/>
                    <a:gd name="connsiteY9" fmla="*/ 1255665 h 1365874"/>
                    <a:gd name="connsiteX10" fmla="*/ 659613 w 1307112"/>
                    <a:gd name="connsiteY10" fmla="*/ 1208933 h 1365874"/>
                    <a:gd name="connsiteX11" fmla="*/ 657648 w 1307112"/>
                    <a:gd name="connsiteY11" fmla="*/ 1211379 h 1365874"/>
                    <a:gd name="connsiteX12" fmla="*/ 183133 w 1307112"/>
                    <a:gd name="connsiteY12" fmla="*/ 1309101 h 1365874"/>
                    <a:gd name="connsiteX13" fmla="*/ 178673 w 1307112"/>
                    <a:gd name="connsiteY13" fmla="*/ 959651 h 1365874"/>
                    <a:gd name="connsiteX14" fmla="*/ 210770 w 1307112"/>
                    <a:gd name="connsiteY14" fmla="*/ 909876 h 1365874"/>
                    <a:gd name="connsiteX15" fmla="*/ 175051 w 1307112"/>
                    <a:gd name="connsiteY15" fmla="*/ 891095 h 1365874"/>
                    <a:gd name="connsiteX16" fmla="*/ 7135 w 1307112"/>
                    <a:gd name="connsiteY16" fmla="*/ 584599 h 1365874"/>
                    <a:gd name="connsiteX17" fmla="*/ 311920 w 1307112"/>
                    <a:gd name="connsiteY17" fmla="*/ 413596 h 1365874"/>
                    <a:gd name="connsiteX18" fmla="*/ 381950 w 1307112"/>
                    <a:gd name="connsiteY18" fmla="*/ 418804 h 1365874"/>
                    <a:gd name="connsiteX19" fmla="*/ 380854 w 1307112"/>
                    <a:gd name="connsiteY19" fmla="*/ 402565 h 1365874"/>
                    <a:gd name="connsiteX20" fmla="*/ 650400 w 1307112"/>
                    <a:gd name="connsiteY20" fmla="*/ 0 h 1365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07112" h="1365874">
                      <a:moveTo>
                        <a:pt x="650400" y="0"/>
                      </a:moveTo>
                      <a:cubicBezTo>
                        <a:pt x="799266" y="0"/>
                        <a:pt x="919946" y="180234"/>
                        <a:pt x="919946" y="402565"/>
                      </a:cubicBezTo>
                      <a:lnTo>
                        <a:pt x="918889" y="419270"/>
                      </a:lnTo>
                      <a:lnTo>
                        <a:pt x="995192" y="413596"/>
                      </a:lnTo>
                      <a:cubicBezTo>
                        <a:pt x="1145360" y="413119"/>
                        <a:pt x="1269213" y="477271"/>
                        <a:pt x="1299977" y="584599"/>
                      </a:cubicBezTo>
                      <a:cubicBezTo>
                        <a:pt x="1330741" y="691926"/>
                        <a:pt x="1259679" y="811947"/>
                        <a:pt x="1132061" y="891095"/>
                      </a:cubicBezTo>
                      <a:lnTo>
                        <a:pt x="1102493" y="906642"/>
                      </a:lnTo>
                      <a:lnTo>
                        <a:pt x="1130433" y="949970"/>
                      </a:lnTo>
                      <a:cubicBezTo>
                        <a:pt x="1202653" y="1081633"/>
                        <a:pt x="1205527" y="1221084"/>
                        <a:pt x="1125973" y="1299420"/>
                      </a:cubicBezTo>
                      <a:cubicBezTo>
                        <a:pt x="1033159" y="1390813"/>
                        <a:pt x="858902" y="1368740"/>
                        <a:pt x="712284" y="1255665"/>
                      </a:cubicBezTo>
                      <a:lnTo>
                        <a:pt x="659613" y="1208933"/>
                      </a:lnTo>
                      <a:lnTo>
                        <a:pt x="657648" y="1211379"/>
                      </a:lnTo>
                      <a:cubicBezTo>
                        <a:pt x="501654" y="1369799"/>
                        <a:pt x="289207" y="1413550"/>
                        <a:pt x="183133" y="1309101"/>
                      </a:cubicBezTo>
                      <a:cubicBezTo>
                        <a:pt x="103579" y="1230765"/>
                        <a:pt x="106453" y="1091314"/>
                        <a:pt x="178673" y="959651"/>
                      </a:cubicBezTo>
                      <a:lnTo>
                        <a:pt x="210770" y="909876"/>
                      </a:lnTo>
                      <a:lnTo>
                        <a:pt x="175051" y="891095"/>
                      </a:lnTo>
                      <a:cubicBezTo>
                        <a:pt x="47433" y="811947"/>
                        <a:pt x="-23629" y="691926"/>
                        <a:pt x="7135" y="584599"/>
                      </a:cubicBezTo>
                      <a:cubicBezTo>
                        <a:pt x="37899" y="477271"/>
                        <a:pt x="161752" y="413119"/>
                        <a:pt x="311920" y="413596"/>
                      </a:cubicBezTo>
                      <a:lnTo>
                        <a:pt x="381950" y="418804"/>
                      </a:lnTo>
                      <a:lnTo>
                        <a:pt x="380854" y="402565"/>
                      </a:lnTo>
                      <a:cubicBezTo>
                        <a:pt x="380854" y="180234"/>
                        <a:pt x="501534" y="0"/>
                        <a:pt x="6504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363">
                  <a:extLst>
                    <a:ext uri="{FF2B5EF4-FFF2-40B4-BE49-F238E27FC236}">
                      <a16:creationId xmlns:a16="http://schemas.microsoft.com/office/drawing/2014/main" id="{90BC9373-8D37-4CA3-930F-143C69DC6713}"/>
                    </a:ext>
                  </a:extLst>
                </p:cNvPr>
                <p:cNvSpPr/>
                <p:nvPr/>
              </p:nvSpPr>
              <p:spPr>
                <a:xfrm>
                  <a:off x="-1526027" y="6203165"/>
                  <a:ext cx="510156" cy="510156"/>
                </a:xfrm>
                <a:prstGeom prst="ellipse">
                  <a:avLst/>
                </a:prstGeom>
                <a:solidFill>
                  <a:srgbClr val="FFCC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3" name="组合 13">
                <a:extLst>
                  <a:ext uri="{FF2B5EF4-FFF2-40B4-BE49-F238E27FC236}">
                    <a16:creationId xmlns:a16="http://schemas.microsoft.com/office/drawing/2014/main" id="{473F51B6-269A-4A20-8350-997C8C56E924}"/>
                  </a:ext>
                </a:extLst>
              </p:cNvPr>
              <p:cNvGrpSpPr/>
              <p:nvPr/>
            </p:nvGrpSpPr>
            <p:grpSpPr>
              <a:xfrm>
                <a:off x="39102" y="4081038"/>
                <a:ext cx="273547" cy="475414"/>
                <a:chOff x="1420181" y="2082776"/>
                <a:chExt cx="595909" cy="1035666"/>
              </a:xfrm>
            </p:grpSpPr>
            <p:sp>
              <p:nvSpPr>
                <p:cNvPr id="160" name="任意多边形: 形状 243">
                  <a:extLst>
                    <a:ext uri="{FF2B5EF4-FFF2-40B4-BE49-F238E27FC236}">
                      <a16:creationId xmlns:a16="http://schemas.microsoft.com/office/drawing/2014/main" id="{C2283829-57C0-42C9-8524-44ABA14F8DD3}"/>
                    </a:ext>
                  </a:extLst>
                </p:cNvPr>
                <p:cNvSpPr/>
                <p:nvPr/>
              </p:nvSpPr>
              <p:spPr>
                <a:xfrm rot="18919176">
                  <a:off x="1456785" y="2585327"/>
                  <a:ext cx="527948" cy="533115"/>
                </a:xfrm>
                <a:custGeom>
                  <a:avLst/>
                  <a:gdLst>
                    <a:gd name="connsiteX0" fmla="*/ 1133606 w 1211376"/>
                    <a:gd name="connsiteY0" fmla="*/ 0 h 1223231"/>
                    <a:gd name="connsiteX1" fmla="*/ 1211376 w 1211376"/>
                    <a:gd name="connsiteY1" fmla="*/ 76907 h 1223231"/>
                    <a:gd name="connsiteX2" fmla="*/ 77770 w 1211376"/>
                    <a:gd name="connsiteY2" fmla="*/ 1223231 h 1223231"/>
                    <a:gd name="connsiteX3" fmla="*/ 0 w 1211376"/>
                    <a:gd name="connsiteY3" fmla="*/ 1146324 h 1223231"/>
                    <a:gd name="connsiteX4" fmla="*/ 446011 w 1211376"/>
                    <a:gd name="connsiteY4" fmla="*/ 695309 h 1223231"/>
                    <a:gd name="connsiteX5" fmla="*/ 361919 w 1211376"/>
                    <a:gd name="connsiteY5" fmla="*/ 602718 h 1223231"/>
                    <a:gd name="connsiteX6" fmla="*/ 317875 w 1211376"/>
                    <a:gd name="connsiteY6" fmla="*/ 428775 h 1223231"/>
                    <a:gd name="connsiteX7" fmla="*/ 478765 w 1211376"/>
                    <a:gd name="connsiteY7" fmla="*/ 126178 h 1223231"/>
                    <a:gd name="connsiteX8" fmla="*/ 508392 w 1211376"/>
                    <a:gd name="connsiteY8" fmla="*/ 110097 h 1223231"/>
                    <a:gd name="connsiteX9" fmla="*/ 538020 w 1211376"/>
                    <a:gd name="connsiteY9" fmla="*/ 126179 h 1223231"/>
                    <a:gd name="connsiteX10" fmla="*/ 698909 w 1211376"/>
                    <a:gd name="connsiteY10" fmla="*/ 428776 h 1223231"/>
                    <a:gd name="connsiteX11" fmla="*/ 697350 w 1211376"/>
                    <a:gd name="connsiteY11" fmla="*/ 441150 h 122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11376" h="1223231">
                      <a:moveTo>
                        <a:pt x="1133606" y="0"/>
                      </a:moveTo>
                      <a:lnTo>
                        <a:pt x="1211376" y="76907"/>
                      </a:lnTo>
                      <a:lnTo>
                        <a:pt x="77770" y="1223231"/>
                      </a:lnTo>
                      <a:lnTo>
                        <a:pt x="0" y="1146324"/>
                      </a:lnTo>
                      <a:lnTo>
                        <a:pt x="446011" y="695309"/>
                      </a:lnTo>
                      <a:lnTo>
                        <a:pt x="361919" y="602718"/>
                      </a:lnTo>
                      <a:cubicBezTo>
                        <a:pt x="333830" y="551011"/>
                        <a:pt x="317875" y="491757"/>
                        <a:pt x="317875" y="428775"/>
                      </a:cubicBezTo>
                      <a:cubicBezTo>
                        <a:pt x="317875" y="302813"/>
                        <a:pt x="381695" y="191757"/>
                        <a:pt x="478765" y="126178"/>
                      </a:cubicBezTo>
                      <a:lnTo>
                        <a:pt x="508392" y="110097"/>
                      </a:lnTo>
                      <a:lnTo>
                        <a:pt x="538020" y="126179"/>
                      </a:lnTo>
                      <a:cubicBezTo>
                        <a:pt x="635089" y="191757"/>
                        <a:pt x="698909" y="302814"/>
                        <a:pt x="698909" y="428776"/>
                      </a:cubicBezTo>
                      <a:lnTo>
                        <a:pt x="697350" y="441150"/>
                      </a:lnTo>
                      <a:close/>
                    </a:path>
                  </a:pathLst>
                </a:custGeom>
                <a:solidFill>
                  <a:srgbClr val="35A4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1" name="组合 10">
                  <a:extLst>
                    <a:ext uri="{FF2B5EF4-FFF2-40B4-BE49-F238E27FC236}">
                      <a16:creationId xmlns:a16="http://schemas.microsoft.com/office/drawing/2014/main" id="{DFB9EE91-DAC0-462A-BC62-257DE2889A3B}"/>
                    </a:ext>
                  </a:extLst>
                </p:cNvPr>
                <p:cNvGrpSpPr/>
                <p:nvPr/>
              </p:nvGrpSpPr>
              <p:grpSpPr>
                <a:xfrm>
                  <a:off x="1420181" y="2082776"/>
                  <a:ext cx="595909" cy="595909"/>
                  <a:chOff x="1571891" y="317697"/>
                  <a:chExt cx="2223461" cy="2223461"/>
                </a:xfrm>
              </p:grpSpPr>
              <p:sp>
                <p:nvSpPr>
                  <p:cNvPr id="162" name="任意多边形: 形状 240">
                    <a:extLst>
                      <a:ext uri="{FF2B5EF4-FFF2-40B4-BE49-F238E27FC236}">
                        <a16:creationId xmlns:a16="http://schemas.microsoft.com/office/drawing/2014/main" id="{37DC7839-687A-4F50-8D07-E0F0E4B812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71891" y="317697"/>
                    <a:ext cx="2223461" cy="2223461"/>
                  </a:xfrm>
                  <a:custGeom>
                    <a:avLst/>
                    <a:gdLst>
                      <a:gd name="connsiteX0" fmla="*/ 0 w 2223461"/>
                      <a:gd name="connsiteY0" fmla="*/ 1118257 h 2223461"/>
                      <a:gd name="connsiteX1" fmla="*/ 185432 w 2223461"/>
                      <a:gd name="connsiteY1" fmla="*/ 932825 h 2223461"/>
                      <a:gd name="connsiteX2" fmla="*/ 648279 w 2223461"/>
                      <a:gd name="connsiteY2" fmla="*/ 932825 h 2223461"/>
                      <a:gd name="connsiteX3" fmla="*/ 313175 w 2223461"/>
                      <a:gd name="connsiteY3" fmla="*/ 613555 h 2223461"/>
                      <a:gd name="connsiteX4" fmla="*/ 306832 w 2223461"/>
                      <a:gd name="connsiteY4" fmla="*/ 351391 h 2223461"/>
                      <a:gd name="connsiteX5" fmla="*/ 568995 w 2223461"/>
                      <a:gd name="connsiteY5" fmla="*/ 345048 h 2223461"/>
                      <a:gd name="connsiteX6" fmla="*/ 891141 w 2223461"/>
                      <a:gd name="connsiteY6" fmla="*/ 651972 h 2223461"/>
                      <a:gd name="connsiteX7" fmla="*/ 891141 w 2223461"/>
                      <a:gd name="connsiteY7" fmla="*/ 185432 h 2223461"/>
                      <a:gd name="connsiteX8" fmla="*/ 1076573 w 2223461"/>
                      <a:gd name="connsiteY8" fmla="*/ 0 h 2223461"/>
                      <a:gd name="connsiteX9" fmla="*/ 1262005 w 2223461"/>
                      <a:gd name="connsiteY9" fmla="*/ 185432 h 2223461"/>
                      <a:gd name="connsiteX10" fmla="*/ 1262005 w 2223461"/>
                      <a:gd name="connsiteY10" fmla="*/ 718963 h 2223461"/>
                      <a:gd name="connsiteX11" fmla="*/ 1654464 w 2223461"/>
                      <a:gd name="connsiteY11" fmla="*/ 345047 h 2223461"/>
                      <a:gd name="connsiteX12" fmla="*/ 1916628 w 2223461"/>
                      <a:gd name="connsiteY12" fmla="*/ 351391 h 2223461"/>
                      <a:gd name="connsiteX13" fmla="*/ 1916627 w 2223461"/>
                      <a:gd name="connsiteY13" fmla="*/ 351391 h 2223461"/>
                      <a:gd name="connsiteX14" fmla="*/ 1910283 w 2223461"/>
                      <a:gd name="connsiteY14" fmla="*/ 613554 h 2223461"/>
                      <a:gd name="connsiteX15" fmla="*/ 1575178 w 2223461"/>
                      <a:gd name="connsiteY15" fmla="*/ 932825 h 2223461"/>
                      <a:gd name="connsiteX16" fmla="*/ 2038029 w 2223461"/>
                      <a:gd name="connsiteY16" fmla="*/ 932826 h 2223461"/>
                      <a:gd name="connsiteX17" fmla="*/ 2223461 w 2223461"/>
                      <a:gd name="connsiteY17" fmla="*/ 1118258 h 2223461"/>
                      <a:gd name="connsiteX18" fmla="*/ 2223460 w 2223461"/>
                      <a:gd name="connsiteY18" fmla="*/ 1118257 h 2223461"/>
                      <a:gd name="connsiteX19" fmla="*/ 2038028 w 2223461"/>
                      <a:gd name="connsiteY19" fmla="*/ 1303689 h 2223461"/>
                      <a:gd name="connsiteX20" fmla="*/ 1575178 w 2223461"/>
                      <a:gd name="connsiteY20" fmla="*/ 1303689 h 2223461"/>
                      <a:gd name="connsiteX21" fmla="*/ 1910283 w 2223461"/>
                      <a:gd name="connsiteY21" fmla="*/ 1622960 h 2223461"/>
                      <a:gd name="connsiteX22" fmla="*/ 1916627 w 2223461"/>
                      <a:gd name="connsiteY22" fmla="*/ 1885124 h 2223461"/>
                      <a:gd name="connsiteX23" fmla="*/ 1916628 w 2223461"/>
                      <a:gd name="connsiteY23" fmla="*/ 1885124 h 2223461"/>
                      <a:gd name="connsiteX24" fmla="*/ 1654464 w 2223461"/>
                      <a:gd name="connsiteY24" fmla="*/ 1891467 h 2223461"/>
                      <a:gd name="connsiteX25" fmla="*/ 1262004 w 2223461"/>
                      <a:gd name="connsiteY25" fmla="*/ 1517551 h 2223461"/>
                      <a:gd name="connsiteX26" fmla="*/ 1262004 w 2223461"/>
                      <a:gd name="connsiteY26" fmla="*/ 2038029 h 2223461"/>
                      <a:gd name="connsiteX27" fmla="*/ 1076572 w 2223461"/>
                      <a:gd name="connsiteY27" fmla="*/ 2223461 h 2223461"/>
                      <a:gd name="connsiteX28" fmla="*/ 1076573 w 2223461"/>
                      <a:gd name="connsiteY28" fmla="*/ 2223460 h 2223461"/>
                      <a:gd name="connsiteX29" fmla="*/ 891141 w 2223461"/>
                      <a:gd name="connsiteY29" fmla="*/ 2038028 h 2223461"/>
                      <a:gd name="connsiteX30" fmla="*/ 891141 w 2223461"/>
                      <a:gd name="connsiteY30" fmla="*/ 1584542 h 2223461"/>
                      <a:gd name="connsiteX31" fmla="*/ 568996 w 2223461"/>
                      <a:gd name="connsiteY31" fmla="*/ 1891467 h 2223461"/>
                      <a:gd name="connsiteX32" fmla="*/ 306832 w 2223461"/>
                      <a:gd name="connsiteY32" fmla="*/ 1885123 h 2223461"/>
                      <a:gd name="connsiteX33" fmla="*/ 313175 w 2223461"/>
                      <a:gd name="connsiteY33" fmla="*/ 1622959 h 2223461"/>
                      <a:gd name="connsiteX34" fmla="*/ 648280 w 2223461"/>
                      <a:gd name="connsiteY34" fmla="*/ 1303689 h 2223461"/>
                      <a:gd name="connsiteX35" fmla="*/ 185432 w 2223461"/>
                      <a:gd name="connsiteY35" fmla="*/ 1303689 h 2223461"/>
                      <a:gd name="connsiteX36" fmla="*/ 0 w 2223461"/>
                      <a:gd name="connsiteY36" fmla="*/ 1118257 h 2223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2223461" h="2223461">
                        <a:moveTo>
                          <a:pt x="0" y="1118257"/>
                        </a:moveTo>
                        <a:cubicBezTo>
                          <a:pt x="0" y="1015846"/>
                          <a:pt x="83021" y="932825"/>
                          <a:pt x="185432" y="932825"/>
                        </a:cubicBezTo>
                        <a:lnTo>
                          <a:pt x="648279" y="932825"/>
                        </a:lnTo>
                        <a:lnTo>
                          <a:pt x="313175" y="613555"/>
                        </a:lnTo>
                        <a:cubicBezTo>
                          <a:pt x="239029" y="542912"/>
                          <a:pt x="236189" y="425537"/>
                          <a:pt x="306832" y="351391"/>
                        </a:cubicBezTo>
                        <a:cubicBezTo>
                          <a:pt x="377474" y="277245"/>
                          <a:pt x="494850" y="274405"/>
                          <a:pt x="568995" y="345048"/>
                        </a:cubicBezTo>
                        <a:lnTo>
                          <a:pt x="891141" y="651972"/>
                        </a:lnTo>
                        <a:lnTo>
                          <a:pt x="891141" y="185432"/>
                        </a:lnTo>
                        <a:cubicBezTo>
                          <a:pt x="891141" y="83021"/>
                          <a:pt x="974162" y="0"/>
                          <a:pt x="1076573" y="0"/>
                        </a:cubicBezTo>
                        <a:cubicBezTo>
                          <a:pt x="1178984" y="0"/>
                          <a:pt x="1262005" y="83021"/>
                          <a:pt x="1262005" y="185432"/>
                        </a:cubicBezTo>
                        <a:lnTo>
                          <a:pt x="1262005" y="718963"/>
                        </a:lnTo>
                        <a:lnTo>
                          <a:pt x="1654464" y="345047"/>
                        </a:lnTo>
                        <a:cubicBezTo>
                          <a:pt x="1728610" y="274405"/>
                          <a:pt x="1845985" y="277245"/>
                          <a:pt x="1916628" y="351391"/>
                        </a:cubicBezTo>
                        <a:lnTo>
                          <a:pt x="1916627" y="351391"/>
                        </a:lnTo>
                        <a:cubicBezTo>
                          <a:pt x="1987269" y="425537"/>
                          <a:pt x="1984429" y="542912"/>
                          <a:pt x="1910283" y="613554"/>
                        </a:cubicBezTo>
                        <a:lnTo>
                          <a:pt x="1575178" y="932825"/>
                        </a:lnTo>
                        <a:lnTo>
                          <a:pt x="2038029" y="932826"/>
                        </a:lnTo>
                        <a:cubicBezTo>
                          <a:pt x="2140440" y="932826"/>
                          <a:pt x="2223461" y="1015847"/>
                          <a:pt x="2223461" y="1118258"/>
                        </a:cubicBezTo>
                        <a:lnTo>
                          <a:pt x="2223460" y="1118257"/>
                        </a:lnTo>
                        <a:cubicBezTo>
                          <a:pt x="2223460" y="1220668"/>
                          <a:pt x="2140439" y="1303689"/>
                          <a:pt x="2038028" y="1303689"/>
                        </a:cubicBezTo>
                        <a:lnTo>
                          <a:pt x="1575178" y="1303689"/>
                        </a:lnTo>
                        <a:lnTo>
                          <a:pt x="1910283" y="1622960"/>
                        </a:lnTo>
                        <a:cubicBezTo>
                          <a:pt x="1984429" y="1693603"/>
                          <a:pt x="1987269" y="1810978"/>
                          <a:pt x="1916627" y="1885124"/>
                        </a:cubicBezTo>
                        <a:lnTo>
                          <a:pt x="1916628" y="1885124"/>
                        </a:lnTo>
                        <a:cubicBezTo>
                          <a:pt x="1845985" y="1959270"/>
                          <a:pt x="1728610" y="1962110"/>
                          <a:pt x="1654464" y="1891467"/>
                        </a:cubicBezTo>
                        <a:lnTo>
                          <a:pt x="1262004" y="1517551"/>
                        </a:lnTo>
                        <a:lnTo>
                          <a:pt x="1262004" y="2038029"/>
                        </a:lnTo>
                        <a:cubicBezTo>
                          <a:pt x="1262004" y="2140440"/>
                          <a:pt x="1178983" y="2223461"/>
                          <a:pt x="1076572" y="2223461"/>
                        </a:cubicBezTo>
                        <a:lnTo>
                          <a:pt x="1076573" y="2223460"/>
                        </a:lnTo>
                        <a:cubicBezTo>
                          <a:pt x="974162" y="2223460"/>
                          <a:pt x="891141" y="2140439"/>
                          <a:pt x="891141" y="2038028"/>
                        </a:cubicBezTo>
                        <a:lnTo>
                          <a:pt x="891141" y="1584542"/>
                        </a:lnTo>
                        <a:lnTo>
                          <a:pt x="568996" y="1891467"/>
                        </a:lnTo>
                        <a:cubicBezTo>
                          <a:pt x="494850" y="1962109"/>
                          <a:pt x="377474" y="1959269"/>
                          <a:pt x="306832" y="1885123"/>
                        </a:cubicBezTo>
                        <a:cubicBezTo>
                          <a:pt x="236189" y="1810977"/>
                          <a:pt x="239029" y="1693602"/>
                          <a:pt x="313175" y="1622959"/>
                        </a:cubicBezTo>
                        <a:lnTo>
                          <a:pt x="648280" y="1303689"/>
                        </a:lnTo>
                        <a:lnTo>
                          <a:pt x="185432" y="1303689"/>
                        </a:lnTo>
                        <a:cubicBezTo>
                          <a:pt x="83021" y="1303689"/>
                          <a:pt x="0" y="1220668"/>
                          <a:pt x="0" y="1118257"/>
                        </a:cubicBezTo>
                        <a:close/>
                      </a:path>
                    </a:pathLst>
                  </a:custGeom>
                  <a:solidFill>
                    <a:srgbClr val="F5EB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椭圆 9">
                    <a:extLst>
                      <a:ext uri="{FF2B5EF4-FFF2-40B4-BE49-F238E27FC236}">
                        <a16:creationId xmlns:a16="http://schemas.microsoft.com/office/drawing/2014/main" id="{0FB9FB95-7645-4869-B6C6-7FDC065208C8}"/>
                      </a:ext>
                    </a:extLst>
                  </p:cNvPr>
                  <p:cNvSpPr/>
                  <p:nvPr/>
                </p:nvSpPr>
                <p:spPr>
                  <a:xfrm>
                    <a:off x="2071114" y="816920"/>
                    <a:ext cx="1225014" cy="1225014"/>
                  </a:xfrm>
                  <a:prstGeom prst="ellipse">
                    <a:avLst/>
                  </a:prstGeom>
                  <a:solidFill>
                    <a:srgbClr val="AF64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54" name="组合 249">
                <a:extLst>
                  <a:ext uri="{FF2B5EF4-FFF2-40B4-BE49-F238E27FC236}">
                    <a16:creationId xmlns:a16="http://schemas.microsoft.com/office/drawing/2014/main" id="{7EA6C879-2D3A-4E01-8E63-277D6B0230A4}"/>
                  </a:ext>
                </a:extLst>
              </p:cNvPr>
              <p:cNvGrpSpPr/>
              <p:nvPr/>
            </p:nvGrpSpPr>
            <p:grpSpPr>
              <a:xfrm>
                <a:off x="436117" y="4248504"/>
                <a:ext cx="198174" cy="344417"/>
                <a:chOff x="1420181" y="2082776"/>
                <a:chExt cx="595909" cy="1035666"/>
              </a:xfrm>
            </p:grpSpPr>
            <p:sp>
              <p:nvSpPr>
                <p:cNvPr id="156" name="任意多边形: 形状 250">
                  <a:extLst>
                    <a:ext uri="{FF2B5EF4-FFF2-40B4-BE49-F238E27FC236}">
                      <a16:creationId xmlns:a16="http://schemas.microsoft.com/office/drawing/2014/main" id="{1171C947-CF48-4949-8956-BD86C0320A3A}"/>
                    </a:ext>
                  </a:extLst>
                </p:cNvPr>
                <p:cNvSpPr/>
                <p:nvPr/>
              </p:nvSpPr>
              <p:spPr>
                <a:xfrm rot="18919176">
                  <a:off x="1456785" y="2585327"/>
                  <a:ext cx="527948" cy="533115"/>
                </a:xfrm>
                <a:custGeom>
                  <a:avLst/>
                  <a:gdLst>
                    <a:gd name="connsiteX0" fmla="*/ 1133606 w 1211376"/>
                    <a:gd name="connsiteY0" fmla="*/ 0 h 1223231"/>
                    <a:gd name="connsiteX1" fmla="*/ 1211376 w 1211376"/>
                    <a:gd name="connsiteY1" fmla="*/ 76907 h 1223231"/>
                    <a:gd name="connsiteX2" fmla="*/ 77770 w 1211376"/>
                    <a:gd name="connsiteY2" fmla="*/ 1223231 h 1223231"/>
                    <a:gd name="connsiteX3" fmla="*/ 0 w 1211376"/>
                    <a:gd name="connsiteY3" fmla="*/ 1146324 h 1223231"/>
                    <a:gd name="connsiteX4" fmla="*/ 446011 w 1211376"/>
                    <a:gd name="connsiteY4" fmla="*/ 695309 h 1223231"/>
                    <a:gd name="connsiteX5" fmla="*/ 361919 w 1211376"/>
                    <a:gd name="connsiteY5" fmla="*/ 602718 h 1223231"/>
                    <a:gd name="connsiteX6" fmla="*/ 317875 w 1211376"/>
                    <a:gd name="connsiteY6" fmla="*/ 428775 h 1223231"/>
                    <a:gd name="connsiteX7" fmla="*/ 478765 w 1211376"/>
                    <a:gd name="connsiteY7" fmla="*/ 126178 h 1223231"/>
                    <a:gd name="connsiteX8" fmla="*/ 508392 w 1211376"/>
                    <a:gd name="connsiteY8" fmla="*/ 110097 h 1223231"/>
                    <a:gd name="connsiteX9" fmla="*/ 538020 w 1211376"/>
                    <a:gd name="connsiteY9" fmla="*/ 126179 h 1223231"/>
                    <a:gd name="connsiteX10" fmla="*/ 698909 w 1211376"/>
                    <a:gd name="connsiteY10" fmla="*/ 428776 h 1223231"/>
                    <a:gd name="connsiteX11" fmla="*/ 697350 w 1211376"/>
                    <a:gd name="connsiteY11" fmla="*/ 441150 h 122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11376" h="1223231">
                      <a:moveTo>
                        <a:pt x="1133606" y="0"/>
                      </a:moveTo>
                      <a:lnTo>
                        <a:pt x="1211376" y="76907"/>
                      </a:lnTo>
                      <a:lnTo>
                        <a:pt x="77770" y="1223231"/>
                      </a:lnTo>
                      <a:lnTo>
                        <a:pt x="0" y="1146324"/>
                      </a:lnTo>
                      <a:lnTo>
                        <a:pt x="446011" y="695309"/>
                      </a:lnTo>
                      <a:lnTo>
                        <a:pt x="361919" y="602718"/>
                      </a:lnTo>
                      <a:cubicBezTo>
                        <a:pt x="333830" y="551011"/>
                        <a:pt x="317875" y="491757"/>
                        <a:pt x="317875" y="428775"/>
                      </a:cubicBezTo>
                      <a:cubicBezTo>
                        <a:pt x="317875" y="302813"/>
                        <a:pt x="381695" y="191757"/>
                        <a:pt x="478765" y="126178"/>
                      </a:cubicBezTo>
                      <a:lnTo>
                        <a:pt x="508392" y="110097"/>
                      </a:lnTo>
                      <a:lnTo>
                        <a:pt x="538020" y="126179"/>
                      </a:lnTo>
                      <a:cubicBezTo>
                        <a:pt x="635089" y="191757"/>
                        <a:pt x="698909" y="302814"/>
                        <a:pt x="698909" y="428776"/>
                      </a:cubicBezTo>
                      <a:lnTo>
                        <a:pt x="697350" y="441150"/>
                      </a:lnTo>
                      <a:close/>
                    </a:path>
                  </a:pathLst>
                </a:custGeom>
                <a:solidFill>
                  <a:srgbClr val="35A4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7" name="组合 251">
                  <a:extLst>
                    <a:ext uri="{FF2B5EF4-FFF2-40B4-BE49-F238E27FC236}">
                      <a16:creationId xmlns:a16="http://schemas.microsoft.com/office/drawing/2014/main" id="{38BFCD5B-F4A5-44CB-805D-CB937BEE6064}"/>
                    </a:ext>
                  </a:extLst>
                </p:cNvPr>
                <p:cNvGrpSpPr/>
                <p:nvPr/>
              </p:nvGrpSpPr>
              <p:grpSpPr>
                <a:xfrm>
                  <a:off x="1420181" y="2082776"/>
                  <a:ext cx="595909" cy="595909"/>
                  <a:chOff x="1571891" y="317697"/>
                  <a:chExt cx="2223461" cy="2223461"/>
                </a:xfrm>
              </p:grpSpPr>
              <p:sp>
                <p:nvSpPr>
                  <p:cNvPr id="158" name="任意多边形: 形状 252">
                    <a:extLst>
                      <a:ext uri="{FF2B5EF4-FFF2-40B4-BE49-F238E27FC236}">
                        <a16:creationId xmlns:a16="http://schemas.microsoft.com/office/drawing/2014/main" id="{BB1142A8-DACA-44CE-A3AA-F5C414E72A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71891" y="317697"/>
                    <a:ext cx="2223461" cy="2223461"/>
                  </a:xfrm>
                  <a:custGeom>
                    <a:avLst/>
                    <a:gdLst>
                      <a:gd name="connsiteX0" fmla="*/ 0 w 2223461"/>
                      <a:gd name="connsiteY0" fmla="*/ 1118257 h 2223461"/>
                      <a:gd name="connsiteX1" fmla="*/ 185432 w 2223461"/>
                      <a:gd name="connsiteY1" fmla="*/ 932825 h 2223461"/>
                      <a:gd name="connsiteX2" fmla="*/ 648279 w 2223461"/>
                      <a:gd name="connsiteY2" fmla="*/ 932825 h 2223461"/>
                      <a:gd name="connsiteX3" fmla="*/ 313175 w 2223461"/>
                      <a:gd name="connsiteY3" fmla="*/ 613555 h 2223461"/>
                      <a:gd name="connsiteX4" fmla="*/ 306832 w 2223461"/>
                      <a:gd name="connsiteY4" fmla="*/ 351391 h 2223461"/>
                      <a:gd name="connsiteX5" fmla="*/ 568995 w 2223461"/>
                      <a:gd name="connsiteY5" fmla="*/ 345048 h 2223461"/>
                      <a:gd name="connsiteX6" fmla="*/ 891141 w 2223461"/>
                      <a:gd name="connsiteY6" fmla="*/ 651972 h 2223461"/>
                      <a:gd name="connsiteX7" fmla="*/ 891141 w 2223461"/>
                      <a:gd name="connsiteY7" fmla="*/ 185432 h 2223461"/>
                      <a:gd name="connsiteX8" fmla="*/ 1076573 w 2223461"/>
                      <a:gd name="connsiteY8" fmla="*/ 0 h 2223461"/>
                      <a:gd name="connsiteX9" fmla="*/ 1262005 w 2223461"/>
                      <a:gd name="connsiteY9" fmla="*/ 185432 h 2223461"/>
                      <a:gd name="connsiteX10" fmla="*/ 1262005 w 2223461"/>
                      <a:gd name="connsiteY10" fmla="*/ 718963 h 2223461"/>
                      <a:gd name="connsiteX11" fmla="*/ 1654464 w 2223461"/>
                      <a:gd name="connsiteY11" fmla="*/ 345047 h 2223461"/>
                      <a:gd name="connsiteX12" fmla="*/ 1916628 w 2223461"/>
                      <a:gd name="connsiteY12" fmla="*/ 351391 h 2223461"/>
                      <a:gd name="connsiteX13" fmla="*/ 1916627 w 2223461"/>
                      <a:gd name="connsiteY13" fmla="*/ 351391 h 2223461"/>
                      <a:gd name="connsiteX14" fmla="*/ 1910283 w 2223461"/>
                      <a:gd name="connsiteY14" fmla="*/ 613554 h 2223461"/>
                      <a:gd name="connsiteX15" fmla="*/ 1575178 w 2223461"/>
                      <a:gd name="connsiteY15" fmla="*/ 932825 h 2223461"/>
                      <a:gd name="connsiteX16" fmla="*/ 2038029 w 2223461"/>
                      <a:gd name="connsiteY16" fmla="*/ 932826 h 2223461"/>
                      <a:gd name="connsiteX17" fmla="*/ 2223461 w 2223461"/>
                      <a:gd name="connsiteY17" fmla="*/ 1118258 h 2223461"/>
                      <a:gd name="connsiteX18" fmla="*/ 2223460 w 2223461"/>
                      <a:gd name="connsiteY18" fmla="*/ 1118257 h 2223461"/>
                      <a:gd name="connsiteX19" fmla="*/ 2038028 w 2223461"/>
                      <a:gd name="connsiteY19" fmla="*/ 1303689 h 2223461"/>
                      <a:gd name="connsiteX20" fmla="*/ 1575178 w 2223461"/>
                      <a:gd name="connsiteY20" fmla="*/ 1303689 h 2223461"/>
                      <a:gd name="connsiteX21" fmla="*/ 1910283 w 2223461"/>
                      <a:gd name="connsiteY21" fmla="*/ 1622960 h 2223461"/>
                      <a:gd name="connsiteX22" fmla="*/ 1916627 w 2223461"/>
                      <a:gd name="connsiteY22" fmla="*/ 1885124 h 2223461"/>
                      <a:gd name="connsiteX23" fmla="*/ 1916628 w 2223461"/>
                      <a:gd name="connsiteY23" fmla="*/ 1885124 h 2223461"/>
                      <a:gd name="connsiteX24" fmla="*/ 1654464 w 2223461"/>
                      <a:gd name="connsiteY24" fmla="*/ 1891467 h 2223461"/>
                      <a:gd name="connsiteX25" fmla="*/ 1262004 w 2223461"/>
                      <a:gd name="connsiteY25" fmla="*/ 1517551 h 2223461"/>
                      <a:gd name="connsiteX26" fmla="*/ 1262004 w 2223461"/>
                      <a:gd name="connsiteY26" fmla="*/ 2038029 h 2223461"/>
                      <a:gd name="connsiteX27" fmla="*/ 1076572 w 2223461"/>
                      <a:gd name="connsiteY27" fmla="*/ 2223461 h 2223461"/>
                      <a:gd name="connsiteX28" fmla="*/ 1076573 w 2223461"/>
                      <a:gd name="connsiteY28" fmla="*/ 2223460 h 2223461"/>
                      <a:gd name="connsiteX29" fmla="*/ 891141 w 2223461"/>
                      <a:gd name="connsiteY29" fmla="*/ 2038028 h 2223461"/>
                      <a:gd name="connsiteX30" fmla="*/ 891141 w 2223461"/>
                      <a:gd name="connsiteY30" fmla="*/ 1584542 h 2223461"/>
                      <a:gd name="connsiteX31" fmla="*/ 568996 w 2223461"/>
                      <a:gd name="connsiteY31" fmla="*/ 1891467 h 2223461"/>
                      <a:gd name="connsiteX32" fmla="*/ 306832 w 2223461"/>
                      <a:gd name="connsiteY32" fmla="*/ 1885123 h 2223461"/>
                      <a:gd name="connsiteX33" fmla="*/ 313175 w 2223461"/>
                      <a:gd name="connsiteY33" fmla="*/ 1622959 h 2223461"/>
                      <a:gd name="connsiteX34" fmla="*/ 648280 w 2223461"/>
                      <a:gd name="connsiteY34" fmla="*/ 1303689 h 2223461"/>
                      <a:gd name="connsiteX35" fmla="*/ 185432 w 2223461"/>
                      <a:gd name="connsiteY35" fmla="*/ 1303689 h 2223461"/>
                      <a:gd name="connsiteX36" fmla="*/ 0 w 2223461"/>
                      <a:gd name="connsiteY36" fmla="*/ 1118257 h 2223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2223461" h="2223461">
                        <a:moveTo>
                          <a:pt x="0" y="1118257"/>
                        </a:moveTo>
                        <a:cubicBezTo>
                          <a:pt x="0" y="1015846"/>
                          <a:pt x="83021" y="932825"/>
                          <a:pt x="185432" y="932825"/>
                        </a:cubicBezTo>
                        <a:lnTo>
                          <a:pt x="648279" y="932825"/>
                        </a:lnTo>
                        <a:lnTo>
                          <a:pt x="313175" y="613555"/>
                        </a:lnTo>
                        <a:cubicBezTo>
                          <a:pt x="239029" y="542912"/>
                          <a:pt x="236189" y="425537"/>
                          <a:pt x="306832" y="351391"/>
                        </a:cubicBezTo>
                        <a:cubicBezTo>
                          <a:pt x="377474" y="277245"/>
                          <a:pt x="494850" y="274405"/>
                          <a:pt x="568995" y="345048"/>
                        </a:cubicBezTo>
                        <a:lnTo>
                          <a:pt x="891141" y="651972"/>
                        </a:lnTo>
                        <a:lnTo>
                          <a:pt x="891141" y="185432"/>
                        </a:lnTo>
                        <a:cubicBezTo>
                          <a:pt x="891141" y="83021"/>
                          <a:pt x="974162" y="0"/>
                          <a:pt x="1076573" y="0"/>
                        </a:cubicBezTo>
                        <a:cubicBezTo>
                          <a:pt x="1178984" y="0"/>
                          <a:pt x="1262005" y="83021"/>
                          <a:pt x="1262005" y="185432"/>
                        </a:cubicBezTo>
                        <a:lnTo>
                          <a:pt x="1262005" y="718963"/>
                        </a:lnTo>
                        <a:lnTo>
                          <a:pt x="1654464" y="345047"/>
                        </a:lnTo>
                        <a:cubicBezTo>
                          <a:pt x="1728610" y="274405"/>
                          <a:pt x="1845985" y="277245"/>
                          <a:pt x="1916628" y="351391"/>
                        </a:cubicBezTo>
                        <a:lnTo>
                          <a:pt x="1916627" y="351391"/>
                        </a:lnTo>
                        <a:cubicBezTo>
                          <a:pt x="1987269" y="425537"/>
                          <a:pt x="1984429" y="542912"/>
                          <a:pt x="1910283" y="613554"/>
                        </a:cubicBezTo>
                        <a:lnTo>
                          <a:pt x="1575178" y="932825"/>
                        </a:lnTo>
                        <a:lnTo>
                          <a:pt x="2038029" y="932826"/>
                        </a:lnTo>
                        <a:cubicBezTo>
                          <a:pt x="2140440" y="932826"/>
                          <a:pt x="2223461" y="1015847"/>
                          <a:pt x="2223461" y="1118258"/>
                        </a:cubicBezTo>
                        <a:lnTo>
                          <a:pt x="2223460" y="1118257"/>
                        </a:lnTo>
                        <a:cubicBezTo>
                          <a:pt x="2223460" y="1220668"/>
                          <a:pt x="2140439" y="1303689"/>
                          <a:pt x="2038028" y="1303689"/>
                        </a:cubicBezTo>
                        <a:lnTo>
                          <a:pt x="1575178" y="1303689"/>
                        </a:lnTo>
                        <a:lnTo>
                          <a:pt x="1910283" y="1622960"/>
                        </a:lnTo>
                        <a:cubicBezTo>
                          <a:pt x="1984429" y="1693603"/>
                          <a:pt x="1987269" y="1810978"/>
                          <a:pt x="1916627" y="1885124"/>
                        </a:cubicBezTo>
                        <a:lnTo>
                          <a:pt x="1916628" y="1885124"/>
                        </a:lnTo>
                        <a:cubicBezTo>
                          <a:pt x="1845985" y="1959270"/>
                          <a:pt x="1728610" y="1962110"/>
                          <a:pt x="1654464" y="1891467"/>
                        </a:cubicBezTo>
                        <a:lnTo>
                          <a:pt x="1262004" y="1517551"/>
                        </a:lnTo>
                        <a:lnTo>
                          <a:pt x="1262004" y="2038029"/>
                        </a:lnTo>
                        <a:cubicBezTo>
                          <a:pt x="1262004" y="2140440"/>
                          <a:pt x="1178983" y="2223461"/>
                          <a:pt x="1076572" y="2223461"/>
                        </a:cubicBezTo>
                        <a:lnTo>
                          <a:pt x="1076573" y="2223460"/>
                        </a:lnTo>
                        <a:cubicBezTo>
                          <a:pt x="974162" y="2223460"/>
                          <a:pt x="891141" y="2140439"/>
                          <a:pt x="891141" y="2038028"/>
                        </a:cubicBezTo>
                        <a:lnTo>
                          <a:pt x="891141" y="1584542"/>
                        </a:lnTo>
                        <a:lnTo>
                          <a:pt x="568996" y="1891467"/>
                        </a:lnTo>
                        <a:cubicBezTo>
                          <a:pt x="494850" y="1962109"/>
                          <a:pt x="377474" y="1959269"/>
                          <a:pt x="306832" y="1885123"/>
                        </a:cubicBezTo>
                        <a:cubicBezTo>
                          <a:pt x="236189" y="1810977"/>
                          <a:pt x="239029" y="1693602"/>
                          <a:pt x="313175" y="1622959"/>
                        </a:cubicBezTo>
                        <a:lnTo>
                          <a:pt x="648280" y="1303689"/>
                        </a:lnTo>
                        <a:lnTo>
                          <a:pt x="185432" y="1303689"/>
                        </a:lnTo>
                        <a:cubicBezTo>
                          <a:pt x="83021" y="1303689"/>
                          <a:pt x="0" y="1220668"/>
                          <a:pt x="0" y="1118257"/>
                        </a:cubicBezTo>
                        <a:close/>
                      </a:path>
                    </a:pathLst>
                  </a:custGeom>
                  <a:solidFill>
                    <a:srgbClr val="F5EB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253">
                    <a:extLst>
                      <a:ext uri="{FF2B5EF4-FFF2-40B4-BE49-F238E27FC236}">
                        <a16:creationId xmlns:a16="http://schemas.microsoft.com/office/drawing/2014/main" id="{4504A0D2-86BC-495E-A740-C33E50BD7A01}"/>
                      </a:ext>
                    </a:extLst>
                  </p:cNvPr>
                  <p:cNvSpPr/>
                  <p:nvPr/>
                </p:nvSpPr>
                <p:spPr>
                  <a:xfrm>
                    <a:off x="2071114" y="816920"/>
                    <a:ext cx="1225014" cy="1225014"/>
                  </a:xfrm>
                  <a:prstGeom prst="ellipse">
                    <a:avLst/>
                  </a:prstGeom>
                  <a:solidFill>
                    <a:srgbClr val="AF64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55" name="任意多边形: 形状 342">
                <a:extLst>
                  <a:ext uri="{FF2B5EF4-FFF2-40B4-BE49-F238E27FC236}">
                    <a16:creationId xmlns:a16="http://schemas.microsoft.com/office/drawing/2014/main" id="{F583FB0D-DC8A-4DD7-9332-A4AE9B4500D9}"/>
                  </a:ext>
                </a:extLst>
              </p:cNvPr>
              <p:cNvSpPr/>
              <p:nvPr/>
            </p:nvSpPr>
            <p:spPr>
              <a:xfrm rot="17915333" flipH="1">
                <a:off x="1197585" y="4277919"/>
                <a:ext cx="187503" cy="255609"/>
              </a:xfrm>
              <a:custGeom>
                <a:avLst/>
                <a:gdLst>
                  <a:gd name="connsiteX0" fmla="*/ 49677 w 1410477"/>
                  <a:gd name="connsiteY0" fmla="*/ 642554 h 1922807"/>
                  <a:gd name="connsiteX1" fmla="*/ 324275 w 1410477"/>
                  <a:gd name="connsiteY1" fmla="*/ 913130 h 1922807"/>
                  <a:gd name="connsiteX2" fmla="*/ 384663 w 1410477"/>
                  <a:gd name="connsiteY2" fmla="*/ 947676 h 1922807"/>
                  <a:gd name="connsiteX3" fmla="*/ 300074 w 1410477"/>
                  <a:gd name="connsiteY3" fmla="*/ 956589 h 1922807"/>
                  <a:gd name="connsiteX4" fmla="*/ 12139 w 1410477"/>
                  <a:gd name="connsiteY4" fmla="*/ 1046453 h 1922807"/>
                  <a:gd name="connsiteX5" fmla="*/ 0 w 1410477"/>
                  <a:gd name="connsiteY5" fmla="*/ 1073648 h 1922807"/>
                  <a:gd name="connsiteX6" fmla="*/ 364907 w 1410477"/>
                  <a:gd name="connsiteY6" fmla="*/ 1197981 h 1922807"/>
                  <a:gd name="connsiteX7" fmla="*/ 473370 w 1410477"/>
                  <a:gd name="connsiteY7" fmla="*/ 1205585 h 1922807"/>
                  <a:gd name="connsiteX8" fmla="*/ 422840 w 1410477"/>
                  <a:gd name="connsiteY8" fmla="*/ 1227077 h 1922807"/>
                  <a:gd name="connsiteX9" fmla="*/ 28664 w 1410477"/>
                  <a:gd name="connsiteY9" fmla="*/ 1526551 h 1922807"/>
                  <a:gd name="connsiteX10" fmla="*/ 520758 w 1410477"/>
                  <a:gd name="connsiteY10" fmla="*/ 1472667 h 1922807"/>
                  <a:gd name="connsiteX11" fmla="*/ 630096 w 1410477"/>
                  <a:gd name="connsiteY11" fmla="*/ 1431934 h 1922807"/>
                  <a:gd name="connsiteX12" fmla="*/ 585030 w 1410477"/>
                  <a:gd name="connsiteY12" fmla="*/ 1479772 h 1922807"/>
                  <a:gd name="connsiteX13" fmla="*/ 344229 w 1410477"/>
                  <a:gd name="connsiteY13" fmla="*/ 1912293 h 1922807"/>
                  <a:gd name="connsiteX14" fmla="*/ 859791 w 1410477"/>
                  <a:gd name="connsiteY14" fmla="*/ 1581580 h 1922807"/>
                  <a:gd name="connsiteX15" fmla="*/ 1172274 w 1410477"/>
                  <a:gd name="connsiteY15" fmla="*/ 1172110 h 1922807"/>
                  <a:gd name="connsiteX16" fmla="*/ 1175913 w 1410477"/>
                  <a:gd name="connsiteY16" fmla="*/ 1162186 h 1922807"/>
                  <a:gd name="connsiteX17" fmla="*/ 1182284 w 1410477"/>
                  <a:gd name="connsiteY17" fmla="*/ 1153744 h 1922807"/>
                  <a:gd name="connsiteX18" fmla="*/ 1357009 w 1410477"/>
                  <a:gd name="connsiteY18" fmla="*/ 669199 h 1922807"/>
                  <a:gd name="connsiteX19" fmla="*/ 1355473 w 1410477"/>
                  <a:gd name="connsiteY19" fmla="*/ 56685 h 1922807"/>
                  <a:gd name="connsiteX20" fmla="*/ 1122524 w 1410477"/>
                  <a:gd name="connsiteY20" fmla="*/ 493485 h 1922807"/>
                  <a:gd name="connsiteX21" fmla="*/ 1106750 w 1410477"/>
                  <a:gd name="connsiteY21" fmla="*/ 557287 h 1922807"/>
                  <a:gd name="connsiteX22" fmla="*/ 1081716 w 1410477"/>
                  <a:gd name="connsiteY22" fmla="*/ 443325 h 1922807"/>
                  <a:gd name="connsiteX23" fmla="*/ 860265 w 1410477"/>
                  <a:gd name="connsiteY23" fmla="*/ 584 h 1922807"/>
                  <a:gd name="connsiteX24" fmla="*/ 822258 w 1410477"/>
                  <a:gd name="connsiteY24" fmla="*/ 494157 h 1922807"/>
                  <a:gd name="connsiteX25" fmla="*/ 831586 w 1410477"/>
                  <a:gd name="connsiteY25" fmla="*/ 548270 h 1922807"/>
                  <a:gd name="connsiteX26" fmla="*/ 766405 w 1410477"/>
                  <a:gd name="connsiteY26" fmla="*/ 461244 h 1922807"/>
                  <a:gd name="connsiteX27" fmla="*/ 464129 w 1410477"/>
                  <a:gd name="connsiteY27" fmla="*/ 221985 h 1922807"/>
                  <a:gd name="connsiteX28" fmla="*/ 447855 w 1410477"/>
                  <a:gd name="connsiteY28" fmla="*/ 246926 h 1922807"/>
                  <a:gd name="connsiteX29" fmla="*/ 619026 w 1410477"/>
                  <a:gd name="connsiteY29" fmla="*/ 707191 h 1922807"/>
                  <a:gd name="connsiteX30" fmla="*/ 673029 w 1410477"/>
                  <a:gd name="connsiteY30" fmla="*/ 794696 h 1922807"/>
                  <a:gd name="connsiteX31" fmla="*/ 646409 w 1410477"/>
                  <a:gd name="connsiteY31" fmla="*/ 780709 h 1922807"/>
                  <a:gd name="connsiteX32" fmla="*/ 49677 w 1410477"/>
                  <a:gd name="connsiteY32" fmla="*/ 642554 h 192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10477" h="1922807">
                    <a:moveTo>
                      <a:pt x="49677" y="642554"/>
                    </a:moveTo>
                    <a:cubicBezTo>
                      <a:pt x="25384" y="692891"/>
                      <a:pt x="140052" y="801478"/>
                      <a:pt x="324275" y="913130"/>
                    </a:cubicBezTo>
                    <a:lnTo>
                      <a:pt x="384663" y="947676"/>
                    </a:lnTo>
                    <a:lnTo>
                      <a:pt x="300074" y="956589"/>
                    </a:lnTo>
                    <a:cubicBezTo>
                      <a:pt x="154114" y="975544"/>
                      <a:pt x="46958" y="1008023"/>
                      <a:pt x="12139" y="1046453"/>
                    </a:cubicBezTo>
                    <a:cubicBezTo>
                      <a:pt x="4180" y="1055237"/>
                      <a:pt x="0" y="1064333"/>
                      <a:pt x="0" y="1073648"/>
                    </a:cubicBezTo>
                    <a:cubicBezTo>
                      <a:pt x="0" y="1129541"/>
                      <a:pt x="150467" y="1177497"/>
                      <a:pt x="364907" y="1197981"/>
                    </a:cubicBezTo>
                    <a:lnTo>
                      <a:pt x="473370" y="1205585"/>
                    </a:lnTo>
                    <a:lnTo>
                      <a:pt x="422840" y="1227077"/>
                    </a:lnTo>
                    <a:cubicBezTo>
                      <a:pt x="174604" y="1339595"/>
                      <a:pt x="4515" y="1465979"/>
                      <a:pt x="28664" y="1526551"/>
                    </a:cubicBezTo>
                    <a:cubicBezTo>
                      <a:pt x="52814" y="1587123"/>
                      <a:pt x="263202" y="1561810"/>
                      <a:pt x="520758" y="1472667"/>
                    </a:cubicBezTo>
                    <a:lnTo>
                      <a:pt x="630096" y="1431934"/>
                    </a:lnTo>
                    <a:lnTo>
                      <a:pt x="585030" y="1479772"/>
                    </a:lnTo>
                    <a:cubicBezTo>
                      <a:pt x="402842" y="1682477"/>
                      <a:pt x="297795" y="1866511"/>
                      <a:pt x="344229" y="1912293"/>
                    </a:cubicBezTo>
                    <a:cubicBezTo>
                      <a:pt x="397297" y="1964616"/>
                      <a:pt x="628122" y="1816550"/>
                      <a:pt x="859791" y="1581580"/>
                    </a:cubicBezTo>
                    <a:cubicBezTo>
                      <a:pt x="1011824" y="1427381"/>
                      <a:pt x="1126439" y="1274074"/>
                      <a:pt x="1172274" y="1172110"/>
                    </a:cubicBezTo>
                    <a:lnTo>
                      <a:pt x="1175913" y="1162186"/>
                    </a:lnTo>
                    <a:lnTo>
                      <a:pt x="1182284" y="1153744"/>
                    </a:lnTo>
                    <a:cubicBezTo>
                      <a:pt x="1243127" y="1059957"/>
                      <a:pt x="1309834" y="880542"/>
                      <a:pt x="1357009" y="669199"/>
                    </a:cubicBezTo>
                    <a:cubicBezTo>
                      <a:pt x="1428895" y="347153"/>
                      <a:pt x="1428208" y="72921"/>
                      <a:pt x="1355473" y="56685"/>
                    </a:cubicBezTo>
                    <a:cubicBezTo>
                      <a:pt x="1291831" y="42479"/>
                      <a:pt x="1194116" y="230509"/>
                      <a:pt x="1122524" y="493485"/>
                    </a:cubicBezTo>
                    <a:lnTo>
                      <a:pt x="1106750" y="557287"/>
                    </a:lnTo>
                    <a:lnTo>
                      <a:pt x="1081716" y="443325"/>
                    </a:lnTo>
                    <a:cubicBezTo>
                      <a:pt x="1017023" y="178568"/>
                      <a:pt x="924258" y="-11954"/>
                      <a:pt x="860265" y="584"/>
                    </a:cubicBezTo>
                    <a:cubicBezTo>
                      <a:pt x="796274" y="13122"/>
                      <a:pt x="782260" y="224562"/>
                      <a:pt x="822258" y="494157"/>
                    </a:cubicBezTo>
                    <a:lnTo>
                      <a:pt x="831586" y="548270"/>
                    </a:lnTo>
                    <a:lnTo>
                      <a:pt x="766405" y="461244"/>
                    </a:lnTo>
                    <a:cubicBezTo>
                      <a:pt x="632957" y="292141"/>
                      <a:pt x="511099" y="191689"/>
                      <a:pt x="464129" y="221985"/>
                    </a:cubicBezTo>
                    <a:cubicBezTo>
                      <a:pt x="456301" y="227034"/>
                      <a:pt x="450923" y="235477"/>
                      <a:pt x="447855" y="246926"/>
                    </a:cubicBezTo>
                    <a:cubicBezTo>
                      <a:pt x="429065" y="317054"/>
                      <a:pt x="496925" y="500004"/>
                      <a:pt x="619026" y="707191"/>
                    </a:cubicBezTo>
                    <a:lnTo>
                      <a:pt x="673029" y="794696"/>
                    </a:lnTo>
                    <a:lnTo>
                      <a:pt x="646409" y="780709"/>
                    </a:lnTo>
                    <a:cubicBezTo>
                      <a:pt x="349234" y="637292"/>
                      <a:pt x="82067" y="575437"/>
                      <a:pt x="49677" y="642554"/>
                    </a:cubicBezTo>
                    <a:close/>
                  </a:path>
                </a:pathLst>
              </a:custGeom>
              <a:solidFill>
                <a:srgbClr val="83E6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8" name="任意多边形: 形状 334">
            <a:extLst>
              <a:ext uri="{FF2B5EF4-FFF2-40B4-BE49-F238E27FC236}">
                <a16:creationId xmlns:a16="http://schemas.microsoft.com/office/drawing/2014/main" id="{60EB5FFE-1B9E-4D6A-8086-E643BB992113}"/>
              </a:ext>
            </a:extLst>
          </p:cNvPr>
          <p:cNvSpPr/>
          <p:nvPr/>
        </p:nvSpPr>
        <p:spPr>
          <a:xfrm flipH="1">
            <a:off x="3018282" y="3255070"/>
            <a:ext cx="583410" cy="246806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9" name="组合 48">
            <a:extLst>
              <a:ext uri="{FF2B5EF4-FFF2-40B4-BE49-F238E27FC236}">
                <a16:creationId xmlns:a16="http://schemas.microsoft.com/office/drawing/2014/main" id="{56D49BE8-1CA0-49A4-8A97-1C1E9F4A89C8}"/>
              </a:ext>
            </a:extLst>
          </p:cNvPr>
          <p:cNvGrpSpPr/>
          <p:nvPr/>
        </p:nvGrpSpPr>
        <p:grpSpPr>
          <a:xfrm>
            <a:off x="3539189" y="4149938"/>
            <a:ext cx="169772" cy="177404"/>
            <a:chOff x="-1912120" y="5702972"/>
            <a:chExt cx="1307112" cy="1365874"/>
          </a:xfrm>
        </p:grpSpPr>
        <p:sp>
          <p:nvSpPr>
            <p:cNvPr id="190" name="任意多边形: 形状 351">
              <a:extLst>
                <a:ext uri="{FF2B5EF4-FFF2-40B4-BE49-F238E27FC236}">
                  <a16:creationId xmlns:a16="http://schemas.microsoft.com/office/drawing/2014/main" id="{2DAA6BB1-F697-4668-B459-72F8A31AD4C1}"/>
                </a:ext>
              </a:extLst>
            </p:cNvPr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1" name="椭圆 47">
              <a:extLst>
                <a:ext uri="{FF2B5EF4-FFF2-40B4-BE49-F238E27FC236}">
                  <a16:creationId xmlns:a16="http://schemas.microsoft.com/office/drawing/2014/main" id="{68C2B787-0ECE-4AB3-BA0E-28A59EF6298B}"/>
                </a:ext>
              </a:extLst>
            </p:cNvPr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2" name="Picture 191" descr="kaktus-removebg-preview">
            <a:extLst>
              <a:ext uri="{FF2B5EF4-FFF2-40B4-BE49-F238E27FC236}">
                <a16:creationId xmlns:a16="http://schemas.microsoft.com/office/drawing/2014/main" id="{9CAA54E2-89B6-4A56-A451-72EED17A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147" r="68013"/>
          <a:stretch>
            <a:fillRect/>
          </a:stretch>
        </p:blipFill>
        <p:spPr>
          <a:xfrm>
            <a:off x="3568144" y="2872713"/>
            <a:ext cx="726723" cy="1405199"/>
          </a:xfrm>
          <a:prstGeom prst="rect">
            <a:avLst/>
          </a:prstGeom>
        </p:spPr>
      </p:pic>
      <p:pic>
        <p:nvPicPr>
          <p:cNvPr id="193" name="Picture 192" descr="serigala-1">
            <a:extLst>
              <a:ext uri="{FF2B5EF4-FFF2-40B4-BE49-F238E27FC236}">
                <a16:creationId xmlns:a16="http://schemas.microsoft.com/office/drawing/2014/main" id="{EBAE7628-95B7-4312-A850-B22FE5A50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409281" y="3541790"/>
            <a:ext cx="1326252" cy="501351"/>
          </a:xfrm>
          <a:prstGeom prst="rect">
            <a:avLst/>
          </a:prstGeom>
        </p:spPr>
      </p:pic>
      <p:sp>
        <p:nvSpPr>
          <p:cNvPr id="194" name="任意多边形: 形状 307">
            <a:extLst>
              <a:ext uri="{FF2B5EF4-FFF2-40B4-BE49-F238E27FC236}">
                <a16:creationId xmlns:a16="http://schemas.microsoft.com/office/drawing/2014/main" id="{8C87B7EF-D2B0-4B44-A3E9-96E5E923C497}"/>
              </a:ext>
            </a:extLst>
          </p:cNvPr>
          <p:cNvSpPr/>
          <p:nvPr/>
        </p:nvSpPr>
        <p:spPr>
          <a:xfrm>
            <a:off x="2245985" y="3559620"/>
            <a:ext cx="1205361" cy="483465"/>
          </a:xfrm>
          <a:custGeom>
            <a:avLst/>
            <a:gdLst>
              <a:gd name="connsiteX0" fmla="*/ 1475243 w 2693784"/>
              <a:gd name="connsiteY0" fmla="*/ 0 h 1080464"/>
              <a:gd name="connsiteX1" fmla="*/ 1916623 w 2693784"/>
              <a:gd name="connsiteY1" fmla="*/ 234680 h 1080464"/>
              <a:gd name="connsiteX2" fmla="*/ 1952662 w 2693784"/>
              <a:gd name="connsiteY2" fmla="*/ 301077 h 1080464"/>
              <a:gd name="connsiteX3" fmla="*/ 1988737 w 2693784"/>
              <a:gd name="connsiteY3" fmla="*/ 283735 h 1080464"/>
              <a:gd name="connsiteX4" fmla="*/ 2095612 w 2693784"/>
              <a:gd name="connsiteY4" fmla="*/ 267577 h 1080464"/>
              <a:gd name="connsiteX5" fmla="*/ 2426771 w 2693784"/>
              <a:gd name="connsiteY5" fmla="*/ 487084 h 1080464"/>
              <a:gd name="connsiteX6" fmla="*/ 2442400 w 2693784"/>
              <a:gd name="connsiteY6" fmla="*/ 564500 h 1080464"/>
              <a:gd name="connsiteX7" fmla="*/ 2474278 w 2693784"/>
              <a:gd name="connsiteY7" fmla="*/ 574396 h 1080464"/>
              <a:gd name="connsiteX8" fmla="*/ 2693784 w 2693784"/>
              <a:gd name="connsiteY8" fmla="*/ 905554 h 1080464"/>
              <a:gd name="connsiteX9" fmla="*/ 2665540 w 2693784"/>
              <a:gd name="connsiteY9" fmla="*/ 1045449 h 1080464"/>
              <a:gd name="connsiteX10" fmla="*/ 2646535 w 2693784"/>
              <a:gd name="connsiteY10" fmla="*/ 1080464 h 1080464"/>
              <a:gd name="connsiteX11" fmla="*/ 67295 w 2693784"/>
              <a:gd name="connsiteY11" fmla="*/ 1080464 h 1080464"/>
              <a:gd name="connsiteX12" fmla="*/ 33281 w 2693784"/>
              <a:gd name="connsiteY12" fmla="*/ 1017799 h 1080464"/>
              <a:gd name="connsiteX13" fmla="*/ 0 w 2693784"/>
              <a:gd name="connsiteY13" fmla="*/ 852953 h 1080464"/>
              <a:gd name="connsiteX14" fmla="*/ 423500 w 2693784"/>
              <a:gd name="connsiteY14" fmla="*/ 429453 h 1080464"/>
              <a:gd name="connsiteX15" fmla="*/ 508850 w 2693784"/>
              <a:gd name="connsiteY15" fmla="*/ 438057 h 1080464"/>
              <a:gd name="connsiteX16" fmla="*/ 571685 w 2693784"/>
              <a:gd name="connsiteY16" fmla="*/ 457562 h 1080464"/>
              <a:gd name="connsiteX17" fmla="*/ 596952 w 2693784"/>
              <a:gd name="connsiteY17" fmla="*/ 411012 h 1080464"/>
              <a:gd name="connsiteX18" fmla="*/ 902963 w 2693784"/>
              <a:gd name="connsiteY18" fmla="*/ 248307 h 1080464"/>
              <a:gd name="connsiteX19" fmla="*/ 977337 w 2693784"/>
              <a:gd name="connsiteY19" fmla="*/ 255804 h 1080464"/>
              <a:gd name="connsiteX20" fmla="*/ 1014521 w 2693784"/>
              <a:gd name="connsiteY20" fmla="*/ 267347 h 1080464"/>
              <a:gd name="connsiteX21" fmla="*/ 1020018 w 2693784"/>
              <a:gd name="connsiteY21" fmla="*/ 256277 h 1080464"/>
              <a:gd name="connsiteX22" fmla="*/ 1475243 w 2693784"/>
              <a:gd name="connsiteY22" fmla="*/ 0 h 108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93784" h="1080464">
                <a:moveTo>
                  <a:pt x="1475243" y="0"/>
                </a:moveTo>
                <a:cubicBezTo>
                  <a:pt x="1658976" y="0"/>
                  <a:pt x="1820967" y="93091"/>
                  <a:pt x="1916623" y="234680"/>
                </a:cubicBezTo>
                <a:lnTo>
                  <a:pt x="1952662" y="301077"/>
                </a:lnTo>
                <a:lnTo>
                  <a:pt x="1988737" y="283735"/>
                </a:lnTo>
                <a:cubicBezTo>
                  <a:pt x="2022499" y="273234"/>
                  <a:pt x="2058395" y="267577"/>
                  <a:pt x="2095612" y="267577"/>
                </a:cubicBezTo>
                <a:cubicBezTo>
                  <a:pt x="2244481" y="267577"/>
                  <a:pt x="2372210" y="358089"/>
                  <a:pt x="2426771" y="487084"/>
                </a:cubicBezTo>
                <a:lnTo>
                  <a:pt x="2442400" y="564500"/>
                </a:lnTo>
                <a:lnTo>
                  <a:pt x="2474278" y="574396"/>
                </a:lnTo>
                <a:cubicBezTo>
                  <a:pt x="2603272" y="628956"/>
                  <a:pt x="2693784" y="756685"/>
                  <a:pt x="2693784" y="905554"/>
                </a:cubicBezTo>
                <a:cubicBezTo>
                  <a:pt x="2693784" y="955177"/>
                  <a:pt x="2683727" y="1002451"/>
                  <a:pt x="2665540" y="1045449"/>
                </a:cubicBezTo>
                <a:lnTo>
                  <a:pt x="2646535" y="1080464"/>
                </a:lnTo>
                <a:lnTo>
                  <a:pt x="67295" y="1080464"/>
                </a:lnTo>
                <a:lnTo>
                  <a:pt x="33281" y="1017799"/>
                </a:lnTo>
                <a:cubicBezTo>
                  <a:pt x="11851" y="967132"/>
                  <a:pt x="0" y="911426"/>
                  <a:pt x="0" y="852953"/>
                </a:cubicBezTo>
                <a:cubicBezTo>
                  <a:pt x="0" y="619060"/>
                  <a:pt x="189607" y="429453"/>
                  <a:pt x="423500" y="429453"/>
                </a:cubicBezTo>
                <a:cubicBezTo>
                  <a:pt x="452737" y="429453"/>
                  <a:pt x="481282" y="432416"/>
                  <a:pt x="508850" y="438057"/>
                </a:cubicBezTo>
                <a:lnTo>
                  <a:pt x="571685" y="457562"/>
                </a:lnTo>
                <a:lnTo>
                  <a:pt x="596952" y="411012"/>
                </a:lnTo>
                <a:cubicBezTo>
                  <a:pt x="663270" y="312847"/>
                  <a:pt x="775580" y="248307"/>
                  <a:pt x="902963" y="248307"/>
                </a:cubicBezTo>
                <a:cubicBezTo>
                  <a:pt x="928440" y="248307"/>
                  <a:pt x="953314" y="250889"/>
                  <a:pt x="977337" y="255804"/>
                </a:cubicBezTo>
                <a:lnTo>
                  <a:pt x="1014521" y="267347"/>
                </a:lnTo>
                <a:lnTo>
                  <a:pt x="1020018" y="256277"/>
                </a:lnTo>
                <a:cubicBezTo>
                  <a:pt x="1113374" y="102633"/>
                  <a:pt x="1282323" y="0"/>
                  <a:pt x="1475243" y="0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95" name="Picture 194" descr="rabbit-removebg-preview">
            <a:extLst>
              <a:ext uri="{FF2B5EF4-FFF2-40B4-BE49-F238E27FC236}">
                <a16:creationId xmlns:a16="http://schemas.microsoft.com/office/drawing/2014/main" id="{72825637-D560-42D6-909B-C071F16D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10" r="49240" b="45813"/>
          <a:stretch>
            <a:fillRect/>
          </a:stretch>
        </p:blipFill>
        <p:spPr>
          <a:xfrm>
            <a:off x="1505736" y="3210805"/>
            <a:ext cx="687249" cy="1140691"/>
          </a:xfrm>
          <a:prstGeom prst="rect">
            <a:avLst/>
          </a:prstGeom>
        </p:spPr>
      </p:pic>
      <p:pic>
        <p:nvPicPr>
          <p:cNvPr id="197" name="Picture 196" descr="bird12">
            <a:extLst>
              <a:ext uri="{FF2B5EF4-FFF2-40B4-BE49-F238E27FC236}">
                <a16:creationId xmlns:a16="http://schemas.microsoft.com/office/drawing/2014/main" id="{39F695A6-9D3F-4D6D-9031-10C5DC937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386180" y="1371264"/>
            <a:ext cx="836760" cy="721802"/>
          </a:xfrm>
          <a:prstGeom prst="rect">
            <a:avLst/>
          </a:prstGeom>
        </p:spPr>
      </p:pic>
      <p:sp>
        <p:nvSpPr>
          <p:cNvPr id="121" name="任意多边形: 形状 407">
            <a:extLst>
              <a:ext uri="{FF2B5EF4-FFF2-40B4-BE49-F238E27FC236}">
                <a16:creationId xmlns:a16="http://schemas.microsoft.com/office/drawing/2014/main" id="{DAD70742-1F70-4A32-BD86-78F8E01F4EB8}"/>
              </a:ext>
            </a:extLst>
          </p:cNvPr>
          <p:cNvSpPr/>
          <p:nvPr/>
        </p:nvSpPr>
        <p:spPr>
          <a:xfrm>
            <a:off x="-11064" y="-181424"/>
            <a:ext cx="1251793" cy="1051520"/>
          </a:xfrm>
          <a:custGeom>
            <a:avLst/>
            <a:gdLst>
              <a:gd name="connsiteX0" fmla="*/ 0 w 2925268"/>
              <a:gd name="connsiteY0" fmla="*/ 0 h 2457258"/>
              <a:gd name="connsiteX1" fmla="*/ 1060764 w 2925268"/>
              <a:gd name="connsiteY1" fmla="*/ 0 h 2457258"/>
              <a:gd name="connsiteX2" fmla="*/ 2921105 w 2925268"/>
              <a:gd name="connsiteY2" fmla="*/ 0 h 2457258"/>
              <a:gd name="connsiteX3" fmla="*/ 2925268 w 2925268"/>
              <a:gd name="connsiteY3" fmla="*/ 41303 h 2457258"/>
              <a:gd name="connsiteX4" fmla="*/ 2765699 w 2925268"/>
              <a:gd name="connsiteY4" fmla="*/ 563698 h 2457258"/>
              <a:gd name="connsiteX5" fmla="*/ 2659081 w 2925268"/>
              <a:gd name="connsiteY5" fmla="*/ 692920 h 2457258"/>
              <a:gd name="connsiteX6" fmla="*/ 2672150 w 2925268"/>
              <a:gd name="connsiteY6" fmla="*/ 716999 h 2457258"/>
              <a:gd name="connsiteX7" fmla="*/ 2723318 w 2925268"/>
              <a:gd name="connsiteY7" fmla="*/ 970444 h 2457258"/>
              <a:gd name="connsiteX8" fmla="*/ 2072198 w 2925268"/>
              <a:gd name="connsiteY8" fmla="*/ 1621564 h 2457258"/>
              <a:gd name="connsiteX9" fmla="*/ 1986443 w 2925268"/>
              <a:gd name="connsiteY9" fmla="*/ 1615076 h 2457258"/>
              <a:gd name="connsiteX10" fmla="*/ 1951640 w 2925268"/>
              <a:gd name="connsiteY10" fmla="*/ 1727192 h 2457258"/>
              <a:gd name="connsiteX11" fmla="*/ 1351688 w 2925268"/>
              <a:gd name="connsiteY11" fmla="*/ 2124867 h 2457258"/>
              <a:gd name="connsiteX12" fmla="*/ 1236429 w 2925268"/>
              <a:gd name="connsiteY12" fmla="*/ 2114697 h 2457258"/>
              <a:gd name="connsiteX13" fmla="*/ 1216871 w 2925268"/>
              <a:gd name="connsiteY13" fmla="*/ 2109414 h 2457258"/>
              <a:gd name="connsiteX14" fmla="*/ 1183885 w 2925268"/>
              <a:gd name="connsiteY14" fmla="*/ 2170186 h 2457258"/>
              <a:gd name="connsiteX15" fmla="*/ 643966 w 2925268"/>
              <a:gd name="connsiteY15" fmla="*/ 2457258 h 2457258"/>
              <a:gd name="connsiteX16" fmla="*/ 279919 w 2925268"/>
              <a:gd name="connsiteY16" fmla="*/ 2346057 h 2457258"/>
              <a:gd name="connsiteX17" fmla="*/ 227336 w 2925268"/>
              <a:gd name="connsiteY17" fmla="*/ 2302672 h 2457258"/>
              <a:gd name="connsiteX18" fmla="*/ 225642 w 2925268"/>
              <a:gd name="connsiteY18" fmla="*/ 2304070 h 2457258"/>
              <a:gd name="connsiteX19" fmla="*/ 55218 w 2925268"/>
              <a:gd name="connsiteY19" fmla="*/ 2385998 h 2457258"/>
              <a:gd name="connsiteX20" fmla="*/ 0 w 2925268"/>
              <a:gd name="connsiteY20" fmla="*/ 2398724 h 245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25268" h="2457258">
                <a:moveTo>
                  <a:pt x="0" y="0"/>
                </a:moveTo>
                <a:lnTo>
                  <a:pt x="1060764" y="0"/>
                </a:lnTo>
                <a:lnTo>
                  <a:pt x="2921105" y="0"/>
                </a:lnTo>
                <a:lnTo>
                  <a:pt x="2925268" y="41303"/>
                </a:lnTo>
                <a:cubicBezTo>
                  <a:pt x="2925268" y="234810"/>
                  <a:pt x="2866443" y="414577"/>
                  <a:pt x="2765699" y="563698"/>
                </a:cubicBezTo>
                <a:lnTo>
                  <a:pt x="2659081" y="692920"/>
                </a:lnTo>
                <a:lnTo>
                  <a:pt x="2672150" y="716999"/>
                </a:lnTo>
                <a:cubicBezTo>
                  <a:pt x="2705098" y="794898"/>
                  <a:pt x="2723318" y="880543"/>
                  <a:pt x="2723318" y="970444"/>
                </a:cubicBezTo>
                <a:cubicBezTo>
                  <a:pt x="2723318" y="1330048"/>
                  <a:pt x="2431802" y="1621564"/>
                  <a:pt x="2072198" y="1621564"/>
                </a:cubicBezTo>
                <a:lnTo>
                  <a:pt x="1986443" y="1615076"/>
                </a:lnTo>
                <a:lnTo>
                  <a:pt x="1951640" y="1727192"/>
                </a:lnTo>
                <a:cubicBezTo>
                  <a:pt x="1852795" y="1960889"/>
                  <a:pt x="1621391" y="2124867"/>
                  <a:pt x="1351688" y="2124867"/>
                </a:cubicBezTo>
                <a:cubicBezTo>
                  <a:pt x="1312356" y="2124867"/>
                  <a:pt x="1273839" y="2121380"/>
                  <a:pt x="1236429" y="2114697"/>
                </a:cubicBezTo>
                <a:lnTo>
                  <a:pt x="1216871" y="2109414"/>
                </a:lnTo>
                <a:lnTo>
                  <a:pt x="1183885" y="2170186"/>
                </a:lnTo>
                <a:cubicBezTo>
                  <a:pt x="1066874" y="2343385"/>
                  <a:pt x="868719" y="2457258"/>
                  <a:pt x="643966" y="2457258"/>
                </a:cubicBezTo>
                <a:cubicBezTo>
                  <a:pt x="509115" y="2457258"/>
                  <a:pt x="383838" y="2416264"/>
                  <a:pt x="279919" y="2346057"/>
                </a:cubicBezTo>
                <a:lnTo>
                  <a:pt x="227336" y="2302672"/>
                </a:lnTo>
                <a:lnTo>
                  <a:pt x="225642" y="2304070"/>
                </a:lnTo>
                <a:cubicBezTo>
                  <a:pt x="173682" y="2339174"/>
                  <a:pt x="116383" y="2366974"/>
                  <a:pt x="55218" y="2385998"/>
                </a:cubicBezTo>
                <a:lnTo>
                  <a:pt x="0" y="2398724"/>
                </a:lnTo>
                <a:close/>
              </a:path>
            </a:pathLst>
          </a:custGeom>
          <a:solidFill>
            <a:srgbClr val="76B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2" name="任意多边形: 形状 416">
            <a:extLst>
              <a:ext uri="{FF2B5EF4-FFF2-40B4-BE49-F238E27FC236}">
                <a16:creationId xmlns:a16="http://schemas.microsoft.com/office/drawing/2014/main" id="{5709F388-AB95-49D7-87FA-173F4F1B7D89}"/>
              </a:ext>
            </a:extLst>
          </p:cNvPr>
          <p:cNvSpPr/>
          <p:nvPr/>
        </p:nvSpPr>
        <p:spPr>
          <a:xfrm>
            <a:off x="10054925" y="-181424"/>
            <a:ext cx="1393016" cy="1083626"/>
          </a:xfrm>
          <a:custGeom>
            <a:avLst/>
            <a:gdLst>
              <a:gd name="connsiteX0" fmla="*/ 0 w 3236997"/>
              <a:gd name="connsiteY0" fmla="*/ 0 h 2518059"/>
              <a:gd name="connsiteX1" fmla="*/ 3236997 w 3236997"/>
              <a:gd name="connsiteY1" fmla="*/ 0 h 2518059"/>
              <a:gd name="connsiteX2" fmla="*/ 3236997 w 3236997"/>
              <a:gd name="connsiteY2" fmla="*/ 2494398 h 2518059"/>
              <a:gd name="connsiteX3" fmla="*/ 3196516 w 3236997"/>
              <a:gd name="connsiteY3" fmla="*/ 2472426 h 2518059"/>
              <a:gd name="connsiteX4" fmla="*/ 3123199 w 3236997"/>
              <a:gd name="connsiteY4" fmla="*/ 2411934 h 2518059"/>
              <a:gd name="connsiteX5" fmla="*/ 3095170 w 3236997"/>
              <a:gd name="connsiteY5" fmla="*/ 2377961 h 2518059"/>
              <a:gd name="connsiteX6" fmla="*/ 3079904 w 3236997"/>
              <a:gd name="connsiteY6" fmla="*/ 2390556 h 2518059"/>
              <a:gd name="connsiteX7" fmla="*/ 2662489 w 3236997"/>
              <a:gd name="connsiteY7" fmla="*/ 2518059 h 2518059"/>
              <a:gd name="connsiteX8" fmla="*/ 1931085 w 3236997"/>
              <a:gd name="connsiteY8" fmla="*/ 1921947 h 2518059"/>
              <a:gd name="connsiteX9" fmla="*/ 1922053 w 3236997"/>
              <a:gd name="connsiteY9" fmla="*/ 1832357 h 2518059"/>
              <a:gd name="connsiteX10" fmla="*/ 1892054 w 3236997"/>
              <a:gd name="connsiteY10" fmla="*/ 1835381 h 2518059"/>
              <a:gd name="connsiteX11" fmla="*/ 1398370 w 3236997"/>
              <a:gd name="connsiteY11" fmla="*/ 1508145 h 2518059"/>
              <a:gd name="connsiteX12" fmla="*/ 1389429 w 3236997"/>
              <a:gd name="connsiteY12" fmla="*/ 1479343 h 2518059"/>
              <a:gd name="connsiteX13" fmla="*/ 1363152 w 3236997"/>
              <a:gd name="connsiteY13" fmla="*/ 1487500 h 2518059"/>
              <a:gd name="connsiteX14" fmla="*/ 1255172 w 3236997"/>
              <a:gd name="connsiteY14" fmla="*/ 1498385 h 2518059"/>
              <a:gd name="connsiteX15" fmla="*/ 719383 w 3236997"/>
              <a:gd name="connsiteY15" fmla="*/ 962596 h 2518059"/>
              <a:gd name="connsiteX16" fmla="*/ 722251 w 3236997"/>
              <a:gd name="connsiteY16" fmla="*/ 934143 h 2518059"/>
              <a:gd name="connsiteX17" fmla="*/ 618526 w 3236997"/>
              <a:gd name="connsiteY17" fmla="*/ 944599 h 2518059"/>
              <a:gd name="connsiteX18" fmla="*/ 82737 w 3236997"/>
              <a:gd name="connsiteY18" fmla="*/ 408810 h 2518059"/>
              <a:gd name="connsiteX19" fmla="*/ 124842 w 3236997"/>
              <a:gd name="connsiteY19" fmla="*/ 200257 h 2518059"/>
              <a:gd name="connsiteX20" fmla="*/ 134464 w 3236997"/>
              <a:gd name="connsiteY20" fmla="*/ 182530 h 2518059"/>
              <a:gd name="connsiteX21" fmla="*/ 110910 w 3236997"/>
              <a:gd name="connsiteY21" fmla="*/ 163096 h 2518059"/>
              <a:gd name="connsiteX22" fmla="*/ 45486 w 3236997"/>
              <a:gd name="connsiteY22" fmla="*/ 83801 h 251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6997" h="2518059">
                <a:moveTo>
                  <a:pt x="0" y="0"/>
                </a:moveTo>
                <a:lnTo>
                  <a:pt x="3236997" y="0"/>
                </a:lnTo>
                <a:lnTo>
                  <a:pt x="3236997" y="2494398"/>
                </a:lnTo>
                <a:lnTo>
                  <a:pt x="3196516" y="2472426"/>
                </a:lnTo>
                <a:cubicBezTo>
                  <a:pt x="3170161" y="2454621"/>
                  <a:pt x="3145611" y="2434346"/>
                  <a:pt x="3123199" y="2411934"/>
                </a:cubicBezTo>
                <a:lnTo>
                  <a:pt x="3095170" y="2377961"/>
                </a:lnTo>
                <a:lnTo>
                  <a:pt x="3079904" y="2390556"/>
                </a:lnTo>
                <a:cubicBezTo>
                  <a:pt x="2960751" y="2471055"/>
                  <a:pt x="2817109" y="2518059"/>
                  <a:pt x="2662489" y="2518059"/>
                </a:cubicBezTo>
                <a:cubicBezTo>
                  <a:pt x="2301709" y="2518059"/>
                  <a:pt x="2000700" y="2262147"/>
                  <a:pt x="1931085" y="1921947"/>
                </a:cubicBezTo>
                <a:lnTo>
                  <a:pt x="1922053" y="1832357"/>
                </a:lnTo>
                <a:lnTo>
                  <a:pt x="1892054" y="1835381"/>
                </a:lnTo>
                <a:cubicBezTo>
                  <a:pt x="1670123" y="1835381"/>
                  <a:pt x="1479707" y="1700448"/>
                  <a:pt x="1398370" y="1508145"/>
                </a:cubicBezTo>
                <a:lnTo>
                  <a:pt x="1389429" y="1479343"/>
                </a:lnTo>
                <a:lnTo>
                  <a:pt x="1363152" y="1487500"/>
                </a:lnTo>
                <a:cubicBezTo>
                  <a:pt x="1328273" y="1494637"/>
                  <a:pt x="1292160" y="1498385"/>
                  <a:pt x="1255172" y="1498385"/>
                </a:cubicBezTo>
                <a:cubicBezTo>
                  <a:pt x="959264" y="1498385"/>
                  <a:pt x="719383" y="1258504"/>
                  <a:pt x="719383" y="962596"/>
                </a:cubicBezTo>
                <a:lnTo>
                  <a:pt x="722251" y="934143"/>
                </a:lnTo>
                <a:lnTo>
                  <a:pt x="618526" y="944599"/>
                </a:lnTo>
                <a:cubicBezTo>
                  <a:pt x="322618" y="944599"/>
                  <a:pt x="82737" y="704718"/>
                  <a:pt x="82737" y="408810"/>
                </a:cubicBezTo>
                <a:cubicBezTo>
                  <a:pt x="82737" y="334833"/>
                  <a:pt x="97729" y="264358"/>
                  <a:pt x="124842" y="200257"/>
                </a:cubicBezTo>
                <a:lnTo>
                  <a:pt x="134464" y="182530"/>
                </a:lnTo>
                <a:lnTo>
                  <a:pt x="110910" y="163096"/>
                </a:lnTo>
                <a:cubicBezTo>
                  <a:pt x="86671" y="138856"/>
                  <a:pt x="64743" y="112305"/>
                  <a:pt x="45486" y="83801"/>
                </a:cubicBezTo>
                <a:close/>
              </a:path>
            </a:pathLst>
          </a:custGeom>
          <a:solidFill>
            <a:srgbClr val="3F9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E76E2B-F8B1-44D1-94C5-F7662B30084F}"/>
              </a:ext>
            </a:extLst>
          </p:cNvPr>
          <p:cNvGrpSpPr/>
          <p:nvPr/>
        </p:nvGrpSpPr>
        <p:grpSpPr>
          <a:xfrm>
            <a:off x="10639906" y="-83313"/>
            <a:ext cx="671290" cy="629565"/>
            <a:chOff x="11202533" y="220782"/>
            <a:chExt cx="819873" cy="768913"/>
          </a:xfrm>
        </p:grpSpPr>
        <p:sp>
          <p:nvSpPr>
            <p:cNvPr id="123" name="任意多边形: 形状 417">
              <a:extLst>
                <a:ext uri="{FF2B5EF4-FFF2-40B4-BE49-F238E27FC236}">
                  <a16:creationId xmlns:a16="http://schemas.microsoft.com/office/drawing/2014/main" id="{909E5030-1F02-4A66-B2BE-4A28ACE1EBED}"/>
                </a:ext>
              </a:extLst>
            </p:cNvPr>
            <p:cNvSpPr/>
            <p:nvPr/>
          </p:nvSpPr>
          <p:spPr>
            <a:xfrm rot="1848693">
              <a:off x="11231562" y="499300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: 形状 418">
              <a:extLst>
                <a:ext uri="{FF2B5EF4-FFF2-40B4-BE49-F238E27FC236}">
                  <a16:creationId xmlns:a16="http://schemas.microsoft.com/office/drawing/2014/main" id="{5690708A-085B-447C-A3E0-6042A165E811}"/>
                </a:ext>
              </a:extLst>
            </p:cNvPr>
            <p:cNvSpPr/>
            <p:nvPr/>
          </p:nvSpPr>
          <p:spPr>
            <a:xfrm rot="17544588">
              <a:off x="11245723" y="177592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5" name="任意多边形: 形状 419">
              <a:extLst>
                <a:ext uri="{FF2B5EF4-FFF2-40B4-BE49-F238E27FC236}">
                  <a16:creationId xmlns:a16="http://schemas.microsoft.com/office/drawing/2014/main" id="{507EF291-1A11-4225-AA7E-635AA58A2D68}"/>
                </a:ext>
              </a:extLst>
            </p:cNvPr>
            <p:cNvSpPr/>
            <p:nvPr/>
          </p:nvSpPr>
          <p:spPr>
            <a:xfrm rot="21083616">
              <a:off x="11898626" y="779535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: 形状 420">
              <a:extLst>
                <a:ext uri="{FF2B5EF4-FFF2-40B4-BE49-F238E27FC236}">
                  <a16:creationId xmlns:a16="http://schemas.microsoft.com/office/drawing/2014/main" id="{3AA9CB07-C23D-4C8A-A7BF-F1D308C0E226}"/>
                </a:ext>
              </a:extLst>
            </p:cNvPr>
            <p:cNvSpPr/>
            <p:nvPr/>
          </p:nvSpPr>
          <p:spPr>
            <a:xfrm rot="2670160">
              <a:off x="11737209" y="352921"/>
              <a:ext cx="90092" cy="152962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93A445-FCDF-4482-A44D-541B43DBD432}"/>
              </a:ext>
            </a:extLst>
          </p:cNvPr>
          <p:cNvGrpSpPr/>
          <p:nvPr/>
        </p:nvGrpSpPr>
        <p:grpSpPr>
          <a:xfrm>
            <a:off x="68861" y="-9406"/>
            <a:ext cx="739326" cy="669710"/>
            <a:chOff x="10747" y="65128"/>
            <a:chExt cx="1287522" cy="1166287"/>
          </a:xfrm>
        </p:grpSpPr>
        <p:sp>
          <p:nvSpPr>
            <p:cNvPr id="127" name="任意多边形: 形状 408">
              <a:extLst>
                <a:ext uri="{FF2B5EF4-FFF2-40B4-BE49-F238E27FC236}">
                  <a16:creationId xmlns:a16="http://schemas.microsoft.com/office/drawing/2014/main" id="{F325978D-DF45-4495-ACB5-DC7D4FC90CC9}"/>
                </a:ext>
              </a:extLst>
            </p:cNvPr>
            <p:cNvSpPr/>
            <p:nvPr/>
          </p:nvSpPr>
          <p:spPr>
            <a:xfrm rot="1848693">
              <a:off x="617455" y="768302"/>
              <a:ext cx="126843" cy="2153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: 形状 409">
              <a:extLst>
                <a:ext uri="{FF2B5EF4-FFF2-40B4-BE49-F238E27FC236}">
                  <a16:creationId xmlns:a16="http://schemas.microsoft.com/office/drawing/2014/main" id="{C51DD0DC-2CF1-4F23-A53A-E0DBAEF7C9B8}"/>
                </a:ext>
              </a:extLst>
            </p:cNvPr>
            <p:cNvSpPr/>
            <p:nvPr/>
          </p:nvSpPr>
          <p:spPr>
            <a:xfrm rot="18707093">
              <a:off x="1127167" y="540293"/>
              <a:ext cx="126843" cy="2153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9" name="任意多边形: 形状 410">
              <a:extLst>
                <a:ext uri="{FF2B5EF4-FFF2-40B4-BE49-F238E27FC236}">
                  <a16:creationId xmlns:a16="http://schemas.microsoft.com/office/drawing/2014/main" id="{68315458-F83A-4DD3-9420-92467A423C03}"/>
                </a:ext>
              </a:extLst>
            </p:cNvPr>
            <p:cNvSpPr/>
            <p:nvPr/>
          </p:nvSpPr>
          <p:spPr>
            <a:xfrm rot="18707093">
              <a:off x="1143988" y="264676"/>
              <a:ext cx="78245" cy="132849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: 形状 411">
              <a:extLst>
                <a:ext uri="{FF2B5EF4-FFF2-40B4-BE49-F238E27FC236}">
                  <a16:creationId xmlns:a16="http://schemas.microsoft.com/office/drawing/2014/main" id="{4F66E829-D6D9-4BF8-9DCE-5FE4BEC1D1B5}"/>
                </a:ext>
              </a:extLst>
            </p:cNvPr>
            <p:cNvSpPr/>
            <p:nvPr/>
          </p:nvSpPr>
          <p:spPr>
            <a:xfrm rot="18707093">
              <a:off x="209329" y="120541"/>
              <a:ext cx="78245" cy="132849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" name="椭圆 413">
              <a:extLst>
                <a:ext uri="{FF2B5EF4-FFF2-40B4-BE49-F238E27FC236}">
                  <a16:creationId xmlns:a16="http://schemas.microsoft.com/office/drawing/2014/main" id="{621CE576-94C3-44D8-92C3-969C337F1126}"/>
                </a:ext>
              </a:extLst>
            </p:cNvPr>
            <p:cNvSpPr/>
            <p:nvPr/>
          </p:nvSpPr>
          <p:spPr>
            <a:xfrm>
              <a:off x="10747" y="632976"/>
              <a:ext cx="87698" cy="87698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414">
              <a:extLst>
                <a:ext uri="{FF2B5EF4-FFF2-40B4-BE49-F238E27FC236}">
                  <a16:creationId xmlns:a16="http://schemas.microsoft.com/office/drawing/2014/main" id="{62AC1B27-D937-4CDB-9EAC-08D5BB17BDFB}"/>
                </a:ext>
              </a:extLst>
            </p:cNvPr>
            <p:cNvSpPr/>
            <p:nvPr/>
          </p:nvSpPr>
          <p:spPr>
            <a:xfrm>
              <a:off x="300961" y="1096700"/>
              <a:ext cx="134715" cy="134715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椭圆 415">
              <a:extLst>
                <a:ext uri="{FF2B5EF4-FFF2-40B4-BE49-F238E27FC236}">
                  <a16:creationId xmlns:a16="http://schemas.microsoft.com/office/drawing/2014/main" id="{D3DD6F6D-1E37-483D-AE9A-08A694BC7FC8}"/>
                </a:ext>
              </a:extLst>
            </p:cNvPr>
            <p:cNvSpPr/>
            <p:nvPr/>
          </p:nvSpPr>
          <p:spPr>
            <a:xfrm>
              <a:off x="502947" y="65128"/>
              <a:ext cx="134715" cy="134715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05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4">
            <a:extLst>
              <a:ext uri="{FF2B5EF4-FFF2-40B4-BE49-F238E27FC236}">
                <a16:creationId xmlns:a16="http://schemas.microsoft.com/office/drawing/2014/main" id="{7F35072C-AEEE-4BB3-82FB-D94EAF48F3FE}"/>
              </a:ext>
            </a:extLst>
          </p:cNvPr>
          <p:cNvSpPr/>
          <p:nvPr/>
        </p:nvSpPr>
        <p:spPr>
          <a:xfrm>
            <a:off x="0" y="0"/>
            <a:ext cx="11430000" cy="47625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333">
            <a:extLst>
              <a:ext uri="{FF2B5EF4-FFF2-40B4-BE49-F238E27FC236}">
                <a16:creationId xmlns:a16="http://schemas.microsoft.com/office/drawing/2014/main" id="{E9679BEC-DE10-46FB-99EE-6B23F6355905}"/>
              </a:ext>
            </a:extLst>
          </p:cNvPr>
          <p:cNvSpPr/>
          <p:nvPr/>
        </p:nvSpPr>
        <p:spPr>
          <a:xfrm>
            <a:off x="8555834" y="381673"/>
            <a:ext cx="2134540" cy="902996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EC924D-805E-44AD-88FC-B8BD55181B59}"/>
              </a:ext>
            </a:extLst>
          </p:cNvPr>
          <p:cNvGrpSpPr/>
          <p:nvPr/>
        </p:nvGrpSpPr>
        <p:grpSpPr>
          <a:xfrm>
            <a:off x="0" y="4042500"/>
            <a:ext cx="11430000" cy="720000"/>
            <a:chOff x="0" y="4042500"/>
            <a:chExt cx="11430000" cy="720000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70FD462D-5E39-4E89-9F44-27964C44AFAC}"/>
                </a:ext>
              </a:extLst>
            </p:cNvPr>
            <p:cNvSpPr/>
            <p:nvPr/>
          </p:nvSpPr>
          <p:spPr>
            <a:xfrm>
              <a:off x="0" y="4042500"/>
              <a:ext cx="11430000" cy="720000"/>
            </a:xfrm>
            <a:prstGeom prst="rect">
              <a:avLst/>
            </a:prstGeom>
            <a:solidFill>
              <a:srgbClr val="55D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F556FD-EE35-40AE-A2FD-4FF6114074B6}"/>
                </a:ext>
              </a:extLst>
            </p:cNvPr>
            <p:cNvGrpSpPr/>
            <p:nvPr/>
          </p:nvGrpSpPr>
          <p:grpSpPr>
            <a:xfrm>
              <a:off x="266457" y="4053857"/>
              <a:ext cx="10897085" cy="657693"/>
              <a:chOff x="39102" y="4081038"/>
              <a:chExt cx="10897085" cy="6576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0D5256F-8122-499D-BEB5-38692A957E0C}"/>
                  </a:ext>
                </a:extLst>
              </p:cNvPr>
              <p:cNvGrpSpPr/>
              <p:nvPr/>
            </p:nvGrpSpPr>
            <p:grpSpPr>
              <a:xfrm>
                <a:off x="2615587" y="4101283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43" name="任意多边形: 形状 340">
                  <a:extLst>
                    <a:ext uri="{FF2B5EF4-FFF2-40B4-BE49-F238E27FC236}">
                      <a16:creationId xmlns:a16="http://schemas.microsoft.com/office/drawing/2014/main" id="{E339ABCA-CB90-4B05-B016-6842FF7184A4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1161724-0E28-4457-98E1-69DB11C88E45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23" name="任意多边形: 形状 341">
                    <a:extLst>
                      <a:ext uri="{FF2B5EF4-FFF2-40B4-BE49-F238E27FC236}">
                        <a16:creationId xmlns:a16="http://schemas.microsoft.com/office/drawing/2014/main" id="{76A66917-3A44-40C6-80BC-3D91B3F97B3A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4" name="组合 48">
                    <a:extLst>
                      <a:ext uri="{FF2B5EF4-FFF2-40B4-BE49-F238E27FC236}">
                        <a16:creationId xmlns:a16="http://schemas.microsoft.com/office/drawing/2014/main" id="{9191E85C-45D4-448F-B6B5-97C1BD59B5D1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25" name="任意多边形: 形状 351">
                      <a:extLst>
                        <a:ext uri="{FF2B5EF4-FFF2-40B4-BE49-F238E27FC236}">
                          <a16:creationId xmlns:a16="http://schemas.microsoft.com/office/drawing/2014/main" id="{DE7EB51D-05E3-4EC4-AC20-D2ED88FF5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47">
                      <a:extLst>
                        <a:ext uri="{FF2B5EF4-FFF2-40B4-BE49-F238E27FC236}">
                          <a16:creationId xmlns:a16="http://schemas.microsoft.com/office/drawing/2014/main" id="{C3573040-1CF6-456C-89B4-C5E45D038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" name="组合 358">
                    <a:extLst>
                      <a:ext uri="{FF2B5EF4-FFF2-40B4-BE49-F238E27FC236}">
                        <a16:creationId xmlns:a16="http://schemas.microsoft.com/office/drawing/2014/main" id="{CAE4792E-894F-479B-90E6-A98A5AC8B9A1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28" name="任意多边形: 形状 359">
                      <a:extLst>
                        <a:ext uri="{FF2B5EF4-FFF2-40B4-BE49-F238E27FC236}">
                          <a16:creationId xmlns:a16="http://schemas.microsoft.com/office/drawing/2014/main" id="{EC17D4DC-2F6A-4DB5-A173-4C554A3DB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360">
                      <a:extLst>
                        <a:ext uri="{FF2B5EF4-FFF2-40B4-BE49-F238E27FC236}">
                          <a16:creationId xmlns:a16="http://schemas.microsoft.com/office/drawing/2014/main" id="{77734D90-DD8C-4DDD-AA13-37A1C79D6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361">
                    <a:extLst>
                      <a:ext uri="{FF2B5EF4-FFF2-40B4-BE49-F238E27FC236}">
                        <a16:creationId xmlns:a16="http://schemas.microsoft.com/office/drawing/2014/main" id="{3782028E-F40C-4B42-80D7-1CD493A18D74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31" name="任意多边形: 形状 362">
                      <a:extLst>
                        <a:ext uri="{FF2B5EF4-FFF2-40B4-BE49-F238E27FC236}">
                          <a16:creationId xmlns:a16="http://schemas.microsoft.com/office/drawing/2014/main" id="{838215D6-58B4-497F-B856-6982F6F69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63">
                      <a:extLst>
                        <a:ext uri="{FF2B5EF4-FFF2-40B4-BE49-F238E27FC236}">
                          <a16:creationId xmlns:a16="http://schemas.microsoft.com/office/drawing/2014/main" id="{480D733A-1493-415A-97C0-4F7C5C67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13">
                    <a:extLst>
                      <a:ext uri="{FF2B5EF4-FFF2-40B4-BE49-F238E27FC236}">
                        <a16:creationId xmlns:a16="http://schemas.microsoft.com/office/drawing/2014/main" id="{7F034DF5-D24B-4297-B1A5-06EE1757CF70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34" name="任意多边形: 形状 243">
                      <a:extLst>
                        <a:ext uri="{FF2B5EF4-FFF2-40B4-BE49-F238E27FC236}">
                          <a16:creationId xmlns:a16="http://schemas.microsoft.com/office/drawing/2014/main" id="{374F9E01-648E-4046-8B8E-831F80BDC5B5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5" name="组合 10">
                      <a:extLst>
                        <a:ext uri="{FF2B5EF4-FFF2-40B4-BE49-F238E27FC236}">
                          <a16:creationId xmlns:a16="http://schemas.microsoft.com/office/drawing/2014/main" id="{43E7656A-84A8-4C43-A7E8-B66DB1AA20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36" name="任意多边形: 形状 240">
                        <a:extLst>
                          <a:ext uri="{FF2B5EF4-FFF2-40B4-BE49-F238E27FC236}">
                            <a16:creationId xmlns:a16="http://schemas.microsoft.com/office/drawing/2014/main" id="{30E1CC2B-F2E8-45B7-9A58-376528528E8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" name="椭圆 9">
                        <a:extLst>
                          <a:ext uri="{FF2B5EF4-FFF2-40B4-BE49-F238E27FC236}">
                            <a16:creationId xmlns:a16="http://schemas.microsoft.com/office/drawing/2014/main" id="{049ECD86-91DE-4FCF-BDB7-47F3A5006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8" name="组合 249">
                    <a:extLst>
                      <a:ext uri="{FF2B5EF4-FFF2-40B4-BE49-F238E27FC236}">
                        <a16:creationId xmlns:a16="http://schemas.microsoft.com/office/drawing/2014/main" id="{21922525-3A9A-474A-A4CF-70350A274485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39" name="任意多边形: 形状 250">
                      <a:extLst>
                        <a:ext uri="{FF2B5EF4-FFF2-40B4-BE49-F238E27FC236}">
                          <a16:creationId xmlns:a16="http://schemas.microsoft.com/office/drawing/2014/main" id="{5C867371-629B-43E2-830F-0AE3DB66482B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0" name="组合 251">
                      <a:extLst>
                        <a:ext uri="{FF2B5EF4-FFF2-40B4-BE49-F238E27FC236}">
                          <a16:creationId xmlns:a16="http://schemas.microsoft.com/office/drawing/2014/main" id="{EC63B67C-AEE3-4D0A-9E47-25382A1D66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41" name="任意多边形: 形状 252">
                        <a:extLst>
                          <a:ext uri="{FF2B5EF4-FFF2-40B4-BE49-F238E27FC236}">
                            <a16:creationId xmlns:a16="http://schemas.microsoft.com/office/drawing/2014/main" id="{4049D902-C164-467D-A933-D9E6477B888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椭圆 253">
                        <a:extLst>
                          <a:ext uri="{FF2B5EF4-FFF2-40B4-BE49-F238E27FC236}">
                            <a16:creationId xmlns:a16="http://schemas.microsoft.com/office/drawing/2014/main" id="{83BF8070-AEA0-4A5E-9C7B-63E7D606E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4" name="任意多边形: 形状 342">
                    <a:extLst>
                      <a:ext uri="{FF2B5EF4-FFF2-40B4-BE49-F238E27FC236}">
                        <a16:creationId xmlns:a16="http://schemas.microsoft.com/office/drawing/2014/main" id="{0B983C2F-71AA-4EFF-B809-20B074B02CD5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6801B29-AA43-419E-B8EC-8DCCCB6500E1}"/>
                  </a:ext>
                </a:extLst>
              </p:cNvPr>
              <p:cNvGrpSpPr/>
              <p:nvPr/>
            </p:nvGrpSpPr>
            <p:grpSpPr>
              <a:xfrm>
                <a:off x="7034109" y="4086864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98" name="任意多边形: 形状 340">
                  <a:extLst>
                    <a:ext uri="{FF2B5EF4-FFF2-40B4-BE49-F238E27FC236}">
                      <a16:creationId xmlns:a16="http://schemas.microsoft.com/office/drawing/2014/main" id="{2658C0B9-640D-424E-A0E1-41DBF7A8313E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54599E15-13E2-41FF-9C42-3619EA8FF763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100" name="任意多边形: 形状 341">
                    <a:extLst>
                      <a:ext uri="{FF2B5EF4-FFF2-40B4-BE49-F238E27FC236}">
                        <a16:creationId xmlns:a16="http://schemas.microsoft.com/office/drawing/2014/main" id="{B157899A-A4D0-415D-99C4-C4C8190464F2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1" name="组合 48">
                    <a:extLst>
                      <a:ext uri="{FF2B5EF4-FFF2-40B4-BE49-F238E27FC236}">
                        <a16:creationId xmlns:a16="http://schemas.microsoft.com/office/drawing/2014/main" id="{4B697981-A45D-40F2-A67B-E3493D462C76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119" name="任意多边形: 形状 351">
                      <a:extLst>
                        <a:ext uri="{FF2B5EF4-FFF2-40B4-BE49-F238E27FC236}">
                          <a16:creationId xmlns:a16="http://schemas.microsoft.com/office/drawing/2014/main" id="{C779A1F5-49F9-4BF3-B527-F53C72932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47">
                      <a:extLst>
                        <a:ext uri="{FF2B5EF4-FFF2-40B4-BE49-F238E27FC236}">
                          <a16:creationId xmlns:a16="http://schemas.microsoft.com/office/drawing/2014/main" id="{770D402B-608C-4DB4-9686-D66201E07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358">
                    <a:extLst>
                      <a:ext uri="{FF2B5EF4-FFF2-40B4-BE49-F238E27FC236}">
                        <a16:creationId xmlns:a16="http://schemas.microsoft.com/office/drawing/2014/main" id="{F67804C1-BE09-4B52-A0F3-7CED67B850A3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7" name="任意多边形: 形状 359">
                      <a:extLst>
                        <a:ext uri="{FF2B5EF4-FFF2-40B4-BE49-F238E27FC236}">
                          <a16:creationId xmlns:a16="http://schemas.microsoft.com/office/drawing/2014/main" id="{84F64FA1-106A-4786-9B6D-4737DDE35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360">
                      <a:extLst>
                        <a:ext uri="{FF2B5EF4-FFF2-40B4-BE49-F238E27FC236}">
                          <a16:creationId xmlns:a16="http://schemas.microsoft.com/office/drawing/2014/main" id="{79A0D90E-18D2-4A92-BE41-BCCF8F571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361">
                    <a:extLst>
                      <a:ext uri="{FF2B5EF4-FFF2-40B4-BE49-F238E27FC236}">
                        <a16:creationId xmlns:a16="http://schemas.microsoft.com/office/drawing/2014/main" id="{3356A911-5B1B-4612-BE97-56D9974D54B9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5" name="任意多边形: 形状 362">
                      <a:extLst>
                        <a:ext uri="{FF2B5EF4-FFF2-40B4-BE49-F238E27FC236}">
                          <a16:creationId xmlns:a16="http://schemas.microsoft.com/office/drawing/2014/main" id="{6209EDF4-BA07-4B5E-9DFA-1914BE60C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363">
                      <a:extLst>
                        <a:ext uri="{FF2B5EF4-FFF2-40B4-BE49-F238E27FC236}">
                          <a16:creationId xmlns:a16="http://schemas.microsoft.com/office/drawing/2014/main" id="{FBF73D8F-E467-407A-B31E-CA38707A9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4" name="组合 13">
                    <a:extLst>
                      <a:ext uri="{FF2B5EF4-FFF2-40B4-BE49-F238E27FC236}">
                        <a16:creationId xmlns:a16="http://schemas.microsoft.com/office/drawing/2014/main" id="{1B496A10-4933-4022-9201-BDAE135C7EE4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111" name="任意多边形: 形状 243">
                      <a:extLst>
                        <a:ext uri="{FF2B5EF4-FFF2-40B4-BE49-F238E27FC236}">
                          <a16:creationId xmlns:a16="http://schemas.microsoft.com/office/drawing/2014/main" id="{EF99FEB4-00D8-49A2-9414-93462CFABE3E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2" name="组合 10">
                      <a:extLst>
                        <a:ext uri="{FF2B5EF4-FFF2-40B4-BE49-F238E27FC236}">
                          <a16:creationId xmlns:a16="http://schemas.microsoft.com/office/drawing/2014/main" id="{52C33177-2360-4245-B53F-3492A1D88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13" name="任意多边形: 形状 240">
                        <a:extLst>
                          <a:ext uri="{FF2B5EF4-FFF2-40B4-BE49-F238E27FC236}">
                            <a16:creationId xmlns:a16="http://schemas.microsoft.com/office/drawing/2014/main" id="{397EBC46-25C6-47A6-B740-0C42F8BC09E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" name="椭圆 9">
                        <a:extLst>
                          <a:ext uri="{FF2B5EF4-FFF2-40B4-BE49-F238E27FC236}">
                            <a16:creationId xmlns:a16="http://schemas.microsoft.com/office/drawing/2014/main" id="{97EB2D27-BA1B-4C97-B6DC-44375508C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5" name="组合 249">
                    <a:extLst>
                      <a:ext uri="{FF2B5EF4-FFF2-40B4-BE49-F238E27FC236}">
                        <a16:creationId xmlns:a16="http://schemas.microsoft.com/office/drawing/2014/main" id="{F44E7141-0DEE-43CD-8C6B-D32F1B1B9FB1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107" name="任意多边形: 形状 250">
                      <a:extLst>
                        <a:ext uri="{FF2B5EF4-FFF2-40B4-BE49-F238E27FC236}">
                          <a16:creationId xmlns:a16="http://schemas.microsoft.com/office/drawing/2014/main" id="{0BAF872B-DEDD-425F-B6DC-45FB307273FD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8" name="组合 251">
                      <a:extLst>
                        <a:ext uri="{FF2B5EF4-FFF2-40B4-BE49-F238E27FC236}">
                          <a16:creationId xmlns:a16="http://schemas.microsoft.com/office/drawing/2014/main" id="{6914CC64-3007-4EB0-B004-C428694DB1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09" name="任意多边形: 形状 252">
                        <a:extLst>
                          <a:ext uri="{FF2B5EF4-FFF2-40B4-BE49-F238E27FC236}">
                            <a16:creationId xmlns:a16="http://schemas.microsoft.com/office/drawing/2014/main" id="{56C1F752-6495-4721-964B-4A4F01E56A4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" name="椭圆 253">
                        <a:extLst>
                          <a:ext uri="{FF2B5EF4-FFF2-40B4-BE49-F238E27FC236}">
                            <a16:creationId xmlns:a16="http://schemas.microsoft.com/office/drawing/2014/main" id="{2125EA1A-45CC-46E8-B22B-0330FB6A1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6" name="任意多边形: 形状 342">
                    <a:extLst>
                      <a:ext uri="{FF2B5EF4-FFF2-40B4-BE49-F238E27FC236}">
                        <a16:creationId xmlns:a16="http://schemas.microsoft.com/office/drawing/2014/main" id="{FD22D2E2-9755-4281-B3FC-1923C60D0E3D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3551C96-769B-4EE3-B2D7-76E9CEDB134E}"/>
                  </a:ext>
                </a:extLst>
              </p:cNvPr>
              <p:cNvGrpSpPr/>
              <p:nvPr/>
            </p:nvGrpSpPr>
            <p:grpSpPr>
              <a:xfrm>
                <a:off x="39102" y="4081038"/>
                <a:ext cx="2572755" cy="637448"/>
                <a:chOff x="39102" y="4081038"/>
                <a:chExt cx="2572755" cy="637448"/>
              </a:xfrm>
            </p:grpSpPr>
            <p:sp>
              <p:nvSpPr>
                <p:cNvPr id="147" name="任意多边形: 形状 340">
                  <a:extLst>
                    <a:ext uri="{FF2B5EF4-FFF2-40B4-BE49-F238E27FC236}">
                      <a16:creationId xmlns:a16="http://schemas.microsoft.com/office/drawing/2014/main" id="{57FE1353-8E02-4672-8930-C58E2084EA5B}"/>
                    </a:ext>
                  </a:extLst>
                </p:cNvPr>
                <p:cNvSpPr/>
                <p:nvPr/>
              </p:nvSpPr>
              <p:spPr>
                <a:xfrm rot="17915333" flipH="1">
                  <a:off x="181392" y="4421183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任意多边形: 形状 341">
                  <a:extLst>
                    <a:ext uri="{FF2B5EF4-FFF2-40B4-BE49-F238E27FC236}">
                      <a16:creationId xmlns:a16="http://schemas.microsoft.com/office/drawing/2014/main" id="{D3E67AF4-6B52-4F6D-8C80-80720E1701CA}"/>
                    </a:ext>
                  </a:extLst>
                </p:cNvPr>
                <p:cNvSpPr/>
                <p:nvPr/>
              </p:nvSpPr>
              <p:spPr>
                <a:xfrm rot="17915333" flipH="1">
                  <a:off x="1935100" y="4275178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2" name="组合 361">
                  <a:extLst>
                    <a:ext uri="{FF2B5EF4-FFF2-40B4-BE49-F238E27FC236}">
                      <a16:creationId xmlns:a16="http://schemas.microsoft.com/office/drawing/2014/main" id="{07337EE7-B9E3-42B1-88A9-0F75A7417682}"/>
                    </a:ext>
                  </a:extLst>
                </p:cNvPr>
                <p:cNvGrpSpPr/>
                <p:nvPr/>
              </p:nvGrpSpPr>
              <p:grpSpPr>
                <a:xfrm rot="19232518">
                  <a:off x="2508087" y="4470781"/>
                  <a:ext cx="103770" cy="108435"/>
                  <a:chOff x="-1912120" y="5702972"/>
                  <a:chExt cx="1307112" cy="1365874"/>
                </a:xfrm>
              </p:grpSpPr>
              <p:sp>
                <p:nvSpPr>
                  <p:cNvPr id="164" name="任意多边形: 形状 362">
                    <a:extLst>
                      <a:ext uri="{FF2B5EF4-FFF2-40B4-BE49-F238E27FC236}">
                        <a16:creationId xmlns:a16="http://schemas.microsoft.com/office/drawing/2014/main" id="{407E770B-0851-42E8-BAB1-5E8EDFE38026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363">
                    <a:extLst>
                      <a:ext uri="{FF2B5EF4-FFF2-40B4-BE49-F238E27FC236}">
                        <a16:creationId xmlns:a16="http://schemas.microsoft.com/office/drawing/2014/main" id="{90BC9373-8D37-4CA3-930F-143C69DC6713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3" name="组合 13">
                  <a:extLst>
                    <a:ext uri="{FF2B5EF4-FFF2-40B4-BE49-F238E27FC236}">
                      <a16:creationId xmlns:a16="http://schemas.microsoft.com/office/drawing/2014/main" id="{473F51B6-269A-4A20-8350-997C8C56E924}"/>
                    </a:ext>
                  </a:extLst>
                </p:cNvPr>
                <p:cNvGrpSpPr/>
                <p:nvPr/>
              </p:nvGrpSpPr>
              <p:grpSpPr>
                <a:xfrm>
                  <a:off x="39102" y="4081038"/>
                  <a:ext cx="273547" cy="475414"/>
                  <a:chOff x="1420181" y="2082776"/>
                  <a:chExt cx="595909" cy="1035666"/>
                </a:xfrm>
              </p:grpSpPr>
              <p:sp>
                <p:nvSpPr>
                  <p:cNvPr id="160" name="任意多边形: 形状 243">
                    <a:extLst>
                      <a:ext uri="{FF2B5EF4-FFF2-40B4-BE49-F238E27FC236}">
                        <a16:creationId xmlns:a16="http://schemas.microsoft.com/office/drawing/2014/main" id="{C2283829-57C0-42C9-8524-44ABA14F8DD3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1" name="组合 10">
                    <a:extLst>
                      <a:ext uri="{FF2B5EF4-FFF2-40B4-BE49-F238E27FC236}">
                        <a16:creationId xmlns:a16="http://schemas.microsoft.com/office/drawing/2014/main" id="{DFB9EE91-DAC0-462A-BC62-257DE2889A3B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62" name="任意多边形: 形状 240">
                      <a:extLst>
                        <a:ext uri="{FF2B5EF4-FFF2-40B4-BE49-F238E27FC236}">
                          <a16:creationId xmlns:a16="http://schemas.microsoft.com/office/drawing/2014/main" id="{37DC7839-687A-4F50-8D07-E0F0E4B812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9">
                      <a:extLst>
                        <a:ext uri="{FF2B5EF4-FFF2-40B4-BE49-F238E27FC236}">
                          <a16:creationId xmlns:a16="http://schemas.microsoft.com/office/drawing/2014/main" id="{0FB9FB95-7645-4869-B6C6-7FDC06520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4" name="组合 249">
                  <a:extLst>
                    <a:ext uri="{FF2B5EF4-FFF2-40B4-BE49-F238E27FC236}">
                      <a16:creationId xmlns:a16="http://schemas.microsoft.com/office/drawing/2014/main" id="{7EA6C879-2D3A-4E01-8E63-277D6B0230A4}"/>
                    </a:ext>
                  </a:extLst>
                </p:cNvPr>
                <p:cNvGrpSpPr/>
                <p:nvPr/>
              </p:nvGrpSpPr>
              <p:grpSpPr>
                <a:xfrm>
                  <a:off x="436117" y="4248504"/>
                  <a:ext cx="198174" cy="344417"/>
                  <a:chOff x="1420181" y="2082776"/>
                  <a:chExt cx="595909" cy="1035666"/>
                </a:xfrm>
              </p:grpSpPr>
              <p:sp>
                <p:nvSpPr>
                  <p:cNvPr id="156" name="任意多边形: 形状 250">
                    <a:extLst>
                      <a:ext uri="{FF2B5EF4-FFF2-40B4-BE49-F238E27FC236}">
                        <a16:creationId xmlns:a16="http://schemas.microsoft.com/office/drawing/2014/main" id="{1171C947-CF48-4949-8956-BD86C0320A3A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7" name="组合 251">
                    <a:extLst>
                      <a:ext uri="{FF2B5EF4-FFF2-40B4-BE49-F238E27FC236}">
                        <a16:creationId xmlns:a16="http://schemas.microsoft.com/office/drawing/2014/main" id="{38BFCD5B-F4A5-44CB-805D-CB937BEE6064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58" name="任意多边形: 形状 252">
                      <a:extLst>
                        <a:ext uri="{FF2B5EF4-FFF2-40B4-BE49-F238E27FC236}">
                          <a16:creationId xmlns:a16="http://schemas.microsoft.com/office/drawing/2014/main" id="{BB1142A8-DACA-44CE-A3AA-F5C414E72A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253">
                      <a:extLst>
                        <a:ext uri="{FF2B5EF4-FFF2-40B4-BE49-F238E27FC236}">
                          <a16:creationId xmlns:a16="http://schemas.microsoft.com/office/drawing/2014/main" id="{4504A0D2-86BC-495E-A740-C33E50BD7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55" name="任意多边形: 形状 342">
                  <a:extLst>
                    <a:ext uri="{FF2B5EF4-FFF2-40B4-BE49-F238E27FC236}">
                      <a16:creationId xmlns:a16="http://schemas.microsoft.com/office/drawing/2014/main" id="{F583FB0D-DC8A-4DD7-9332-A4AE9B4500D9}"/>
                    </a:ext>
                  </a:extLst>
                </p:cNvPr>
                <p:cNvSpPr/>
                <p:nvPr/>
              </p:nvSpPr>
              <p:spPr>
                <a:xfrm rot="17915333" flipH="1">
                  <a:off x="1197585" y="4277919"/>
                  <a:ext cx="187503" cy="25560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84" name="任意多边形: 形状 333">
            <a:extLst>
              <a:ext uri="{FF2B5EF4-FFF2-40B4-BE49-F238E27FC236}">
                <a16:creationId xmlns:a16="http://schemas.microsoft.com/office/drawing/2014/main" id="{C988C287-E135-4CE8-BDFA-A62CB1CE0F3B}"/>
              </a:ext>
            </a:extLst>
          </p:cNvPr>
          <p:cNvSpPr/>
          <p:nvPr/>
        </p:nvSpPr>
        <p:spPr>
          <a:xfrm>
            <a:off x="6575641" y="1670259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6" name="任意多边形: 形状 334">
            <a:extLst>
              <a:ext uri="{FF2B5EF4-FFF2-40B4-BE49-F238E27FC236}">
                <a16:creationId xmlns:a16="http://schemas.microsoft.com/office/drawing/2014/main" id="{BC1AB6DE-EEE4-4B6B-BC7A-602452BF148E}"/>
              </a:ext>
            </a:extLst>
          </p:cNvPr>
          <p:cNvSpPr/>
          <p:nvPr/>
        </p:nvSpPr>
        <p:spPr>
          <a:xfrm flipH="1">
            <a:off x="2811364" y="833171"/>
            <a:ext cx="1098057" cy="464523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7" name="椭圆 40">
            <a:extLst>
              <a:ext uri="{FF2B5EF4-FFF2-40B4-BE49-F238E27FC236}">
                <a16:creationId xmlns:a16="http://schemas.microsoft.com/office/drawing/2014/main" id="{94B576B3-556D-42A6-9D8A-9B12DBACC70D}"/>
              </a:ext>
            </a:extLst>
          </p:cNvPr>
          <p:cNvSpPr/>
          <p:nvPr/>
        </p:nvSpPr>
        <p:spPr>
          <a:xfrm>
            <a:off x="1934397" y="1056889"/>
            <a:ext cx="146831" cy="14683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324">
            <a:extLst>
              <a:ext uri="{FF2B5EF4-FFF2-40B4-BE49-F238E27FC236}">
                <a16:creationId xmlns:a16="http://schemas.microsoft.com/office/drawing/2014/main" id="{CD8FECB9-FAB5-4C5D-A8F1-39EB687D6CD8}"/>
              </a:ext>
            </a:extLst>
          </p:cNvPr>
          <p:cNvSpPr/>
          <p:nvPr/>
        </p:nvSpPr>
        <p:spPr>
          <a:xfrm>
            <a:off x="2420297" y="1833294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325">
            <a:extLst>
              <a:ext uri="{FF2B5EF4-FFF2-40B4-BE49-F238E27FC236}">
                <a16:creationId xmlns:a16="http://schemas.microsoft.com/office/drawing/2014/main" id="{693BAA33-E422-4AAE-B7C8-D291512FD74B}"/>
              </a:ext>
            </a:extLst>
          </p:cNvPr>
          <p:cNvSpPr/>
          <p:nvPr/>
        </p:nvSpPr>
        <p:spPr>
          <a:xfrm>
            <a:off x="2758478" y="106151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345">
            <a:extLst>
              <a:ext uri="{FF2B5EF4-FFF2-40B4-BE49-F238E27FC236}">
                <a16:creationId xmlns:a16="http://schemas.microsoft.com/office/drawing/2014/main" id="{EC98DFE0-19E8-4BE6-AB6E-4BA6B2276FB2}"/>
              </a:ext>
            </a:extLst>
          </p:cNvPr>
          <p:cNvSpPr/>
          <p:nvPr/>
        </p:nvSpPr>
        <p:spPr>
          <a:xfrm rot="21083616">
            <a:off x="7747246" y="540862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333">
            <a:extLst>
              <a:ext uri="{FF2B5EF4-FFF2-40B4-BE49-F238E27FC236}">
                <a16:creationId xmlns:a16="http://schemas.microsoft.com/office/drawing/2014/main" id="{A66A3100-3D44-434E-9B2E-D52A689150DE}"/>
              </a:ext>
            </a:extLst>
          </p:cNvPr>
          <p:cNvSpPr/>
          <p:nvPr/>
        </p:nvSpPr>
        <p:spPr>
          <a:xfrm>
            <a:off x="172429" y="1591267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6" name="任意多边形: 形状 319">
            <a:extLst>
              <a:ext uri="{FF2B5EF4-FFF2-40B4-BE49-F238E27FC236}">
                <a16:creationId xmlns:a16="http://schemas.microsoft.com/office/drawing/2014/main" id="{636EE87F-1AC6-4AF0-B3A4-E1EEE10E7110}"/>
              </a:ext>
            </a:extLst>
          </p:cNvPr>
          <p:cNvSpPr/>
          <p:nvPr/>
        </p:nvSpPr>
        <p:spPr>
          <a:xfrm rot="1848693">
            <a:off x="1488458" y="1375347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1" name="任意多边形: 形状 320">
            <a:extLst>
              <a:ext uri="{FF2B5EF4-FFF2-40B4-BE49-F238E27FC236}">
                <a16:creationId xmlns:a16="http://schemas.microsoft.com/office/drawing/2014/main" id="{185171D7-E5EB-4D55-9B73-82CD57067CA9}"/>
              </a:ext>
            </a:extLst>
          </p:cNvPr>
          <p:cNvSpPr/>
          <p:nvPr/>
        </p:nvSpPr>
        <p:spPr>
          <a:xfrm rot="18707093">
            <a:off x="894705" y="813718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2" name="任意多边形: 形状 322">
            <a:extLst>
              <a:ext uri="{FF2B5EF4-FFF2-40B4-BE49-F238E27FC236}">
                <a16:creationId xmlns:a16="http://schemas.microsoft.com/office/drawing/2014/main" id="{24C8EA16-76D2-4E33-A575-228BD4C17261}"/>
              </a:ext>
            </a:extLst>
          </p:cNvPr>
          <p:cNvSpPr/>
          <p:nvPr/>
        </p:nvSpPr>
        <p:spPr>
          <a:xfrm rot="18707093">
            <a:off x="1709916" y="582723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3" name="任意多边形: 形状 323">
            <a:extLst>
              <a:ext uri="{FF2B5EF4-FFF2-40B4-BE49-F238E27FC236}">
                <a16:creationId xmlns:a16="http://schemas.microsoft.com/office/drawing/2014/main" id="{179153D1-6ED2-49E4-B823-AFC099D3AA42}"/>
              </a:ext>
            </a:extLst>
          </p:cNvPr>
          <p:cNvSpPr/>
          <p:nvPr/>
        </p:nvSpPr>
        <p:spPr>
          <a:xfrm rot="1517159">
            <a:off x="123183" y="1019090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4" name="任意多边形: 形状 343">
            <a:extLst>
              <a:ext uri="{FF2B5EF4-FFF2-40B4-BE49-F238E27FC236}">
                <a16:creationId xmlns:a16="http://schemas.microsoft.com/office/drawing/2014/main" id="{439D539E-0B01-4644-ABB5-211397698EB6}"/>
              </a:ext>
            </a:extLst>
          </p:cNvPr>
          <p:cNvSpPr/>
          <p:nvPr/>
        </p:nvSpPr>
        <p:spPr>
          <a:xfrm rot="1848693">
            <a:off x="10954002" y="956887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344">
            <a:extLst>
              <a:ext uri="{FF2B5EF4-FFF2-40B4-BE49-F238E27FC236}">
                <a16:creationId xmlns:a16="http://schemas.microsoft.com/office/drawing/2014/main" id="{49742EC2-9A4D-4B58-83FC-45EDACAF883D}"/>
              </a:ext>
            </a:extLst>
          </p:cNvPr>
          <p:cNvSpPr/>
          <p:nvPr/>
        </p:nvSpPr>
        <p:spPr>
          <a:xfrm rot="17544588">
            <a:off x="8203497" y="304519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任意多边形: 形状 346">
            <a:extLst>
              <a:ext uri="{FF2B5EF4-FFF2-40B4-BE49-F238E27FC236}">
                <a16:creationId xmlns:a16="http://schemas.microsoft.com/office/drawing/2014/main" id="{95BA0C9E-E538-4471-9DED-D7032582D5B6}"/>
              </a:ext>
            </a:extLst>
          </p:cNvPr>
          <p:cNvSpPr/>
          <p:nvPr/>
        </p:nvSpPr>
        <p:spPr>
          <a:xfrm rot="2670160">
            <a:off x="9912834" y="1528683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8" name="文本框 376">
            <a:extLst>
              <a:ext uri="{FF2B5EF4-FFF2-40B4-BE49-F238E27FC236}">
                <a16:creationId xmlns:a16="http://schemas.microsoft.com/office/drawing/2014/main" id="{BEA0535B-0749-492B-A4B9-E41D6C22A3C2}"/>
              </a:ext>
            </a:extLst>
          </p:cNvPr>
          <p:cNvSpPr txBox="1"/>
          <p:nvPr/>
        </p:nvSpPr>
        <p:spPr>
          <a:xfrm>
            <a:off x="5182447" y="201656"/>
            <a:ext cx="106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1800" dirty="0">
                <a:latin typeface="Fredoka One (Headings)"/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233903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4">
            <a:extLst>
              <a:ext uri="{FF2B5EF4-FFF2-40B4-BE49-F238E27FC236}">
                <a16:creationId xmlns:a16="http://schemas.microsoft.com/office/drawing/2014/main" id="{7F35072C-AEEE-4BB3-82FB-D94EAF48F3FE}"/>
              </a:ext>
            </a:extLst>
          </p:cNvPr>
          <p:cNvSpPr/>
          <p:nvPr/>
        </p:nvSpPr>
        <p:spPr>
          <a:xfrm>
            <a:off x="0" y="0"/>
            <a:ext cx="11430000" cy="47625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EC924D-805E-44AD-88FC-B8BD55181B59}"/>
              </a:ext>
            </a:extLst>
          </p:cNvPr>
          <p:cNvGrpSpPr/>
          <p:nvPr/>
        </p:nvGrpSpPr>
        <p:grpSpPr>
          <a:xfrm>
            <a:off x="0" y="4042500"/>
            <a:ext cx="11430000" cy="720000"/>
            <a:chOff x="0" y="4042500"/>
            <a:chExt cx="11430000" cy="720000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70FD462D-5E39-4E89-9F44-27964C44AFAC}"/>
                </a:ext>
              </a:extLst>
            </p:cNvPr>
            <p:cNvSpPr/>
            <p:nvPr/>
          </p:nvSpPr>
          <p:spPr>
            <a:xfrm>
              <a:off x="0" y="4042500"/>
              <a:ext cx="11430000" cy="720000"/>
            </a:xfrm>
            <a:prstGeom prst="rect">
              <a:avLst/>
            </a:prstGeom>
            <a:solidFill>
              <a:srgbClr val="55D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F556FD-EE35-40AE-A2FD-4FF6114074B6}"/>
                </a:ext>
              </a:extLst>
            </p:cNvPr>
            <p:cNvGrpSpPr/>
            <p:nvPr/>
          </p:nvGrpSpPr>
          <p:grpSpPr>
            <a:xfrm>
              <a:off x="266457" y="4053857"/>
              <a:ext cx="10897085" cy="657693"/>
              <a:chOff x="39102" y="4081038"/>
              <a:chExt cx="10897085" cy="6576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0D5256F-8122-499D-BEB5-38692A957E0C}"/>
                  </a:ext>
                </a:extLst>
              </p:cNvPr>
              <p:cNvGrpSpPr/>
              <p:nvPr/>
            </p:nvGrpSpPr>
            <p:grpSpPr>
              <a:xfrm>
                <a:off x="2615587" y="4101283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43" name="任意多边形: 形状 340">
                  <a:extLst>
                    <a:ext uri="{FF2B5EF4-FFF2-40B4-BE49-F238E27FC236}">
                      <a16:creationId xmlns:a16="http://schemas.microsoft.com/office/drawing/2014/main" id="{E339ABCA-CB90-4B05-B016-6842FF7184A4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1161724-0E28-4457-98E1-69DB11C88E45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23" name="任意多边形: 形状 341">
                    <a:extLst>
                      <a:ext uri="{FF2B5EF4-FFF2-40B4-BE49-F238E27FC236}">
                        <a16:creationId xmlns:a16="http://schemas.microsoft.com/office/drawing/2014/main" id="{76A66917-3A44-40C6-80BC-3D91B3F97B3A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4" name="组合 48">
                    <a:extLst>
                      <a:ext uri="{FF2B5EF4-FFF2-40B4-BE49-F238E27FC236}">
                        <a16:creationId xmlns:a16="http://schemas.microsoft.com/office/drawing/2014/main" id="{9191E85C-45D4-448F-B6B5-97C1BD59B5D1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25" name="任意多边形: 形状 351">
                      <a:extLst>
                        <a:ext uri="{FF2B5EF4-FFF2-40B4-BE49-F238E27FC236}">
                          <a16:creationId xmlns:a16="http://schemas.microsoft.com/office/drawing/2014/main" id="{DE7EB51D-05E3-4EC4-AC20-D2ED88FF5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47">
                      <a:extLst>
                        <a:ext uri="{FF2B5EF4-FFF2-40B4-BE49-F238E27FC236}">
                          <a16:creationId xmlns:a16="http://schemas.microsoft.com/office/drawing/2014/main" id="{C3573040-1CF6-456C-89B4-C5E45D038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" name="组合 358">
                    <a:extLst>
                      <a:ext uri="{FF2B5EF4-FFF2-40B4-BE49-F238E27FC236}">
                        <a16:creationId xmlns:a16="http://schemas.microsoft.com/office/drawing/2014/main" id="{CAE4792E-894F-479B-90E6-A98A5AC8B9A1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28" name="任意多边形: 形状 359">
                      <a:extLst>
                        <a:ext uri="{FF2B5EF4-FFF2-40B4-BE49-F238E27FC236}">
                          <a16:creationId xmlns:a16="http://schemas.microsoft.com/office/drawing/2014/main" id="{EC17D4DC-2F6A-4DB5-A173-4C554A3DB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360">
                      <a:extLst>
                        <a:ext uri="{FF2B5EF4-FFF2-40B4-BE49-F238E27FC236}">
                          <a16:creationId xmlns:a16="http://schemas.microsoft.com/office/drawing/2014/main" id="{77734D90-DD8C-4DDD-AA13-37A1C79D6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361">
                    <a:extLst>
                      <a:ext uri="{FF2B5EF4-FFF2-40B4-BE49-F238E27FC236}">
                        <a16:creationId xmlns:a16="http://schemas.microsoft.com/office/drawing/2014/main" id="{3782028E-F40C-4B42-80D7-1CD493A18D74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31" name="任意多边形: 形状 362">
                      <a:extLst>
                        <a:ext uri="{FF2B5EF4-FFF2-40B4-BE49-F238E27FC236}">
                          <a16:creationId xmlns:a16="http://schemas.microsoft.com/office/drawing/2014/main" id="{838215D6-58B4-497F-B856-6982F6F69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63">
                      <a:extLst>
                        <a:ext uri="{FF2B5EF4-FFF2-40B4-BE49-F238E27FC236}">
                          <a16:creationId xmlns:a16="http://schemas.microsoft.com/office/drawing/2014/main" id="{480D733A-1493-415A-97C0-4F7C5C67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13">
                    <a:extLst>
                      <a:ext uri="{FF2B5EF4-FFF2-40B4-BE49-F238E27FC236}">
                        <a16:creationId xmlns:a16="http://schemas.microsoft.com/office/drawing/2014/main" id="{7F034DF5-D24B-4297-B1A5-06EE1757CF70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34" name="任意多边形: 形状 243">
                      <a:extLst>
                        <a:ext uri="{FF2B5EF4-FFF2-40B4-BE49-F238E27FC236}">
                          <a16:creationId xmlns:a16="http://schemas.microsoft.com/office/drawing/2014/main" id="{374F9E01-648E-4046-8B8E-831F80BDC5B5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5" name="组合 10">
                      <a:extLst>
                        <a:ext uri="{FF2B5EF4-FFF2-40B4-BE49-F238E27FC236}">
                          <a16:creationId xmlns:a16="http://schemas.microsoft.com/office/drawing/2014/main" id="{43E7656A-84A8-4C43-A7E8-B66DB1AA20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36" name="任意多边形: 形状 240">
                        <a:extLst>
                          <a:ext uri="{FF2B5EF4-FFF2-40B4-BE49-F238E27FC236}">
                            <a16:creationId xmlns:a16="http://schemas.microsoft.com/office/drawing/2014/main" id="{30E1CC2B-F2E8-45B7-9A58-376528528E8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" name="椭圆 9">
                        <a:extLst>
                          <a:ext uri="{FF2B5EF4-FFF2-40B4-BE49-F238E27FC236}">
                            <a16:creationId xmlns:a16="http://schemas.microsoft.com/office/drawing/2014/main" id="{049ECD86-91DE-4FCF-BDB7-47F3A5006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8" name="组合 249">
                    <a:extLst>
                      <a:ext uri="{FF2B5EF4-FFF2-40B4-BE49-F238E27FC236}">
                        <a16:creationId xmlns:a16="http://schemas.microsoft.com/office/drawing/2014/main" id="{21922525-3A9A-474A-A4CF-70350A274485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39" name="任意多边形: 形状 250">
                      <a:extLst>
                        <a:ext uri="{FF2B5EF4-FFF2-40B4-BE49-F238E27FC236}">
                          <a16:creationId xmlns:a16="http://schemas.microsoft.com/office/drawing/2014/main" id="{5C867371-629B-43E2-830F-0AE3DB66482B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0" name="组合 251">
                      <a:extLst>
                        <a:ext uri="{FF2B5EF4-FFF2-40B4-BE49-F238E27FC236}">
                          <a16:creationId xmlns:a16="http://schemas.microsoft.com/office/drawing/2014/main" id="{EC63B67C-AEE3-4D0A-9E47-25382A1D66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41" name="任意多边形: 形状 252">
                        <a:extLst>
                          <a:ext uri="{FF2B5EF4-FFF2-40B4-BE49-F238E27FC236}">
                            <a16:creationId xmlns:a16="http://schemas.microsoft.com/office/drawing/2014/main" id="{4049D902-C164-467D-A933-D9E6477B888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椭圆 253">
                        <a:extLst>
                          <a:ext uri="{FF2B5EF4-FFF2-40B4-BE49-F238E27FC236}">
                            <a16:creationId xmlns:a16="http://schemas.microsoft.com/office/drawing/2014/main" id="{83BF8070-AEA0-4A5E-9C7B-63E7D606E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4" name="任意多边形: 形状 342">
                    <a:extLst>
                      <a:ext uri="{FF2B5EF4-FFF2-40B4-BE49-F238E27FC236}">
                        <a16:creationId xmlns:a16="http://schemas.microsoft.com/office/drawing/2014/main" id="{0B983C2F-71AA-4EFF-B809-20B074B02CD5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6801B29-AA43-419E-B8EC-8DCCCB6500E1}"/>
                  </a:ext>
                </a:extLst>
              </p:cNvPr>
              <p:cNvGrpSpPr/>
              <p:nvPr/>
            </p:nvGrpSpPr>
            <p:grpSpPr>
              <a:xfrm>
                <a:off x="7034109" y="4086864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98" name="任意多边形: 形状 340">
                  <a:extLst>
                    <a:ext uri="{FF2B5EF4-FFF2-40B4-BE49-F238E27FC236}">
                      <a16:creationId xmlns:a16="http://schemas.microsoft.com/office/drawing/2014/main" id="{2658C0B9-640D-424E-A0E1-41DBF7A8313E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54599E15-13E2-41FF-9C42-3619EA8FF763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100" name="任意多边形: 形状 341">
                    <a:extLst>
                      <a:ext uri="{FF2B5EF4-FFF2-40B4-BE49-F238E27FC236}">
                        <a16:creationId xmlns:a16="http://schemas.microsoft.com/office/drawing/2014/main" id="{B157899A-A4D0-415D-99C4-C4C8190464F2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1" name="组合 48">
                    <a:extLst>
                      <a:ext uri="{FF2B5EF4-FFF2-40B4-BE49-F238E27FC236}">
                        <a16:creationId xmlns:a16="http://schemas.microsoft.com/office/drawing/2014/main" id="{4B697981-A45D-40F2-A67B-E3493D462C76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119" name="任意多边形: 形状 351">
                      <a:extLst>
                        <a:ext uri="{FF2B5EF4-FFF2-40B4-BE49-F238E27FC236}">
                          <a16:creationId xmlns:a16="http://schemas.microsoft.com/office/drawing/2014/main" id="{C779A1F5-49F9-4BF3-B527-F53C72932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47">
                      <a:extLst>
                        <a:ext uri="{FF2B5EF4-FFF2-40B4-BE49-F238E27FC236}">
                          <a16:creationId xmlns:a16="http://schemas.microsoft.com/office/drawing/2014/main" id="{770D402B-608C-4DB4-9686-D66201E07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358">
                    <a:extLst>
                      <a:ext uri="{FF2B5EF4-FFF2-40B4-BE49-F238E27FC236}">
                        <a16:creationId xmlns:a16="http://schemas.microsoft.com/office/drawing/2014/main" id="{F67804C1-BE09-4B52-A0F3-7CED67B850A3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7" name="任意多边形: 形状 359">
                      <a:extLst>
                        <a:ext uri="{FF2B5EF4-FFF2-40B4-BE49-F238E27FC236}">
                          <a16:creationId xmlns:a16="http://schemas.microsoft.com/office/drawing/2014/main" id="{84F64FA1-106A-4786-9B6D-4737DDE35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360">
                      <a:extLst>
                        <a:ext uri="{FF2B5EF4-FFF2-40B4-BE49-F238E27FC236}">
                          <a16:creationId xmlns:a16="http://schemas.microsoft.com/office/drawing/2014/main" id="{79A0D90E-18D2-4A92-BE41-BCCF8F571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361">
                    <a:extLst>
                      <a:ext uri="{FF2B5EF4-FFF2-40B4-BE49-F238E27FC236}">
                        <a16:creationId xmlns:a16="http://schemas.microsoft.com/office/drawing/2014/main" id="{3356A911-5B1B-4612-BE97-56D9974D54B9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5" name="任意多边形: 形状 362">
                      <a:extLst>
                        <a:ext uri="{FF2B5EF4-FFF2-40B4-BE49-F238E27FC236}">
                          <a16:creationId xmlns:a16="http://schemas.microsoft.com/office/drawing/2014/main" id="{6209EDF4-BA07-4B5E-9DFA-1914BE60C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363">
                      <a:extLst>
                        <a:ext uri="{FF2B5EF4-FFF2-40B4-BE49-F238E27FC236}">
                          <a16:creationId xmlns:a16="http://schemas.microsoft.com/office/drawing/2014/main" id="{FBF73D8F-E467-407A-B31E-CA38707A9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4" name="组合 13">
                    <a:extLst>
                      <a:ext uri="{FF2B5EF4-FFF2-40B4-BE49-F238E27FC236}">
                        <a16:creationId xmlns:a16="http://schemas.microsoft.com/office/drawing/2014/main" id="{1B496A10-4933-4022-9201-BDAE135C7EE4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111" name="任意多边形: 形状 243">
                      <a:extLst>
                        <a:ext uri="{FF2B5EF4-FFF2-40B4-BE49-F238E27FC236}">
                          <a16:creationId xmlns:a16="http://schemas.microsoft.com/office/drawing/2014/main" id="{EF99FEB4-00D8-49A2-9414-93462CFABE3E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2" name="组合 10">
                      <a:extLst>
                        <a:ext uri="{FF2B5EF4-FFF2-40B4-BE49-F238E27FC236}">
                          <a16:creationId xmlns:a16="http://schemas.microsoft.com/office/drawing/2014/main" id="{52C33177-2360-4245-B53F-3492A1D88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13" name="任意多边形: 形状 240">
                        <a:extLst>
                          <a:ext uri="{FF2B5EF4-FFF2-40B4-BE49-F238E27FC236}">
                            <a16:creationId xmlns:a16="http://schemas.microsoft.com/office/drawing/2014/main" id="{397EBC46-25C6-47A6-B740-0C42F8BC09E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" name="椭圆 9">
                        <a:extLst>
                          <a:ext uri="{FF2B5EF4-FFF2-40B4-BE49-F238E27FC236}">
                            <a16:creationId xmlns:a16="http://schemas.microsoft.com/office/drawing/2014/main" id="{97EB2D27-BA1B-4C97-B6DC-44375508C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5" name="组合 249">
                    <a:extLst>
                      <a:ext uri="{FF2B5EF4-FFF2-40B4-BE49-F238E27FC236}">
                        <a16:creationId xmlns:a16="http://schemas.microsoft.com/office/drawing/2014/main" id="{F44E7141-0DEE-43CD-8C6B-D32F1B1B9FB1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107" name="任意多边形: 形状 250">
                      <a:extLst>
                        <a:ext uri="{FF2B5EF4-FFF2-40B4-BE49-F238E27FC236}">
                          <a16:creationId xmlns:a16="http://schemas.microsoft.com/office/drawing/2014/main" id="{0BAF872B-DEDD-425F-B6DC-45FB307273FD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8" name="组合 251">
                      <a:extLst>
                        <a:ext uri="{FF2B5EF4-FFF2-40B4-BE49-F238E27FC236}">
                          <a16:creationId xmlns:a16="http://schemas.microsoft.com/office/drawing/2014/main" id="{6914CC64-3007-4EB0-B004-C428694DB1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09" name="任意多边形: 形状 252">
                        <a:extLst>
                          <a:ext uri="{FF2B5EF4-FFF2-40B4-BE49-F238E27FC236}">
                            <a16:creationId xmlns:a16="http://schemas.microsoft.com/office/drawing/2014/main" id="{56C1F752-6495-4721-964B-4A4F01E56A4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" name="椭圆 253">
                        <a:extLst>
                          <a:ext uri="{FF2B5EF4-FFF2-40B4-BE49-F238E27FC236}">
                            <a16:creationId xmlns:a16="http://schemas.microsoft.com/office/drawing/2014/main" id="{2125EA1A-45CC-46E8-B22B-0330FB6A1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6" name="任意多边形: 形状 342">
                    <a:extLst>
                      <a:ext uri="{FF2B5EF4-FFF2-40B4-BE49-F238E27FC236}">
                        <a16:creationId xmlns:a16="http://schemas.microsoft.com/office/drawing/2014/main" id="{FD22D2E2-9755-4281-B3FC-1923C60D0E3D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3551C96-769B-4EE3-B2D7-76E9CEDB134E}"/>
                  </a:ext>
                </a:extLst>
              </p:cNvPr>
              <p:cNvGrpSpPr/>
              <p:nvPr/>
            </p:nvGrpSpPr>
            <p:grpSpPr>
              <a:xfrm>
                <a:off x="39102" y="4081038"/>
                <a:ext cx="2572755" cy="637448"/>
                <a:chOff x="39102" y="4081038"/>
                <a:chExt cx="2572755" cy="637448"/>
              </a:xfrm>
            </p:grpSpPr>
            <p:sp>
              <p:nvSpPr>
                <p:cNvPr id="147" name="任意多边形: 形状 340">
                  <a:extLst>
                    <a:ext uri="{FF2B5EF4-FFF2-40B4-BE49-F238E27FC236}">
                      <a16:creationId xmlns:a16="http://schemas.microsoft.com/office/drawing/2014/main" id="{57FE1353-8E02-4672-8930-C58E2084EA5B}"/>
                    </a:ext>
                  </a:extLst>
                </p:cNvPr>
                <p:cNvSpPr/>
                <p:nvPr/>
              </p:nvSpPr>
              <p:spPr>
                <a:xfrm rot="17915333" flipH="1">
                  <a:off x="181392" y="4421183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任意多边形: 形状 341">
                  <a:extLst>
                    <a:ext uri="{FF2B5EF4-FFF2-40B4-BE49-F238E27FC236}">
                      <a16:creationId xmlns:a16="http://schemas.microsoft.com/office/drawing/2014/main" id="{D3E67AF4-6B52-4F6D-8C80-80720E1701CA}"/>
                    </a:ext>
                  </a:extLst>
                </p:cNvPr>
                <p:cNvSpPr/>
                <p:nvPr/>
              </p:nvSpPr>
              <p:spPr>
                <a:xfrm rot="17915333" flipH="1">
                  <a:off x="1935100" y="4275178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2" name="组合 361">
                  <a:extLst>
                    <a:ext uri="{FF2B5EF4-FFF2-40B4-BE49-F238E27FC236}">
                      <a16:creationId xmlns:a16="http://schemas.microsoft.com/office/drawing/2014/main" id="{07337EE7-B9E3-42B1-88A9-0F75A7417682}"/>
                    </a:ext>
                  </a:extLst>
                </p:cNvPr>
                <p:cNvGrpSpPr/>
                <p:nvPr/>
              </p:nvGrpSpPr>
              <p:grpSpPr>
                <a:xfrm rot="19232518">
                  <a:off x="2508087" y="4470781"/>
                  <a:ext cx="103770" cy="108435"/>
                  <a:chOff x="-1912120" y="5702972"/>
                  <a:chExt cx="1307112" cy="1365874"/>
                </a:xfrm>
              </p:grpSpPr>
              <p:sp>
                <p:nvSpPr>
                  <p:cNvPr id="164" name="任意多边形: 形状 362">
                    <a:extLst>
                      <a:ext uri="{FF2B5EF4-FFF2-40B4-BE49-F238E27FC236}">
                        <a16:creationId xmlns:a16="http://schemas.microsoft.com/office/drawing/2014/main" id="{407E770B-0851-42E8-BAB1-5E8EDFE38026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363">
                    <a:extLst>
                      <a:ext uri="{FF2B5EF4-FFF2-40B4-BE49-F238E27FC236}">
                        <a16:creationId xmlns:a16="http://schemas.microsoft.com/office/drawing/2014/main" id="{90BC9373-8D37-4CA3-930F-143C69DC6713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3" name="组合 13">
                  <a:extLst>
                    <a:ext uri="{FF2B5EF4-FFF2-40B4-BE49-F238E27FC236}">
                      <a16:creationId xmlns:a16="http://schemas.microsoft.com/office/drawing/2014/main" id="{473F51B6-269A-4A20-8350-997C8C56E924}"/>
                    </a:ext>
                  </a:extLst>
                </p:cNvPr>
                <p:cNvGrpSpPr/>
                <p:nvPr/>
              </p:nvGrpSpPr>
              <p:grpSpPr>
                <a:xfrm>
                  <a:off x="39102" y="4081038"/>
                  <a:ext cx="273547" cy="475414"/>
                  <a:chOff x="1420181" y="2082776"/>
                  <a:chExt cx="595909" cy="1035666"/>
                </a:xfrm>
              </p:grpSpPr>
              <p:sp>
                <p:nvSpPr>
                  <p:cNvPr id="160" name="任意多边形: 形状 243">
                    <a:extLst>
                      <a:ext uri="{FF2B5EF4-FFF2-40B4-BE49-F238E27FC236}">
                        <a16:creationId xmlns:a16="http://schemas.microsoft.com/office/drawing/2014/main" id="{C2283829-57C0-42C9-8524-44ABA14F8DD3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1" name="组合 10">
                    <a:extLst>
                      <a:ext uri="{FF2B5EF4-FFF2-40B4-BE49-F238E27FC236}">
                        <a16:creationId xmlns:a16="http://schemas.microsoft.com/office/drawing/2014/main" id="{DFB9EE91-DAC0-462A-BC62-257DE2889A3B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62" name="任意多边形: 形状 240">
                      <a:extLst>
                        <a:ext uri="{FF2B5EF4-FFF2-40B4-BE49-F238E27FC236}">
                          <a16:creationId xmlns:a16="http://schemas.microsoft.com/office/drawing/2014/main" id="{37DC7839-687A-4F50-8D07-E0F0E4B812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9">
                      <a:extLst>
                        <a:ext uri="{FF2B5EF4-FFF2-40B4-BE49-F238E27FC236}">
                          <a16:creationId xmlns:a16="http://schemas.microsoft.com/office/drawing/2014/main" id="{0FB9FB95-7645-4869-B6C6-7FDC06520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4" name="组合 249">
                  <a:extLst>
                    <a:ext uri="{FF2B5EF4-FFF2-40B4-BE49-F238E27FC236}">
                      <a16:creationId xmlns:a16="http://schemas.microsoft.com/office/drawing/2014/main" id="{7EA6C879-2D3A-4E01-8E63-277D6B0230A4}"/>
                    </a:ext>
                  </a:extLst>
                </p:cNvPr>
                <p:cNvGrpSpPr/>
                <p:nvPr/>
              </p:nvGrpSpPr>
              <p:grpSpPr>
                <a:xfrm>
                  <a:off x="436117" y="4248504"/>
                  <a:ext cx="198174" cy="344417"/>
                  <a:chOff x="1420181" y="2082776"/>
                  <a:chExt cx="595909" cy="1035666"/>
                </a:xfrm>
              </p:grpSpPr>
              <p:sp>
                <p:nvSpPr>
                  <p:cNvPr id="156" name="任意多边形: 形状 250">
                    <a:extLst>
                      <a:ext uri="{FF2B5EF4-FFF2-40B4-BE49-F238E27FC236}">
                        <a16:creationId xmlns:a16="http://schemas.microsoft.com/office/drawing/2014/main" id="{1171C947-CF48-4949-8956-BD86C0320A3A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7" name="组合 251">
                    <a:extLst>
                      <a:ext uri="{FF2B5EF4-FFF2-40B4-BE49-F238E27FC236}">
                        <a16:creationId xmlns:a16="http://schemas.microsoft.com/office/drawing/2014/main" id="{38BFCD5B-F4A5-44CB-805D-CB937BEE6064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58" name="任意多边形: 形状 252">
                      <a:extLst>
                        <a:ext uri="{FF2B5EF4-FFF2-40B4-BE49-F238E27FC236}">
                          <a16:creationId xmlns:a16="http://schemas.microsoft.com/office/drawing/2014/main" id="{BB1142A8-DACA-44CE-A3AA-F5C414E72A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253">
                      <a:extLst>
                        <a:ext uri="{FF2B5EF4-FFF2-40B4-BE49-F238E27FC236}">
                          <a16:creationId xmlns:a16="http://schemas.microsoft.com/office/drawing/2014/main" id="{4504A0D2-86BC-495E-A740-C33E50BD7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55" name="任意多边形: 形状 342">
                  <a:extLst>
                    <a:ext uri="{FF2B5EF4-FFF2-40B4-BE49-F238E27FC236}">
                      <a16:creationId xmlns:a16="http://schemas.microsoft.com/office/drawing/2014/main" id="{F583FB0D-DC8A-4DD7-9332-A4AE9B4500D9}"/>
                    </a:ext>
                  </a:extLst>
                </p:cNvPr>
                <p:cNvSpPr/>
                <p:nvPr/>
              </p:nvSpPr>
              <p:spPr>
                <a:xfrm rot="17915333" flipH="1">
                  <a:off x="1197585" y="4277919"/>
                  <a:ext cx="187503" cy="25560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8" name="文本框 376">
            <a:extLst>
              <a:ext uri="{FF2B5EF4-FFF2-40B4-BE49-F238E27FC236}">
                <a16:creationId xmlns:a16="http://schemas.microsoft.com/office/drawing/2014/main" id="{BEA0535B-0749-492B-A4B9-E41D6C22A3C2}"/>
              </a:ext>
            </a:extLst>
          </p:cNvPr>
          <p:cNvSpPr txBox="1"/>
          <p:nvPr/>
        </p:nvSpPr>
        <p:spPr>
          <a:xfrm>
            <a:off x="5182447" y="201656"/>
            <a:ext cx="106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1800" dirty="0">
                <a:latin typeface="Fredoka One (Headings)"/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128465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4">
            <a:extLst>
              <a:ext uri="{FF2B5EF4-FFF2-40B4-BE49-F238E27FC236}">
                <a16:creationId xmlns:a16="http://schemas.microsoft.com/office/drawing/2014/main" id="{7F35072C-AEEE-4BB3-82FB-D94EAF48F3FE}"/>
              </a:ext>
            </a:extLst>
          </p:cNvPr>
          <p:cNvSpPr/>
          <p:nvPr/>
        </p:nvSpPr>
        <p:spPr>
          <a:xfrm>
            <a:off x="0" y="0"/>
            <a:ext cx="11430000" cy="47625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EC924D-805E-44AD-88FC-B8BD55181B59}"/>
              </a:ext>
            </a:extLst>
          </p:cNvPr>
          <p:cNvGrpSpPr/>
          <p:nvPr/>
        </p:nvGrpSpPr>
        <p:grpSpPr>
          <a:xfrm>
            <a:off x="0" y="4042500"/>
            <a:ext cx="11430000" cy="720000"/>
            <a:chOff x="0" y="4042500"/>
            <a:chExt cx="11430000" cy="720000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70FD462D-5E39-4E89-9F44-27964C44AFAC}"/>
                </a:ext>
              </a:extLst>
            </p:cNvPr>
            <p:cNvSpPr/>
            <p:nvPr/>
          </p:nvSpPr>
          <p:spPr>
            <a:xfrm>
              <a:off x="0" y="4042500"/>
              <a:ext cx="11430000" cy="720000"/>
            </a:xfrm>
            <a:prstGeom prst="rect">
              <a:avLst/>
            </a:prstGeom>
            <a:solidFill>
              <a:srgbClr val="55D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F556FD-EE35-40AE-A2FD-4FF6114074B6}"/>
                </a:ext>
              </a:extLst>
            </p:cNvPr>
            <p:cNvGrpSpPr/>
            <p:nvPr/>
          </p:nvGrpSpPr>
          <p:grpSpPr>
            <a:xfrm>
              <a:off x="266457" y="4053857"/>
              <a:ext cx="10897085" cy="657693"/>
              <a:chOff x="39102" y="4081038"/>
              <a:chExt cx="10897085" cy="6576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0D5256F-8122-499D-BEB5-38692A957E0C}"/>
                  </a:ext>
                </a:extLst>
              </p:cNvPr>
              <p:cNvGrpSpPr/>
              <p:nvPr/>
            </p:nvGrpSpPr>
            <p:grpSpPr>
              <a:xfrm>
                <a:off x="2615587" y="4101283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43" name="任意多边形: 形状 340">
                  <a:extLst>
                    <a:ext uri="{FF2B5EF4-FFF2-40B4-BE49-F238E27FC236}">
                      <a16:creationId xmlns:a16="http://schemas.microsoft.com/office/drawing/2014/main" id="{E339ABCA-CB90-4B05-B016-6842FF7184A4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1161724-0E28-4457-98E1-69DB11C88E45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23" name="任意多边形: 形状 341">
                    <a:extLst>
                      <a:ext uri="{FF2B5EF4-FFF2-40B4-BE49-F238E27FC236}">
                        <a16:creationId xmlns:a16="http://schemas.microsoft.com/office/drawing/2014/main" id="{76A66917-3A44-40C6-80BC-3D91B3F97B3A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4" name="组合 48">
                    <a:extLst>
                      <a:ext uri="{FF2B5EF4-FFF2-40B4-BE49-F238E27FC236}">
                        <a16:creationId xmlns:a16="http://schemas.microsoft.com/office/drawing/2014/main" id="{9191E85C-45D4-448F-B6B5-97C1BD59B5D1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25" name="任意多边形: 形状 351">
                      <a:extLst>
                        <a:ext uri="{FF2B5EF4-FFF2-40B4-BE49-F238E27FC236}">
                          <a16:creationId xmlns:a16="http://schemas.microsoft.com/office/drawing/2014/main" id="{DE7EB51D-05E3-4EC4-AC20-D2ED88FF5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47">
                      <a:extLst>
                        <a:ext uri="{FF2B5EF4-FFF2-40B4-BE49-F238E27FC236}">
                          <a16:creationId xmlns:a16="http://schemas.microsoft.com/office/drawing/2014/main" id="{C3573040-1CF6-456C-89B4-C5E45D038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" name="组合 358">
                    <a:extLst>
                      <a:ext uri="{FF2B5EF4-FFF2-40B4-BE49-F238E27FC236}">
                        <a16:creationId xmlns:a16="http://schemas.microsoft.com/office/drawing/2014/main" id="{CAE4792E-894F-479B-90E6-A98A5AC8B9A1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28" name="任意多边形: 形状 359">
                      <a:extLst>
                        <a:ext uri="{FF2B5EF4-FFF2-40B4-BE49-F238E27FC236}">
                          <a16:creationId xmlns:a16="http://schemas.microsoft.com/office/drawing/2014/main" id="{EC17D4DC-2F6A-4DB5-A173-4C554A3DB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360">
                      <a:extLst>
                        <a:ext uri="{FF2B5EF4-FFF2-40B4-BE49-F238E27FC236}">
                          <a16:creationId xmlns:a16="http://schemas.microsoft.com/office/drawing/2014/main" id="{77734D90-DD8C-4DDD-AA13-37A1C79D6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361">
                    <a:extLst>
                      <a:ext uri="{FF2B5EF4-FFF2-40B4-BE49-F238E27FC236}">
                        <a16:creationId xmlns:a16="http://schemas.microsoft.com/office/drawing/2014/main" id="{3782028E-F40C-4B42-80D7-1CD493A18D74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31" name="任意多边形: 形状 362">
                      <a:extLst>
                        <a:ext uri="{FF2B5EF4-FFF2-40B4-BE49-F238E27FC236}">
                          <a16:creationId xmlns:a16="http://schemas.microsoft.com/office/drawing/2014/main" id="{838215D6-58B4-497F-B856-6982F6F69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63">
                      <a:extLst>
                        <a:ext uri="{FF2B5EF4-FFF2-40B4-BE49-F238E27FC236}">
                          <a16:creationId xmlns:a16="http://schemas.microsoft.com/office/drawing/2014/main" id="{480D733A-1493-415A-97C0-4F7C5C67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13">
                    <a:extLst>
                      <a:ext uri="{FF2B5EF4-FFF2-40B4-BE49-F238E27FC236}">
                        <a16:creationId xmlns:a16="http://schemas.microsoft.com/office/drawing/2014/main" id="{7F034DF5-D24B-4297-B1A5-06EE1757CF70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34" name="任意多边形: 形状 243">
                      <a:extLst>
                        <a:ext uri="{FF2B5EF4-FFF2-40B4-BE49-F238E27FC236}">
                          <a16:creationId xmlns:a16="http://schemas.microsoft.com/office/drawing/2014/main" id="{374F9E01-648E-4046-8B8E-831F80BDC5B5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5" name="组合 10">
                      <a:extLst>
                        <a:ext uri="{FF2B5EF4-FFF2-40B4-BE49-F238E27FC236}">
                          <a16:creationId xmlns:a16="http://schemas.microsoft.com/office/drawing/2014/main" id="{43E7656A-84A8-4C43-A7E8-B66DB1AA20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36" name="任意多边形: 形状 240">
                        <a:extLst>
                          <a:ext uri="{FF2B5EF4-FFF2-40B4-BE49-F238E27FC236}">
                            <a16:creationId xmlns:a16="http://schemas.microsoft.com/office/drawing/2014/main" id="{30E1CC2B-F2E8-45B7-9A58-376528528E8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" name="椭圆 9">
                        <a:extLst>
                          <a:ext uri="{FF2B5EF4-FFF2-40B4-BE49-F238E27FC236}">
                            <a16:creationId xmlns:a16="http://schemas.microsoft.com/office/drawing/2014/main" id="{049ECD86-91DE-4FCF-BDB7-47F3A5006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8" name="组合 249">
                    <a:extLst>
                      <a:ext uri="{FF2B5EF4-FFF2-40B4-BE49-F238E27FC236}">
                        <a16:creationId xmlns:a16="http://schemas.microsoft.com/office/drawing/2014/main" id="{21922525-3A9A-474A-A4CF-70350A274485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39" name="任意多边形: 形状 250">
                      <a:extLst>
                        <a:ext uri="{FF2B5EF4-FFF2-40B4-BE49-F238E27FC236}">
                          <a16:creationId xmlns:a16="http://schemas.microsoft.com/office/drawing/2014/main" id="{5C867371-629B-43E2-830F-0AE3DB66482B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0" name="组合 251">
                      <a:extLst>
                        <a:ext uri="{FF2B5EF4-FFF2-40B4-BE49-F238E27FC236}">
                          <a16:creationId xmlns:a16="http://schemas.microsoft.com/office/drawing/2014/main" id="{EC63B67C-AEE3-4D0A-9E47-25382A1D66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41" name="任意多边形: 形状 252">
                        <a:extLst>
                          <a:ext uri="{FF2B5EF4-FFF2-40B4-BE49-F238E27FC236}">
                            <a16:creationId xmlns:a16="http://schemas.microsoft.com/office/drawing/2014/main" id="{4049D902-C164-467D-A933-D9E6477B888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椭圆 253">
                        <a:extLst>
                          <a:ext uri="{FF2B5EF4-FFF2-40B4-BE49-F238E27FC236}">
                            <a16:creationId xmlns:a16="http://schemas.microsoft.com/office/drawing/2014/main" id="{83BF8070-AEA0-4A5E-9C7B-63E7D606E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4" name="任意多边形: 形状 342">
                    <a:extLst>
                      <a:ext uri="{FF2B5EF4-FFF2-40B4-BE49-F238E27FC236}">
                        <a16:creationId xmlns:a16="http://schemas.microsoft.com/office/drawing/2014/main" id="{0B983C2F-71AA-4EFF-B809-20B074B02CD5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6801B29-AA43-419E-B8EC-8DCCCB6500E1}"/>
                  </a:ext>
                </a:extLst>
              </p:cNvPr>
              <p:cNvGrpSpPr/>
              <p:nvPr/>
            </p:nvGrpSpPr>
            <p:grpSpPr>
              <a:xfrm>
                <a:off x="7034109" y="4086864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98" name="任意多边形: 形状 340">
                  <a:extLst>
                    <a:ext uri="{FF2B5EF4-FFF2-40B4-BE49-F238E27FC236}">
                      <a16:creationId xmlns:a16="http://schemas.microsoft.com/office/drawing/2014/main" id="{2658C0B9-640D-424E-A0E1-41DBF7A8313E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54599E15-13E2-41FF-9C42-3619EA8FF763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100" name="任意多边形: 形状 341">
                    <a:extLst>
                      <a:ext uri="{FF2B5EF4-FFF2-40B4-BE49-F238E27FC236}">
                        <a16:creationId xmlns:a16="http://schemas.microsoft.com/office/drawing/2014/main" id="{B157899A-A4D0-415D-99C4-C4C8190464F2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1" name="组合 48">
                    <a:extLst>
                      <a:ext uri="{FF2B5EF4-FFF2-40B4-BE49-F238E27FC236}">
                        <a16:creationId xmlns:a16="http://schemas.microsoft.com/office/drawing/2014/main" id="{4B697981-A45D-40F2-A67B-E3493D462C76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119" name="任意多边形: 形状 351">
                      <a:extLst>
                        <a:ext uri="{FF2B5EF4-FFF2-40B4-BE49-F238E27FC236}">
                          <a16:creationId xmlns:a16="http://schemas.microsoft.com/office/drawing/2014/main" id="{C779A1F5-49F9-4BF3-B527-F53C72932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47">
                      <a:extLst>
                        <a:ext uri="{FF2B5EF4-FFF2-40B4-BE49-F238E27FC236}">
                          <a16:creationId xmlns:a16="http://schemas.microsoft.com/office/drawing/2014/main" id="{770D402B-608C-4DB4-9686-D66201E07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358">
                    <a:extLst>
                      <a:ext uri="{FF2B5EF4-FFF2-40B4-BE49-F238E27FC236}">
                        <a16:creationId xmlns:a16="http://schemas.microsoft.com/office/drawing/2014/main" id="{F67804C1-BE09-4B52-A0F3-7CED67B850A3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7" name="任意多边形: 形状 359">
                      <a:extLst>
                        <a:ext uri="{FF2B5EF4-FFF2-40B4-BE49-F238E27FC236}">
                          <a16:creationId xmlns:a16="http://schemas.microsoft.com/office/drawing/2014/main" id="{84F64FA1-106A-4786-9B6D-4737DDE35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360">
                      <a:extLst>
                        <a:ext uri="{FF2B5EF4-FFF2-40B4-BE49-F238E27FC236}">
                          <a16:creationId xmlns:a16="http://schemas.microsoft.com/office/drawing/2014/main" id="{79A0D90E-18D2-4A92-BE41-BCCF8F571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361">
                    <a:extLst>
                      <a:ext uri="{FF2B5EF4-FFF2-40B4-BE49-F238E27FC236}">
                        <a16:creationId xmlns:a16="http://schemas.microsoft.com/office/drawing/2014/main" id="{3356A911-5B1B-4612-BE97-56D9974D54B9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5" name="任意多边形: 形状 362">
                      <a:extLst>
                        <a:ext uri="{FF2B5EF4-FFF2-40B4-BE49-F238E27FC236}">
                          <a16:creationId xmlns:a16="http://schemas.microsoft.com/office/drawing/2014/main" id="{6209EDF4-BA07-4B5E-9DFA-1914BE60C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363">
                      <a:extLst>
                        <a:ext uri="{FF2B5EF4-FFF2-40B4-BE49-F238E27FC236}">
                          <a16:creationId xmlns:a16="http://schemas.microsoft.com/office/drawing/2014/main" id="{FBF73D8F-E467-407A-B31E-CA38707A9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4" name="组合 13">
                    <a:extLst>
                      <a:ext uri="{FF2B5EF4-FFF2-40B4-BE49-F238E27FC236}">
                        <a16:creationId xmlns:a16="http://schemas.microsoft.com/office/drawing/2014/main" id="{1B496A10-4933-4022-9201-BDAE135C7EE4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111" name="任意多边形: 形状 243">
                      <a:extLst>
                        <a:ext uri="{FF2B5EF4-FFF2-40B4-BE49-F238E27FC236}">
                          <a16:creationId xmlns:a16="http://schemas.microsoft.com/office/drawing/2014/main" id="{EF99FEB4-00D8-49A2-9414-93462CFABE3E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2" name="组合 10">
                      <a:extLst>
                        <a:ext uri="{FF2B5EF4-FFF2-40B4-BE49-F238E27FC236}">
                          <a16:creationId xmlns:a16="http://schemas.microsoft.com/office/drawing/2014/main" id="{52C33177-2360-4245-B53F-3492A1D88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13" name="任意多边形: 形状 240">
                        <a:extLst>
                          <a:ext uri="{FF2B5EF4-FFF2-40B4-BE49-F238E27FC236}">
                            <a16:creationId xmlns:a16="http://schemas.microsoft.com/office/drawing/2014/main" id="{397EBC46-25C6-47A6-B740-0C42F8BC09E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" name="椭圆 9">
                        <a:extLst>
                          <a:ext uri="{FF2B5EF4-FFF2-40B4-BE49-F238E27FC236}">
                            <a16:creationId xmlns:a16="http://schemas.microsoft.com/office/drawing/2014/main" id="{97EB2D27-BA1B-4C97-B6DC-44375508C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5" name="组合 249">
                    <a:extLst>
                      <a:ext uri="{FF2B5EF4-FFF2-40B4-BE49-F238E27FC236}">
                        <a16:creationId xmlns:a16="http://schemas.microsoft.com/office/drawing/2014/main" id="{F44E7141-0DEE-43CD-8C6B-D32F1B1B9FB1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107" name="任意多边形: 形状 250">
                      <a:extLst>
                        <a:ext uri="{FF2B5EF4-FFF2-40B4-BE49-F238E27FC236}">
                          <a16:creationId xmlns:a16="http://schemas.microsoft.com/office/drawing/2014/main" id="{0BAF872B-DEDD-425F-B6DC-45FB307273FD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8" name="组合 251">
                      <a:extLst>
                        <a:ext uri="{FF2B5EF4-FFF2-40B4-BE49-F238E27FC236}">
                          <a16:creationId xmlns:a16="http://schemas.microsoft.com/office/drawing/2014/main" id="{6914CC64-3007-4EB0-B004-C428694DB1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09" name="任意多边形: 形状 252">
                        <a:extLst>
                          <a:ext uri="{FF2B5EF4-FFF2-40B4-BE49-F238E27FC236}">
                            <a16:creationId xmlns:a16="http://schemas.microsoft.com/office/drawing/2014/main" id="{56C1F752-6495-4721-964B-4A4F01E56A4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" name="椭圆 253">
                        <a:extLst>
                          <a:ext uri="{FF2B5EF4-FFF2-40B4-BE49-F238E27FC236}">
                            <a16:creationId xmlns:a16="http://schemas.microsoft.com/office/drawing/2014/main" id="{2125EA1A-45CC-46E8-B22B-0330FB6A1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6" name="任意多边形: 形状 342">
                    <a:extLst>
                      <a:ext uri="{FF2B5EF4-FFF2-40B4-BE49-F238E27FC236}">
                        <a16:creationId xmlns:a16="http://schemas.microsoft.com/office/drawing/2014/main" id="{FD22D2E2-9755-4281-B3FC-1923C60D0E3D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3551C96-769B-4EE3-B2D7-76E9CEDB134E}"/>
                  </a:ext>
                </a:extLst>
              </p:cNvPr>
              <p:cNvGrpSpPr/>
              <p:nvPr/>
            </p:nvGrpSpPr>
            <p:grpSpPr>
              <a:xfrm>
                <a:off x="39102" y="4081038"/>
                <a:ext cx="2572755" cy="637448"/>
                <a:chOff x="39102" y="4081038"/>
                <a:chExt cx="2572755" cy="637448"/>
              </a:xfrm>
            </p:grpSpPr>
            <p:sp>
              <p:nvSpPr>
                <p:cNvPr id="147" name="任意多边形: 形状 340">
                  <a:extLst>
                    <a:ext uri="{FF2B5EF4-FFF2-40B4-BE49-F238E27FC236}">
                      <a16:creationId xmlns:a16="http://schemas.microsoft.com/office/drawing/2014/main" id="{57FE1353-8E02-4672-8930-C58E2084EA5B}"/>
                    </a:ext>
                  </a:extLst>
                </p:cNvPr>
                <p:cNvSpPr/>
                <p:nvPr/>
              </p:nvSpPr>
              <p:spPr>
                <a:xfrm rot="17915333" flipH="1">
                  <a:off x="181392" y="4421183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任意多边形: 形状 341">
                  <a:extLst>
                    <a:ext uri="{FF2B5EF4-FFF2-40B4-BE49-F238E27FC236}">
                      <a16:creationId xmlns:a16="http://schemas.microsoft.com/office/drawing/2014/main" id="{D3E67AF4-6B52-4F6D-8C80-80720E1701CA}"/>
                    </a:ext>
                  </a:extLst>
                </p:cNvPr>
                <p:cNvSpPr/>
                <p:nvPr/>
              </p:nvSpPr>
              <p:spPr>
                <a:xfrm rot="17915333" flipH="1">
                  <a:off x="1935100" y="4275178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2" name="组合 361">
                  <a:extLst>
                    <a:ext uri="{FF2B5EF4-FFF2-40B4-BE49-F238E27FC236}">
                      <a16:creationId xmlns:a16="http://schemas.microsoft.com/office/drawing/2014/main" id="{07337EE7-B9E3-42B1-88A9-0F75A7417682}"/>
                    </a:ext>
                  </a:extLst>
                </p:cNvPr>
                <p:cNvGrpSpPr/>
                <p:nvPr/>
              </p:nvGrpSpPr>
              <p:grpSpPr>
                <a:xfrm rot="19232518">
                  <a:off x="2508087" y="4470781"/>
                  <a:ext cx="103770" cy="108435"/>
                  <a:chOff x="-1912120" y="5702972"/>
                  <a:chExt cx="1307112" cy="1365874"/>
                </a:xfrm>
              </p:grpSpPr>
              <p:sp>
                <p:nvSpPr>
                  <p:cNvPr id="164" name="任意多边形: 形状 362">
                    <a:extLst>
                      <a:ext uri="{FF2B5EF4-FFF2-40B4-BE49-F238E27FC236}">
                        <a16:creationId xmlns:a16="http://schemas.microsoft.com/office/drawing/2014/main" id="{407E770B-0851-42E8-BAB1-5E8EDFE38026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363">
                    <a:extLst>
                      <a:ext uri="{FF2B5EF4-FFF2-40B4-BE49-F238E27FC236}">
                        <a16:creationId xmlns:a16="http://schemas.microsoft.com/office/drawing/2014/main" id="{90BC9373-8D37-4CA3-930F-143C69DC6713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3" name="组合 13">
                  <a:extLst>
                    <a:ext uri="{FF2B5EF4-FFF2-40B4-BE49-F238E27FC236}">
                      <a16:creationId xmlns:a16="http://schemas.microsoft.com/office/drawing/2014/main" id="{473F51B6-269A-4A20-8350-997C8C56E924}"/>
                    </a:ext>
                  </a:extLst>
                </p:cNvPr>
                <p:cNvGrpSpPr/>
                <p:nvPr/>
              </p:nvGrpSpPr>
              <p:grpSpPr>
                <a:xfrm>
                  <a:off x="39102" y="4081038"/>
                  <a:ext cx="273547" cy="475414"/>
                  <a:chOff x="1420181" y="2082776"/>
                  <a:chExt cx="595909" cy="1035666"/>
                </a:xfrm>
              </p:grpSpPr>
              <p:sp>
                <p:nvSpPr>
                  <p:cNvPr id="160" name="任意多边形: 形状 243">
                    <a:extLst>
                      <a:ext uri="{FF2B5EF4-FFF2-40B4-BE49-F238E27FC236}">
                        <a16:creationId xmlns:a16="http://schemas.microsoft.com/office/drawing/2014/main" id="{C2283829-57C0-42C9-8524-44ABA14F8DD3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1" name="组合 10">
                    <a:extLst>
                      <a:ext uri="{FF2B5EF4-FFF2-40B4-BE49-F238E27FC236}">
                        <a16:creationId xmlns:a16="http://schemas.microsoft.com/office/drawing/2014/main" id="{DFB9EE91-DAC0-462A-BC62-257DE2889A3B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62" name="任意多边形: 形状 240">
                      <a:extLst>
                        <a:ext uri="{FF2B5EF4-FFF2-40B4-BE49-F238E27FC236}">
                          <a16:creationId xmlns:a16="http://schemas.microsoft.com/office/drawing/2014/main" id="{37DC7839-687A-4F50-8D07-E0F0E4B812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9">
                      <a:extLst>
                        <a:ext uri="{FF2B5EF4-FFF2-40B4-BE49-F238E27FC236}">
                          <a16:creationId xmlns:a16="http://schemas.microsoft.com/office/drawing/2014/main" id="{0FB9FB95-7645-4869-B6C6-7FDC06520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4" name="组合 249">
                  <a:extLst>
                    <a:ext uri="{FF2B5EF4-FFF2-40B4-BE49-F238E27FC236}">
                      <a16:creationId xmlns:a16="http://schemas.microsoft.com/office/drawing/2014/main" id="{7EA6C879-2D3A-4E01-8E63-277D6B0230A4}"/>
                    </a:ext>
                  </a:extLst>
                </p:cNvPr>
                <p:cNvGrpSpPr/>
                <p:nvPr/>
              </p:nvGrpSpPr>
              <p:grpSpPr>
                <a:xfrm>
                  <a:off x="436117" y="4248504"/>
                  <a:ext cx="198174" cy="344417"/>
                  <a:chOff x="1420181" y="2082776"/>
                  <a:chExt cx="595909" cy="1035666"/>
                </a:xfrm>
              </p:grpSpPr>
              <p:sp>
                <p:nvSpPr>
                  <p:cNvPr id="156" name="任意多边形: 形状 250">
                    <a:extLst>
                      <a:ext uri="{FF2B5EF4-FFF2-40B4-BE49-F238E27FC236}">
                        <a16:creationId xmlns:a16="http://schemas.microsoft.com/office/drawing/2014/main" id="{1171C947-CF48-4949-8956-BD86C0320A3A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7" name="组合 251">
                    <a:extLst>
                      <a:ext uri="{FF2B5EF4-FFF2-40B4-BE49-F238E27FC236}">
                        <a16:creationId xmlns:a16="http://schemas.microsoft.com/office/drawing/2014/main" id="{38BFCD5B-F4A5-44CB-805D-CB937BEE6064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58" name="任意多边形: 形状 252">
                      <a:extLst>
                        <a:ext uri="{FF2B5EF4-FFF2-40B4-BE49-F238E27FC236}">
                          <a16:creationId xmlns:a16="http://schemas.microsoft.com/office/drawing/2014/main" id="{BB1142A8-DACA-44CE-A3AA-F5C414E72A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253">
                      <a:extLst>
                        <a:ext uri="{FF2B5EF4-FFF2-40B4-BE49-F238E27FC236}">
                          <a16:creationId xmlns:a16="http://schemas.microsoft.com/office/drawing/2014/main" id="{4504A0D2-86BC-495E-A740-C33E50BD7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55" name="任意多边形: 形状 342">
                  <a:extLst>
                    <a:ext uri="{FF2B5EF4-FFF2-40B4-BE49-F238E27FC236}">
                      <a16:creationId xmlns:a16="http://schemas.microsoft.com/office/drawing/2014/main" id="{F583FB0D-DC8A-4DD7-9332-A4AE9B4500D9}"/>
                    </a:ext>
                  </a:extLst>
                </p:cNvPr>
                <p:cNvSpPr/>
                <p:nvPr/>
              </p:nvSpPr>
              <p:spPr>
                <a:xfrm rot="17915333" flipH="1">
                  <a:off x="1197585" y="4277919"/>
                  <a:ext cx="187503" cy="25560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8" name="文本框 376">
            <a:extLst>
              <a:ext uri="{FF2B5EF4-FFF2-40B4-BE49-F238E27FC236}">
                <a16:creationId xmlns:a16="http://schemas.microsoft.com/office/drawing/2014/main" id="{BEA0535B-0749-492B-A4B9-E41D6C22A3C2}"/>
              </a:ext>
            </a:extLst>
          </p:cNvPr>
          <p:cNvSpPr txBox="1"/>
          <p:nvPr/>
        </p:nvSpPr>
        <p:spPr>
          <a:xfrm>
            <a:off x="5182447" y="201656"/>
            <a:ext cx="106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1800" dirty="0">
                <a:latin typeface="Fredoka One (Headings)"/>
              </a:rPr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4544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4">
            <a:extLst>
              <a:ext uri="{FF2B5EF4-FFF2-40B4-BE49-F238E27FC236}">
                <a16:creationId xmlns:a16="http://schemas.microsoft.com/office/drawing/2014/main" id="{7F35072C-AEEE-4BB3-82FB-D94EAF48F3FE}"/>
              </a:ext>
            </a:extLst>
          </p:cNvPr>
          <p:cNvSpPr/>
          <p:nvPr/>
        </p:nvSpPr>
        <p:spPr>
          <a:xfrm>
            <a:off x="-9525" y="0"/>
            <a:ext cx="11430000" cy="47625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EC924D-805E-44AD-88FC-B8BD55181B59}"/>
              </a:ext>
            </a:extLst>
          </p:cNvPr>
          <p:cNvGrpSpPr/>
          <p:nvPr/>
        </p:nvGrpSpPr>
        <p:grpSpPr>
          <a:xfrm>
            <a:off x="0" y="4042500"/>
            <a:ext cx="11430000" cy="720000"/>
            <a:chOff x="0" y="4042500"/>
            <a:chExt cx="11430000" cy="720000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70FD462D-5E39-4E89-9F44-27964C44AFAC}"/>
                </a:ext>
              </a:extLst>
            </p:cNvPr>
            <p:cNvSpPr/>
            <p:nvPr/>
          </p:nvSpPr>
          <p:spPr>
            <a:xfrm>
              <a:off x="0" y="4042500"/>
              <a:ext cx="11430000" cy="720000"/>
            </a:xfrm>
            <a:prstGeom prst="rect">
              <a:avLst/>
            </a:prstGeom>
            <a:solidFill>
              <a:srgbClr val="55D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F556FD-EE35-40AE-A2FD-4FF6114074B6}"/>
                </a:ext>
              </a:extLst>
            </p:cNvPr>
            <p:cNvGrpSpPr/>
            <p:nvPr/>
          </p:nvGrpSpPr>
          <p:grpSpPr>
            <a:xfrm>
              <a:off x="266457" y="4053857"/>
              <a:ext cx="10897085" cy="657693"/>
              <a:chOff x="39102" y="4081038"/>
              <a:chExt cx="10897085" cy="6576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0D5256F-8122-499D-BEB5-38692A957E0C}"/>
                  </a:ext>
                </a:extLst>
              </p:cNvPr>
              <p:cNvGrpSpPr/>
              <p:nvPr/>
            </p:nvGrpSpPr>
            <p:grpSpPr>
              <a:xfrm>
                <a:off x="2615587" y="4101283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43" name="任意多边形: 形状 340">
                  <a:extLst>
                    <a:ext uri="{FF2B5EF4-FFF2-40B4-BE49-F238E27FC236}">
                      <a16:creationId xmlns:a16="http://schemas.microsoft.com/office/drawing/2014/main" id="{E339ABCA-CB90-4B05-B016-6842FF7184A4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1161724-0E28-4457-98E1-69DB11C88E45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23" name="任意多边形: 形状 341">
                    <a:extLst>
                      <a:ext uri="{FF2B5EF4-FFF2-40B4-BE49-F238E27FC236}">
                        <a16:creationId xmlns:a16="http://schemas.microsoft.com/office/drawing/2014/main" id="{76A66917-3A44-40C6-80BC-3D91B3F97B3A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4" name="组合 48">
                    <a:extLst>
                      <a:ext uri="{FF2B5EF4-FFF2-40B4-BE49-F238E27FC236}">
                        <a16:creationId xmlns:a16="http://schemas.microsoft.com/office/drawing/2014/main" id="{9191E85C-45D4-448F-B6B5-97C1BD59B5D1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25" name="任意多边形: 形状 351">
                      <a:extLst>
                        <a:ext uri="{FF2B5EF4-FFF2-40B4-BE49-F238E27FC236}">
                          <a16:creationId xmlns:a16="http://schemas.microsoft.com/office/drawing/2014/main" id="{DE7EB51D-05E3-4EC4-AC20-D2ED88FF5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47">
                      <a:extLst>
                        <a:ext uri="{FF2B5EF4-FFF2-40B4-BE49-F238E27FC236}">
                          <a16:creationId xmlns:a16="http://schemas.microsoft.com/office/drawing/2014/main" id="{C3573040-1CF6-456C-89B4-C5E45D038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" name="组合 358">
                    <a:extLst>
                      <a:ext uri="{FF2B5EF4-FFF2-40B4-BE49-F238E27FC236}">
                        <a16:creationId xmlns:a16="http://schemas.microsoft.com/office/drawing/2014/main" id="{CAE4792E-894F-479B-90E6-A98A5AC8B9A1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28" name="任意多边形: 形状 359">
                      <a:extLst>
                        <a:ext uri="{FF2B5EF4-FFF2-40B4-BE49-F238E27FC236}">
                          <a16:creationId xmlns:a16="http://schemas.microsoft.com/office/drawing/2014/main" id="{EC17D4DC-2F6A-4DB5-A173-4C554A3DB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360">
                      <a:extLst>
                        <a:ext uri="{FF2B5EF4-FFF2-40B4-BE49-F238E27FC236}">
                          <a16:creationId xmlns:a16="http://schemas.microsoft.com/office/drawing/2014/main" id="{77734D90-DD8C-4DDD-AA13-37A1C79D6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361">
                    <a:extLst>
                      <a:ext uri="{FF2B5EF4-FFF2-40B4-BE49-F238E27FC236}">
                        <a16:creationId xmlns:a16="http://schemas.microsoft.com/office/drawing/2014/main" id="{3782028E-F40C-4B42-80D7-1CD493A18D74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31" name="任意多边形: 形状 362">
                      <a:extLst>
                        <a:ext uri="{FF2B5EF4-FFF2-40B4-BE49-F238E27FC236}">
                          <a16:creationId xmlns:a16="http://schemas.microsoft.com/office/drawing/2014/main" id="{838215D6-58B4-497F-B856-6982F6F69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63">
                      <a:extLst>
                        <a:ext uri="{FF2B5EF4-FFF2-40B4-BE49-F238E27FC236}">
                          <a16:creationId xmlns:a16="http://schemas.microsoft.com/office/drawing/2014/main" id="{480D733A-1493-415A-97C0-4F7C5C67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13">
                    <a:extLst>
                      <a:ext uri="{FF2B5EF4-FFF2-40B4-BE49-F238E27FC236}">
                        <a16:creationId xmlns:a16="http://schemas.microsoft.com/office/drawing/2014/main" id="{7F034DF5-D24B-4297-B1A5-06EE1757CF70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34" name="任意多边形: 形状 243">
                      <a:extLst>
                        <a:ext uri="{FF2B5EF4-FFF2-40B4-BE49-F238E27FC236}">
                          <a16:creationId xmlns:a16="http://schemas.microsoft.com/office/drawing/2014/main" id="{374F9E01-648E-4046-8B8E-831F80BDC5B5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5" name="组合 10">
                      <a:extLst>
                        <a:ext uri="{FF2B5EF4-FFF2-40B4-BE49-F238E27FC236}">
                          <a16:creationId xmlns:a16="http://schemas.microsoft.com/office/drawing/2014/main" id="{43E7656A-84A8-4C43-A7E8-B66DB1AA20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36" name="任意多边形: 形状 240">
                        <a:extLst>
                          <a:ext uri="{FF2B5EF4-FFF2-40B4-BE49-F238E27FC236}">
                            <a16:creationId xmlns:a16="http://schemas.microsoft.com/office/drawing/2014/main" id="{30E1CC2B-F2E8-45B7-9A58-376528528E8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" name="椭圆 9">
                        <a:extLst>
                          <a:ext uri="{FF2B5EF4-FFF2-40B4-BE49-F238E27FC236}">
                            <a16:creationId xmlns:a16="http://schemas.microsoft.com/office/drawing/2014/main" id="{049ECD86-91DE-4FCF-BDB7-47F3A5006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8" name="组合 249">
                    <a:extLst>
                      <a:ext uri="{FF2B5EF4-FFF2-40B4-BE49-F238E27FC236}">
                        <a16:creationId xmlns:a16="http://schemas.microsoft.com/office/drawing/2014/main" id="{21922525-3A9A-474A-A4CF-70350A274485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39" name="任意多边形: 形状 250">
                      <a:extLst>
                        <a:ext uri="{FF2B5EF4-FFF2-40B4-BE49-F238E27FC236}">
                          <a16:creationId xmlns:a16="http://schemas.microsoft.com/office/drawing/2014/main" id="{5C867371-629B-43E2-830F-0AE3DB66482B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0" name="组合 251">
                      <a:extLst>
                        <a:ext uri="{FF2B5EF4-FFF2-40B4-BE49-F238E27FC236}">
                          <a16:creationId xmlns:a16="http://schemas.microsoft.com/office/drawing/2014/main" id="{EC63B67C-AEE3-4D0A-9E47-25382A1D66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41" name="任意多边形: 形状 252">
                        <a:extLst>
                          <a:ext uri="{FF2B5EF4-FFF2-40B4-BE49-F238E27FC236}">
                            <a16:creationId xmlns:a16="http://schemas.microsoft.com/office/drawing/2014/main" id="{4049D902-C164-467D-A933-D9E6477B888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椭圆 253">
                        <a:extLst>
                          <a:ext uri="{FF2B5EF4-FFF2-40B4-BE49-F238E27FC236}">
                            <a16:creationId xmlns:a16="http://schemas.microsoft.com/office/drawing/2014/main" id="{83BF8070-AEA0-4A5E-9C7B-63E7D606E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4" name="任意多边形: 形状 342">
                    <a:extLst>
                      <a:ext uri="{FF2B5EF4-FFF2-40B4-BE49-F238E27FC236}">
                        <a16:creationId xmlns:a16="http://schemas.microsoft.com/office/drawing/2014/main" id="{0B983C2F-71AA-4EFF-B809-20B074B02CD5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6801B29-AA43-419E-B8EC-8DCCCB6500E1}"/>
                  </a:ext>
                </a:extLst>
              </p:cNvPr>
              <p:cNvGrpSpPr/>
              <p:nvPr/>
            </p:nvGrpSpPr>
            <p:grpSpPr>
              <a:xfrm>
                <a:off x="7034109" y="4086864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98" name="任意多边形: 形状 340">
                  <a:extLst>
                    <a:ext uri="{FF2B5EF4-FFF2-40B4-BE49-F238E27FC236}">
                      <a16:creationId xmlns:a16="http://schemas.microsoft.com/office/drawing/2014/main" id="{2658C0B9-640D-424E-A0E1-41DBF7A8313E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54599E15-13E2-41FF-9C42-3619EA8FF763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100" name="任意多边形: 形状 341">
                    <a:extLst>
                      <a:ext uri="{FF2B5EF4-FFF2-40B4-BE49-F238E27FC236}">
                        <a16:creationId xmlns:a16="http://schemas.microsoft.com/office/drawing/2014/main" id="{B157899A-A4D0-415D-99C4-C4C8190464F2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1" name="组合 48">
                    <a:extLst>
                      <a:ext uri="{FF2B5EF4-FFF2-40B4-BE49-F238E27FC236}">
                        <a16:creationId xmlns:a16="http://schemas.microsoft.com/office/drawing/2014/main" id="{4B697981-A45D-40F2-A67B-E3493D462C76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119" name="任意多边形: 形状 351">
                      <a:extLst>
                        <a:ext uri="{FF2B5EF4-FFF2-40B4-BE49-F238E27FC236}">
                          <a16:creationId xmlns:a16="http://schemas.microsoft.com/office/drawing/2014/main" id="{C779A1F5-49F9-4BF3-B527-F53C72932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47">
                      <a:extLst>
                        <a:ext uri="{FF2B5EF4-FFF2-40B4-BE49-F238E27FC236}">
                          <a16:creationId xmlns:a16="http://schemas.microsoft.com/office/drawing/2014/main" id="{770D402B-608C-4DB4-9686-D66201E07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358">
                    <a:extLst>
                      <a:ext uri="{FF2B5EF4-FFF2-40B4-BE49-F238E27FC236}">
                        <a16:creationId xmlns:a16="http://schemas.microsoft.com/office/drawing/2014/main" id="{F67804C1-BE09-4B52-A0F3-7CED67B850A3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7" name="任意多边形: 形状 359">
                      <a:extLst>
                        <a:ext uri="{FF2B5EF4-FFF2-40B4-BE49-F238E27FC236}">
                          <a16:creationId xmlns:a16="http://schemas.microsoft.com/office/drawing/2014/main" id="{84F64FA1-106A-4786-9B6D-4737DDE35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360">
                      <a:extLst>
                        <a:ext uri="{FF2B5EF4-FFF2-40B4-BE49-F238E27FC236}">
                          <a16:creationId xmlns:a16="http://schemas.microsoft.com/office/drawing/2014/main" id="{79A0D90E-18D2-4A92-BE41-BCCF8F571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361">
                    <a:extLst>
                      <a:ext uri="{FF2B5EF4-FFF2-40B4-BE49-F238E27FC236}">
                        <a16:creationId xmlns:a16="http://schemas.microsoft.com/office/drawing/2014/main" id="{3356A911-5B1B-4612-BE97-56D9974D54B9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5" name="任意多边形: 形状 362">
                      <a:extLst>
                        <a:ext uri="{FF2B5EF4-FFF2-40B4-BE49-F238E27FC236}">
                          <a16:creationId xmlns:a16="http://schemas.microsoft.com/office/drawing/2014/main" id="{6209EDF4-BA07-4B5E-9DFA-1914BE60C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363">
                      <a:extLst>
                        <a:ext uri="{FF2B5EF4-FFF2-40B4-BE49-F238E27FC236}">
                          <a16:creationId xmlns:a16="http://schemas.microsoft.com/office/drawing/2014/main" id="{FBF73D8F-E467-407A-B31E-CA38707A9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4" name="组合 13">
                    <a:extLst>
                      <a:ext uri="{FF2B5EF4-FFF2-40B4-BE49-F238E27FC236}">
                        <a16:creationId xmlns:a16="http://schemas.microsoft.com/office/drawing/2014/main" id="{1B496A10-4933-4022-9201-BDAE135C7EE4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111" name="任意多边形: 形状 243">
                      <a:extLst>
                        <a:ext uri="{FF2B5EF4-FFF2-40B4-BE49-F238E27FC236}">
                          <a16:creationId xmlns:a16="http://schemas.microsoft.com/office/drawing/2014/main" id="{EF99FEB4-00D8-49A2-9414-93462CFABE3E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2" name="组合 10">
                      <a:extLst>
                        <a:ext uri="{FF2B5EF4-FFF2-40B4-BE49-F238E27FC236}">
                          <a16:creationId xmlns:a16="http://schemas.microsoft.com/office/drawing/2014/main" id="{52C33177-2360-4245-B53F-3492A1D88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13" name="任意多边形: 形状 240">
                        <a:extLst>
                          <a:ext uri="{FF2B5EF4-FFF2-40B4-BE49-F238E27FC236}">
                            <a16:creationId xmlns:a16="http://schemas.microsoft.com/office/drawing/2014/main" id="{397EBC46-25C6-47A6-B740-0C42F8BC09E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" name="椭圆 9">
                        <a:extLst>
                          <a:ext uri="{FF2B5EF4-FFF2-40B4-BE49-F238E27FC236}">
                            <a16:creationId xmlns:a16="http://schemas.microsoft.com/office/drawing/2014/main" id="{97EB2D27-BA1B-4C97-B6DC-44375508C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5" name="组合 249">
                    <a:extLst>
                      <a:ext uri="{FF2B5EF4-FFF2-40B4-BE49-F238E27FC236}">
                        <a16:creationId xmlns:a16="http://schemas.microsoft.com/office/drawing/2014/main" id="{F44E7141-0DEE-43CD-8C6B-D32F1B1B9FB1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107" name="任意多边形: 形状 250">
                      <a:extLst>
                        <a:ext uri="{FF2B5EF4-FFF2-40B4-BE49-F238E27FC236}">
                          <a16:creationId xmlns:a16="http://schemas.microsoft.com/office/drawing/2014/main" id="{0BAF872B-DEDD-425F-B6DC-45FB307273FD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8" name="组合 251">
                      <a:extLst>
                        <a:ext uri="{FF2B5EF4-FFF2-40B4-BE49-F238E27FC236}">
                          <a16:creationId xmlns:a16="http://schemas.microsoft.com/office/drawing/2014/main" id="{6914CC64-3007-4EB0-B004-C428694DB1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09" name="任意多边形: 形状 252">
                        <a:extLst>
                          <a:ext uri="{FF2B5EF4-FFF2-40B4-BE49-F238E27FC236}">
                            <a16:creationId xmlns:a16="http://schemas.microsoft.com/office/drawing/2014/main" id="{56C1F752-6495-4721-964B-4A4F01E56A4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" name="椭圆 253">
                        <a:extLst>
                          <a:ext uri="{FF2B5EF4-FFF2-40B4-BE49-F238E27FC236}">
                            <a16:creationId xmlns:a16="http://schemas.microsoft.com/office/drawing/2014/main" id="{2125EA1A-45CC-46E8-B22B-0330FB6A1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6" name="任意多边形: 形状 342">
                    <a:extLst>
                      <a:ext uri="{FF2B5EF4-FFF2-40B4-BE49-F238E27FC236}">
                        <a16:creationId xmlns:a16="http://schemas.microsoft.com/office/drawing/2014/main" id="{FD22D2E2-9755-4281-B3FC-1923C60D0E3D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3551C96-769B-4EE3-B2D7-76E9CEDB134E}"/>
                  </a:ext>
                </a:extLst>
              </p:cNvPr>
              <p:cNvGrpSpPr/>
              <p:nvPr/>
            </p:nvGrpSpPr>
            <p:grpSpPr>
              <a:xfrm>
                <a:off x="39102" y="4081038"/>
                <a:ext cx="2572755" cy="637448"/>
                <a:chOff x="39102" y="4081038"/>
                <a:chExt cx="2572755" cy="637448"/>
              </a:xfrm>
            </p:grpSpPr>
            <p:sp>
              <p:nvSpPr>
                <p:cNvPr id="147" name="任意多边形: 形状 340">
                  <a:extLst>
                    <a:ext uri="{FF2B5EF4-FFF2-40B4-BE49-F238E27FC236}">
                      <a16:creationId xmlns:a16="http://schemas.microsoft.com/office/drawing/2014/main" id="{57FE1353-8E02-4672-8930-C58E2084EA5B}"/>
                    </a:ext>
                  </a:extLst>
                </p:cNvPr>
                <p:cNvSpPr/>
                <p:nvPr/>
              </p:nvSpPr>
              <p:spPr>
                <a:xfrm rot="17915333" flipH="1">
                  <a:off x="181392" y="4421183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任意多边形: 形状 341">
                  <a:extLst>
                    <a:ext uri="{FF2B5EF4-FFF2-40B4-BE49-F238E27FC236}">
                      <a16:creationId xmlns:a16="http://schemas.microsoft.com/office/drawing/2014/main" id="{D3E67AF4-6B52-4F6D-8C80-80720E1701CA}"/>
                    </a:ext>
                  </a:extLst>
                </p:cNvPr>
                <p:cNvSpPr/>
                <p:nvPr/>
              </p:nvSpPr>
              <p:spPr>
                <a:xfrm rot="17915333" flipH="1">
                  <a:off x="1935100" y="4275178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2" name="组合 361">
                  <a:extLst>
                    <a:ext uri="{FF2B5EF4-FFF2-40B4-BE49-F238E27FC236}">
                      <a16:creationId xmlns:a16="http://schemas.microsoft.com/office/drawing/2014/main" id="{07337EE7-B9E3-42B1-88A9-0F75A7417682}"/>
                    </a:ext>
                  </a:extLst>
                </p:cNvPr>
                <p:cNvGrpSpPr/>
                <p:nvPr/>
              </p:nvGrpSpPr>
              <p:grpSpPr>
                <a:xfrm rot="19232518">
                  <a:off x="2508087" y="4470781"/>
                  <a:ext cx="103770" cy="108435"/>
                  <a:chOff x="-1912120" y="5702972"/>
                  <a:chExt cx="1307112" cy="1365874"/>
                </a:xfrm>
              </p:grpSpPr>
              <p:sp>
                <p:nvSpPr>
                  <p:cNvPr id="164" name="任意多边形: 形状 362">
                    <a:extLst>
                      <a:ext uri="{FF2B5EF4-FFF2-40B4-BE49-F238E27FC236}">
                        <a16:creationId xmlns:a16="http://schemas.microsoft.com/office/drawing/2014/main" id="{407E770B-0851-42E8-BAB1-5E8EDFE38026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363">
                    <a:extLst>
                      <a:ext uri="{FF2B5EF4-FFF2-40B4-BE49-F238E27FC236}">
                        <a16:creationId xmlns:a16="http://schemas.microsoft.com/office/drawing/2014/main" id="{90BC9373-8D37-4CA3-930F-143C69DC6713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3" name="组合 13">
                  <a:extLst>
                    <a:ext uri="{FF2B5EF4-FFF2-40B4-BE49-F238E27FC236}">
                      <a16:creationId xmlns:a16="http://schemas.microsoft.com/office/drawing/2014/main" id="{473F51B6-269A-4A20-8350-997C8C56E924}"/>
                    </a:ext>
                  </a:extLst>
                </p:cNvPr>
                <p:cNvGrpSpPr/>
                <p:nvPr/>
              </p:nvGrpSpPr>
              <p:grpSpPr>
                <a:xfrm>
                  <a:off x="39102" y="4081038"/>
                  <a:ext cx="273547" cy="475414"/>
                  <a:chOff x="1420181" y="2082776"/>
                  <a:chExt cx="595909" cy="1035666"/>
                </a:xfrm>
              </p:grpSpPr>
              <p:sp>
                <p:nvSpPr>
                  <p:cNvPr id="160" name="任意多边形: 形状 243">
                    <a:extLst>
                      <a:ext uri="{FF2B5EF4-FFF2-40B4-BE49-F238E27FC236}">
                        <a16:creationId xmlns:a16="http://schemas.microsoft.com/office/drawing/2014/main" id="{C2283829-57C0-42C9-8524-44ABA14F8DD3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1" name="组合 10">
                    <a:extLst>
                      <a:ext uri="{FF2B5EF4-FFF2-40B4-BE49-F238E27FC236}">
                        <a16:creationId xmlns:a16="http://schemas.microsoft.com/office/drawing/2014/main" id="{DFB9EE91-DAC0-462A-BC62-257DE2889A3B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62" name="任意多边形: 形状 240">
                      <a:extLst>
                        <a:ext uri="{FF2B5EF4-FFF2-40B4-BE49-F238E27FC236}">
                          <a16:creationId xmlns:a16="http://schemas.microsoft.com/office/drawing/2014/main" id="{37DC7839-687A-4F50-8D07-E0F0E4B812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9">
                      <a:extLst>
                        <a:ext uri="{FF2B5EF4-FFF2-40B4-BE49-F238E27FC236}">
                          <a16:creationId xmlns:a16="http://schemas.microsoft.com/office/drawing/2014/main" id="{0FB9FB95-7645-4869-B6C6-7FDC06520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4" name="组合 249">
                  <a:extLst>
                    <a:ext uri="{FF2B5EF4-FFF2-40B4-BE49-F238E27FC236}">
                      <a16:creationId xmlns:a16="http://schemas.microsoft.com/office/drawing/2014/main" id="{7EA6C879-2D3A-4E01-8E63-277D6B0230A4}"/>
                    </a:ext>
                  </a:extLst>
                </p:cNvPr>
                <p:cNvGrpSpPr/>
                <p:nvPr/>
              </p:nvGrpSpPr>
              <p:grpSpPr>
                <a:xfrm>
                  <a:off x="436117" y="4248504"/>
                  <a:ext cx="198174" cy="344417"/>
                  <a:chOff x="1420181" y="2082776"/>
                  <a:chExt cx="595909" cy="1035666"/>
                </a:xfrm>
              </p:grpSpPr>
              <p:sp>
                <p:nvSpPr>
                  <p:cNvPr id="156" name="任意多边形: 形状 250">
                    <a:extLst>
                      <a:ext uri="{FF2B5EF4-FFF2-40B4-BE49-F238E27FC236}">
                        <a16:creationId xmlns:a16="http://schemas.microsoft.com/office/drawing/2014/main" id="{1171C947-CF48-4949-8956-BD86C0320A3A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7" name="组合 251">
                    <a:extLst>
                      <a:ext uri="{FF2B5EF4-FFF2-40B4-BE49-F238E27FC236}">
                        <a16:creationId xmlns:a16="http://schemas.microsoft.com/office/drawing/2014/main" id="{38BFCD5B-F4A5-44CB-805D-CB937BEE6064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58" name="任意多边形: 形状 252">
                      <a:extLst>
                        <a:ext uri="{FF2B5EF4-FFF2-40B4-BE49-F238E27FC236}">
                          <a16:creationId xmlns:a16="http://schemas.microsoft.com/office/drawing/2014/main" id="{BB1142A8-DACA-44CE-A3AA-F5C414E72A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253">
                      <a:extLst>
                        <a:ext uri="{FF2B5EF4-FFF2-40B4-BE49-F238E27FC236}">
                          <a16:creationId xmlns:a16="http://schemas.microsoft.com/office/drawing/2014/main" id="{4504A0D2-86BC-495E-A740-C33E50BD7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55" name="任意多边形: 形状 342">
                  <a:extLst>
                    <a:ext uri="{FF2B5EF4-FFF2-40B4-BE49-F238E27FC236}">
                      <a16:creationId xmlns:a16="http://schemas.microsoft.com/office/drawing/2014/main" id="{F583FB0D-DC8A-4DD7-9332-A4AE9B4500D9}"/>
                    </a:ext>
                  </a:extLst>
                </p:cNvPr>
                <p:cNvSpPr/>
                <p:nvPr/>
              </p:nvSpPr>
              <p:spPr>
                <a:xfrm rot="17915333" flipH="1">
                  <a:off x="1197585" y="4277919"/>
                  <a:ext cx="187503" cy="25560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8" name="文本框 376">
            <a:extLst>
              <a:ext uri="{FF2B5EF4-FFF2-40B4-BE49-F238E27FC236}">
                <a16:creationId xmlns:a16="http://schemas.microsoft.com/office/drawing/2014/main" id="{BEA0535B-0749-492B-A4B9-E41D6C22A3C2}"/>
              </a:ext>
            </a:extLst>
          </p:cNvPr>
          <p:cNvSpPr txBox="1"/>
          <p:nvPr/>
        </p:nvSpPr>
        <p:spPr>
          <a:xfrm>
            <a:off x="5182447" y="201656"/>
            <a:ext cx="106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1800" dirty="0">
                <a:latin typeface="Fredoka One (Headings)"/>
              </a:rPr>
              <a:t>LEVEL 3</a:t>
            </a:r>
          </a:p>
        </p:txBody>
      </p:sp>
      <p:sp>
        <p:nvSpPr>
          <p:cNvPr id="72" name="任意多边形: 形状 407">
            <a:extLst>
              <a:ext uri="{FF2B5EF4-FFF2-40B4-BE49-F238E27FC236}">
                <a16:creationId xmlns:a16="http://schemas.microsoft.com/office/drawing/2014/main" id="{8DF81AAC-2232-4F58-9EE1-640197F88C64}"/>
              </a:ext>
            </a:extLst>
          </p:cNvPr>
          <p:cNvSpPr/>
          <p:nvPr/>
        </p:nvSpPr>
        <p:spPr>
          <a:xfrm>
            <a:off x="-9525" y="-8878"/>
            <a:ext cx="1251793" cy="1051520"/>
          </a:xfrm>
          <a:custGeom>
            <a:avLst/>
            <a:gdLst>
              <a:gd name="connsiteX0" fmla="*/ 0 w 2925268"/>
              <a:gd name="connsiteY0" fmla="*/ 0 h 2457258"/>
              <a:gd name="connsiteX1" fmla="*/ 1060764 w 2925268"/>
              <a:gd name="connsiteY1" fmla="*/ 0 h 2457258"/>
              <a:gd name="connsiteX2" fmla="*/ 2921105 w 2925268"/>
              <a:gd name="connsiteY2" fmla="*/ 0 h 2457258"/>
              <a:gd name="connsiteX3" fmla="*/ 2925268 w 2925268"/>
              <a:gd name="connsiteY3" fmla="*/ 41303 h 2457258"/>
              <a:gd name="connsiteX4" fmla="*/ 2765699 w 2925268"/>
              <a:gd name="connsiteY4" fmla="*/ 563698 h 2457258"/>
              <a:gd name="connsiteX5" fmla="*/ 2659081 w 2925268"/>
              <a:gd name="connsiteY5" fmla="*/ 692920 h 2457258"/>
              <a:gd name="connsiteX6" fmla="*/ 2672150 w 2925268"/>
              <a:gd name="connsiteY6" fmla="*/ 716999 h 2457258"/>
              <a:gd name="connsiteX7" fmla="*/ 2723318 w 2925268"/>
              <a:gd name="connsiteY7" fmla="*/ 970444 h 2457258"/>
              <a:gd name="connsiteX8" fmla="*/ 2072198 w 2925268"/>
              <a:gd name="connsiteY8" fmla="*/ 1621564 h 2457258"/>
              <a:gd name="connsiteX9" fmla="*/ 1986443 w 2925268"/>
              <a:gd name="connsiteY9" fmla="*/ 1615076 h 2457258"/>
              <a:gd name="connsiteX10" fmla="*/ 1951640 w 2925268"/>
              <a:gd name="connsiteY10" fmla="*/ 1727192 h 2457258"/>
              <a:gd name="connsiteX11" fmla="*/ 1351688 w 2925268"/>
              <a:gd name="connsiteY11" fmla="*/ 2124867 h 2457258"/>
              <a:gd name="connsiteX12" fmla="*/ 1236429 w 2925268"/>
              <a:gd name="connsiteY12" fmla="*/ 2114697 h 2457258"/>
              <a:gd name="connsiteX13" fmla="*/ 1216871 w 2925268"/>
              <a:gd name="connsiteY13" fmla="*/ 2109414 h 2457258"/>
              <a:gd name="connsiteX14" fmla="*/ 1183885 w 2925268"/>
              <a:gd name="connsiteY14" fmla="*/ 2170186 h 2457258"/>
              <a:gd name="connsiteX15" fmla="*/ 643966 w 2925268"/>
              <a:gd name="connsiteY15" fmla="*/ 2457258 h 2457258"/>
              <a:gd name="connsiteX16" fmla="*/ 279919 w 2925268"/>
              <a:gd name="connsiteY16" fmla="*/ 2346057 h 2457258"/>
              <a:gd name="connsiteX17" fmla="*/ 227336 w 2925268"/>
              <a:gd name="connsiteY17" fmla="*/ 2302672 h 2457258"/>
              <a:gd name="connsiteX18" fmla="*/ 225642 w 2925268"/>
              <a:gd name="connsiteY18" fmla="*/ 2304070 h 2457258"/>
              <a:gd name="connsiteX19" fmla="*/ 55218 w 2925268"/>
              <a:gd name="connsiteY19" fmla="*/ 2385998 h 2457258"/>
              <a:gd name="connsiteX20" fmla="*/ 0 w 2925268"/>
              <a:gd name="connsiteY20" fmla="*/ 2398724 h 245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25268" h="2457258">
                <a:moveTo>
                  <a:pt x="0" y="0"/>
                </a:moveTo>
                <a:lnTo>
                  <a:pt x="1060764" y="0"/>
                </a:lnTo>
                <a:lnTo>
                  <a:pt x="2921105" y="0"/>
                </a:lnTo>
                <a:lnTo>
                  <a:pt x="2925268" y="41303"/>
                </a:lnTo>
                <a:cubicBezTo>
                  <a:pt x="2925268" y="234810"/>
                  <a:pt x="2866443" y="414577"/>
                  <a:pt x="2765699" y="563698"/>
                </a:cubicBezTo>
                <a:lnTo>
                  <a:pt x="2659081" y="692920"/>
                </a:lnTo>
                <a:lnTo>
                  <a:pt x="2672150" y="716999"/>
                </a:lnTo>
                <a:cubicBezTo>
                  <a:pt x="2705098" y="794898"/>
                  <a:pt x="2723318" y="880543"/>
                  <a:pt x="2723318" y="970444"/>
                </a:cubicBezTo>
                <a:cubicBezTo>
                  <a:pt x="2723318" y="1330048"/>
                  <a:pt x="2431802" y="1621564"/>
                  <a:pt x="2072198" y="1621564"/>
                </a:cubicBezTo>
                <a:lnTo>
                  <a:pt x="1986443" y="1615076"/>
                </a:lnTo>
                <a:lnTo>
                  <a:pt x="1951640" y="1727192"/>
                </a:lnTo>
                <a:cubicBezTo>
                  <a:pt x="1852795" y="1960889"/>
                  <a:pt x="1621391" y="2124867"/>
                  <a:pt x="1351688" y="2124867"/>
                </a:cubicBezTo>
                <a:cubicBezTo>
                  <a:pt x="1312356" y="2124867"/>
                  <a:pt x="1273839" y="2121380"/>
                  <a:pt x="1236429" y="2114697"/>
                </a:cubicBezTo>
                <a:lnTo>
                  <a:pt x="1216871" y="2109414"/>
                </a:lnTo>
                <a:lnTo>
                  <a:pt x="1183885" y="2170186"/>
                </a:lnTo>
                <a:cubicBezTo>
                  <a:pt x="1066874" y="2343385"/>
                  <a:pt x="868719" y="2457258"/>
                  <a:pt x="643966" y="2457258"/>
                </a:cubicBezTo>
                <a:cubicBezTo>
                  <a:pt x="509115" y="2457258"/>
                  <a:pt x="383838" y="2416264"/>
                  <a:pt x="279919" y="2346057"/>
                </a:cubicBezTo>
                <a:lnTo>
                  <a:pt x="227336" y="2302672"/>
                </a:lnTo>
                <a:lnTo>
                  <a:pt x="225642" y="2304070"/>
                </a:lnTo>
                <a:cubicBezTo>
                  <a:pt x="173682" y="2339174"/>
                  <a:pt x="116383" y="2366974"/>
                  <a:pt x="55218" y="2385998"/>
                </a:cubicBezTo>
                <a:lnTo>
                  <a:pt x="0" y="2398724"/>
                </a:lnTo>
                <a:close/>
              </a:path>
            </a:pathLst>
          </a:custGeom>
          <a:solidFill>
            <a:srgbClr val="76B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0789E1-B8A3-462D-916F-CD8EEB7DAD7A}"/>
              </a:ext>
            </a:extLst>
          </p:cNvPr>
          <p:cNvGrpSpPr/>
          <p:nvPr/>
        </p:nvGrpSpPr>
        <p:grpSpPr>
          <a:xfrm>
            <a:off x="79925" y="172018"/>
            <a:ext cx="739326" cy="669710"/>
            <a:chOff x="10747" y="65128"/>
            <a:chExt cx="1287522" cy="1166287"/>
          </a:xfrm>
        </p:grpSpPr>
        <p:sp>
          <p:nvSpPr>
            <p:cNvPr id="74" name="任意多边形: 形状 408">
              <a:extLst>
                <a:ext uri="{FF2B5EF4-FFF2-40B4-BE49-F238E27FC236}">
                  <a16:creationId xmlns:a16="http://schemas.microsoft.com/office/drawing/2014/main" id="{B36BA478-AD7B-438A-934E-FB21E39AA099}"/>
                </a:ext>
              </a:extLst>
            </p:cNvPr>
            <p:cNvSpPr/>
            <p:nvPr/>
          </p:nvSpPr>
          <p:spPr>
            <a:xfrm rot="1848693">
              <a:off x="617455" y="768302"/>
              <a:ext cx="126843" cy="2153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409">
              <a:extLst>
                <a:ext uri="{FF2B5EF4-FFF2-40B4-BE49-F238E27FC236}">
                  <a16:creationId xmlns:a16="http://schemas.microsoft.com/office/drawing/2014/main" id="{DB0CC440-3466-4173-8EAC-F6AE8C431DF7}"/>
                </a:ext>
              </a:extLst>
            </p:cNvPr>
            <p:cNvSpPr/>
            <p:nvPr/>
          </p:nvSpPr>
          <p:spPr>
            <a:xfrm rot="18707093">
              <a:off x="1127167" y="540293"/>
              <a:ext cx="126843" cy="2153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: 形状 410">
              <a:extLst>
                <a:ext uri="{FF2B5EF4-FFF2-40B4-BE49-F238E27FC236}">
                  <a16:creationId xmlns:a16="http://schemas.microsoft.com/office/drawing/2014/main" id="{9AE2F1F8-56A5-4ED6-B665-75C10F259951}"/>
                </a:ext>
              </a:extLst>
            </p:cNvPr>
            <p:cNvSpPr/>
            <p:nvPr/>
          </p:nvSpPr>
          <p:spPr>
            <a:xfrm rot="18707093">
              <a:off x="1143988" y="264676"/>
              <a:ext cx="78245" cy="132849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411">
              <a:extLst>
                <a:ext uri="{FF2B5EF4-FFF2-40B4-BE49-F238E27FC236}">
                  <a16:creationId xmlns:a16="http://schemas.microsoft.com/office/drawing/2014/main" id="{793BA321-50FA-4E36-AEE5-180840E2AD0C}"/>
                </a:ext>
              </a:extLst>
            </p:cNvPr>
            <p:cNvSpPr/>
            <p:nvPr/>
          </p:nvSpPr>
          <p:spPr>
            <a:xfrm rot="18707093">
              <a:off x="209329" y="120541"/>
              <a:ext cx="78245" cy="132849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413">
              <a:extLst>
                <a:ext uri="{FF2B5EF4-FFF2-40B4-BE49-F238E27FC236}">
                  <a16:creationId xmlns:a16="http://schemas.microsoft.com/office/drawing/2014/main" id="{5DEE6487-D659-4071-B0A3-E63503EEF052}"/>
                </a:ext>
              </a:extLst>
            </p:cNvPr>
            <p:cNvSpPr/>
            <p:nvPr/>
          </p:nvSpPr>
          <p:spPr>
            <a:xfrm>
              <a:off x="10747" y="632976"/>
              <a:ext cx="87698" cy="87698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414">
              <a:extLst>
                <a:ext uri="{FF2B5EF4-FFF2-40B4-BE49-F238E27FC236}">
                  <a16:creationId xmlns:a16="http://schemas.microsoft.com/office/drawing/2014/main" id="{1986B323-0303-4EB0-A80A-A3F3E9148041}"/>
                </a:ext>
              </a:extLst>
            </p:cNvPr>
            <p:cNvSpPr/>
            <p:nvPr/>
          </p:nvSpPr>
          <p:spPr>
            <a:xfrm>
              <a:off x="300961" y="1096700"/>
              <a:ext cx="134715" cy="134715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椭圆 415">
              <a:extLst>
                <a:ext uri="{FF2B5EF4-FFF2-40B4-BE49-F238E27FC236}">
                  <a16:creationId xmlns:a16="http://schemas.microsoft.com/office/drawing/2014/main" id="{182240D4-52A0-4B6C-8877-95F96DF3931E}"/>
                </a:ext>
              </a:extLst>
            </p:cNvPr>
            <p:cNvSpPr/>
            <p:nvPr/>
          </p:nvSpPr>
          <p:spPr>
            <a:xfrm>
              <a:off x="502947" y="65128"/>
              <a:ext cx="134715" cy="134715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任意多边形: 形状 416">
            <a:extLst>
              <a:ext uri="{FF2B5EF4-FFF2-40B4-BE49-F238E27FC236}">
                <a16:creationId xmlns:a16="http://schemas.microsoft.com/office/drawing/2014/main" id="{E7BDE377-477E-408C-8FE1-5898DB9531E0}"/>
              </a:ext>
            </a:extLst>
          </p:cNvPr>
          <p:cNvSpPr/>
          <p:nvPr/>
        </p:nvSpPr>
        <p:spPr>
          <a:xfrm>
            <a:off x="10046447" y="-1359"/>
            <a:ext cx="1393016" cy="1083626"/>
          </a:xfrm>
          <a:custGeom>
            <a:avLst/>
            <a:gdLst>
              <a:gd name="connsiteX0" fmla="*/ 0 w 3236997"/>
              <a:gd name="connsiteY0" fmla="*/ 0 h 2518059"/>
              <a:gd name="connsiteX1" fmla="*/ 3236997 w 3236997"/>
              <a:gd name="connsiteY1" fmla="*/ 0 h 2518059"/>
              <a:gd name="connsiteX2" fmla="*/ 3236997 w 3236997"/>
              <a:gd name="connsiteY2" fmla="*/ 2494398 h 2518059"/>
              <a:gd name="connsiteX3" fmla="*/ 3196516 w 3236997"/>
              <a:gd name="connsiteY3" fmla="*/ 2472426 h 2518059"/>
              <a:gd name="connsiteX4" fmla="*/ 3123199 w 3236997"/>
              <a:gd name="connsiteY4" fmla="*/ 2411934 h 2518059"/>
              <a:gd name="connsiteX5" fmla="*/ 3095170 w 3236997"/>
              <a:gd name="connsiteY5" fmla="*/ 2377961 h 2518059"/>
              <a:gd name="connsiteX6" fmla="*/ 3079904 w 3236997"/>
              <a:gd name="connsiteY6" fmla="*/ 2390556 h 2518059"/>
              <a:gd name="connsiteX7" fmla="*/ 2662489 w 3236997"/>
              <a:gd name="connsiteY7" fmla="*/ 2518059 h 2518059"/>
              <a:gd name="connsiteX8" fmla="*/ 1931085 w 3236997"/>
              <a:gd name="connsiteY8" fmla="*/ 1921947 h 2518059"/>
              <a:gd name="connsiteX9" fmla="*/ 1922053 w 3236997"/>
              <a:gd name="connsiteY9" fmla="*/ 1832357 h 2518059"/>
              <a:gd name="connsiteX10" fmla="*/ 1892054 w 3236997"/>
              <a:gd name="connsiteY10" fmla="*/ 1835381 h 2518059"/>
              <a:gd name="connsiteX11" fmla="*/ 1398370 w 3236997"/>
              <a:gd name="connsiteY11" fmla="*/ 1508145 h 2518059"/>
              <a:gd name="connsiteX12" fmla="*/ 1389429 w 3236997"/>
              <a:gd name="connsiteY12" fmla="*/ 1479343 h 2518059"/>
              <a:gd name="connsiteX13" fmla="*/ 1363152 w 3236997"/>
              <a:gd name="connsiteY13" fmla="*/ 1487500 h 2518059"/>
              <a:gd name="connsiteX14" fmla="*/ 1255172 w 3236997"/>
              <a:gd name="connsiteY14" fmla="*/ 1498385 h 2518059"/>
              <a:gd name="connsiteX15" fmla="*/ 719383 w 3236997"/>
              <a:gd name="connsiteY15" fmla="*/ 962596 h 2518059"/>
              <a:gd name="connsiteX16" fmla="*/ 722251 w 3236997"/>
              <a:gd name="connsiteY16" fmla="*/ 934143 h 2518059"/>
              <a:gd name="connsiteX17" fmla="*/ 618526 w 3236997"/>
              <a:gd name="connsiteY17" fmla="*/ 944599 h 2518059"/>
              <a:gd name="connsiteX18" fmla="*/ 82737 w 3236997"/>
              <a:gd name="connsiteY18" fmla="*/ 408810 h 2518059"/>
              <a:gd name="connsiteX19" fmla="*/ 124842 w 3236997"/>
              <a:gd name="connsiteY19" fmla="*/ 200257 h 2518059"/>
              <a:gd name="connsiteX20" fmla="*/ 134464 w 3236997"/>
              <a:gd name="connsiteY20" fmla="*/ 182530 h 2518059"/>
              <a:gd name="connsiteX21" fmla="*/ 110910 w 3236997"/>
              <a:gd name="connsiteY21" fmla="*/ 163096 h 2518059"/>
              <a:gd name="connsiteX22" fmla="*/ 45486 w 3236997"/>
              <a:gd name="connsiteY22" fmla="*/ 83801 h 251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6997" h="2518059">
                <a:moveTo>
                  <a:pt x="0" y="0"/>
                </a:moveTo>
                <a:lnTo>
                  <a:pt x="3236997" y="0"/>
                </a:lnTo>
                <a:lnTo>
                  <a:pt x="3236997" y="2494398"/>
                </a:lnTo>
                <a:lnTo>
                  <a:pt x="3196516" y="2472426"/>
                </a:lnTo>
                <a:cubicBezTo>
                  <a:pt x="3170161" y="2454621"/>
                  <a:pt x="3145611" y="2434346"/>
                  <a:pt x="3123199" y="2411934"/>
                </a:cubicBezTo>
                <a:lnTo>
                  <a:pt x="3095170" y="2377961"/>
                </a:lnTo>
                <a:lnTo>
                  <a:pt x="3079904" y="2390556"/>
                </a:lnTo>
                <a:cubicBezTo>
                  <a:pt x="2960751" y="2471055"/>
                  <a:pt x="2817109" y="2518059"/>
                  <a:pt x="2662489" y="2518059"/>
                </a:cubicBezTo>
                <a:cubicBezTo>
                  <a:pt x="2301709" y="2518059"/>
                  <a:pt x="2000700" y="2262147"/>
                  <a:pt x="1931085" y="1921947"/>
                </a:cubicBezTo>
                <a:lnTo>
                  <a:pt x="1922053" y="1832357"/>
                </a:lnTo>
                <a:lnTo>
                  <a:pt x="1892054" y="1835381"/>
                </a:lnTo>
                <a:cubicBezTo>
                  <a:pt x="1670123" y="1835381"/>
                  <a:pt x="1479707" y="1700448"/>
                  <a:pt x="1398370" y="1508145"/>
                </a:cubicBezTo>
                <a:lnTo>
                  <a:pt x="1389429" y="1479343"/>
                </a:lnTo>
                <a:lnTo>
                  <a:pt x="1363152" y="1487500"/>
                </a:lnTo>
                <a:cubicBezTo>
                  <a:pt x="1328273" y="1494637"/>
                  <a:pt x="1292160" y="1498385"/>
                  <a:pt x="1255172" y="1498385"/>
                </a:cubicBezTo>
                <a:cubicBezTo>
                  <a:pt x="959264" y="1498385"/>
                  <a:pt x="719383" y="1258504"/>
                  <a:pt x="719383" y="962596"/>
                </a:cubicBezTo>
                <a:lnTo>
                  <a:pt x="722251" y="934143"/>
                </a:lnTo>
                <a:lnTo>
                  <a:pt x="618526" y="944599"/>
                </a:lnTo>
                <a:cubicBezTo>
                  <a:pt x="322618" y="944599"/>
                  <a:pt x="82737" y="704718"/>
                  <a:pt x="82737" y="408810"/>
                </a:cubicBezTo>
                <a:cubicBezTo>
                  <a:pt x="82737" y="334833"/>
                  <a:pt x="97729" y="264358"/>
                  <a:pt x="124842" y="200257"/>
                </a:cubicBezTo>
                <a:lnTo>
                  <a:pt x="134464" y="182530"/>
                </a:lnTo>
                <a:lnTo>
                  <a:pt x="110910" y="163096"/>
                </a:lnTo>
                <a:cubicBezTo>
                  <a:pt x="86671" y="138856"/>
                  <a:pt x="64743" y="112305"/>
                  <a:pt x="45486" y="83801"/>
                </a:cubicBezTo>
                <a:close/>
              </a:path>
            </a:pathLst>
          </a:custGeom>
          <a:solidFill>
            <a:srgbClr val="3F9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2D2C645-C111-4C60-B71C-650D8C4BCC53}"/>
              </a:ext>
            </a:extLst>
          </p:cNvPr>
          <p:cNvGrpSpPr/>
          <p:nvPr/>
        </p:nvGrpSpPr>
        <p:grpSpPr>
          <a:xfrm>
            <a:off x="10673328" y="66005"/>
            <a:ext cx="671290" cy="629565"/>
            <a:chOff x="11202533" y="220782"/>
            <a:chExt cx="819873" cy="768913"/>
          </a:xfrm>
        </p:grpSpPr>
        <p:sp>
          <p:nvSpPr>
            <p:cNvPr id="83" name="任意多边形: 形状 417">
              <a:extLst>
                <a:ext uri="{FF2B5EF4-FFF2-40B4-BE49-F238E27FC236}">
                  <a16:creationId xmlns:a16="http://schemas.microsoft.com/office/drawing/2014/main" id="{FD1456E9-8349-4637-A64E-79225EBCD024}"/>
                </a:ext>
              </a:extLst>
            </p:cNvPr>
            <p:cNvSpPr/>
            <p:nvPr/>
          </p:nvSpPr>
          <p:spPr>
            <a:xfrm rot="1848693">
              <a:off x="11231562" y="499300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418">
              <a:extLst>
                <a:ext uri="{FF2B5EF4-FFF2-40B4-BE49-F238E27FC236}">
                  <a16:creationId xmlns:a16="http://schemas.microsoft.com/office/drawing/2014/main" id="{315F3FF8-63E4-469F-8AE9-49358C964924}"/>
                </a:ext>
              </a:extLst>
            </p:cNvPr>
            <p:cNvSpPr/>
            <p:nvPr/>
          </p:nvSpPr>
          <p:spPr>
            <a:xfrm rot="17544588">
              <a:off x="11245723" y="177592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: 形状 419">
              <a:extLst>
                <a:ext uri="{FF2B5EF4-FFF2-40B4-BE49-F238E27FC236}">
                  <a16:creationId xmlns:a16="http://schemas.microsoft.com/office/drawing/2014/main" id="{AD42BCC2-835F-43B5-BC6B-CE8623A9A092}"/>
                </a:ext>
              </a:extLst>
            </p:cNvPr>
            <p:cNvSpPr/>
            <p:nvPr/>
          </p:nvSpPr>
          <p:spPr>
            <a:xfrm rot="21083616">
              <a:off x="11898626" y="779535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420">
              <a:extLst>
                <a:ext uri="{FF2B5EF4-FFF2-40B4-BE49-F238E27FC236}">
                  <a16:creationId xmlns:a16="http://schemas.microsoft.com/office/drawing/2014/main" id="{EBD3F7E8-444C-4118-BAE7-02274E68B66C}"/>
                </a:ext>
              </a:extLst>
            </p:cNvPr>
            <p:cNvSpPr/>
            <p:nvPr/>
          </p:nvSpPr>
          <p:spPr>
            <a:xfrm rot="2670160">
              <a:off x="11737209" y="352921"/>
              <a:ext cx="90092" cy="152962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DE8AFFB-B6BD-4461-B88D-0B4EC21AC5BC}"/>
              </a:ext>
            </a:extLst>
          </p:cNvPr>
          <p:cNvGrpSpPr/>
          <p:nvPr/>
        </p:nvGrpSpPr>
        <p:grpSpPr>
          <a:xfrm>
            <a:off x="7989730" y="3057165"/>
            <a:ext cx="3446202" cy="990801"/>
            <a:chOff x="8177091" y="3059223"/>
            <a:chExt cx="3446202" cy="990801"/>
          </a:xfrm>
          <a:gradFill>
            <a:gsLst>
              <a:gs pos="0">
                <a:srgbClr val="55D26C">
                  <a:alpha val="80000"/>
                </a:srgbClr>
              </a:gs>
              <a:gs pos="100000">
                <a:srgbClr val="83E64E">
                  <a:alpha val="18000"/>
                </a:srgbClr>
              </a:gs>
            </a:gsLst>
            <a:lin ang="5400000" scaled="1"/>
          </a:gradFill>
        </p:grpSpPr>
        <p:sp>
          <p:nvSpPr>
            <p:cNvPr id="122" name="任意多边形: 形状 173">
              <a:extLst>
                <a:ext uri="{FF2B5EF4-FFF2-40B4-BE49-F238E27FC236}">
                  <a16:creationId xmlns:a16="http://schemas.microsoft.com/office/drawing/2014/main" id="{61D44990-80E8-4FDC-A36C-113F459FF876}"/>
                </a:ext>
              </a:extLst>
            </p:cNvPr>
            <p:cNvSpPr/>
            <p:nvPr/>
          </p:nvSpPr>
          <p:spPr>
            <a:xfrm>
              <a:off x="8177091" y="3059223"/>
              <a:ext cx="2042051" cy="990801"/>
            </a:xfrm>
            <a:custGeom>
              <a:avLst/>
              <a:gdLst>
                <a:gd name="connsiteX0" fmla="*/ 1567600 w 2042051"/>
                <a:gd name="connsiteY0" fmla="*/ 0 h 990801"/>
                <a:gd name="connsiteX1" fmla="*/ 2042051 w 2042051"/>
                <a:gd name="connsiteY1" fmla="*/ 474451 h 990801"/>
                <a:gd name="connsiteX2" fmla="*/ 1832870 w 2042051"/>
                <a:gd name="connsiteY2" fmla="*/ 867873 h 990801"/>
                <a:gd name="connsiteX3" fmla="*/ 1782212 w 2042051"/>
                <a:gd name="connsiteY3" fmla="*/ 895370 h 990801"/>
                <a:gd name="connsiteX4" fmla="*/ 1783216 w 2042051"/>
                <a:gd name="connsiteY4" fmla="*/ 905336 h 990801"/>
                <a:gd name="connsiteX5" fmla="*/ 1774601 w 2042051"/>
                <a:gd name="connsiteY5" fmla="*/ 990801 h 990801"/>
                <a:gd name="connsiteX6" fmla="*/ 8858 w 2042051"/>
                <a:gd name="connsiteY6" fmla="*/ 990801 h 990801"/>
                <a:gd name="connsiteX7" fmla="*/ 0 w 2042051"/>
                <a:gd name="connsiteY7" fmla="*/ 902932 h 990801"/>
                <a:gd name="connsiteX8" fmla="*/ 474451 w 2042051"/>
                <a:gd name="connsiteY8" fmla="*/ 428481 h 990801"/>
                <a:gd name="connsiteX9" fmla="*/ 659128 w 2042051"/>
                <a:gd name="connsiteY9" fmla="*/ 465766 h 990801"/>
                <a:gd name="connsiteX10" fmla="*/ 682300 w 2042051"/>
                <a:gd name="connsiteY10" fmla="*/ 478343 h 990801"/>
                <a:gd name="connsiteX11" fmla="*/ 701937 w 2042051"/>
                <a:gd name="connsiteY11" fmla="*/ 442164 h 990801"/>
                <a:gd name="connsiteX12" fmla="*/ 959749 w 2042051"/>
                <a:gd name="connsiteY12" fmla="*/ 305087 h 990801"/>
                <a:gd name="connsiteX13" fmla="*/ 1080769 w 2042051"/>
                <a:gd name="connsiteY13" fmla="*/ 329520 h 990801"/>
                <a:gd name="connsiteX14" fmla="*/ 1112714 w 2042051"/>
                <a:gd name="connsiteY14" fmla="*/ 346859 h 990801"/>
                <a:gd name="connsiteX15" fmla="*/ 1130434 w 2042051"/>
                <a:gd name="connsiteY15" fmla="*/ 289773 h 990801"/>
                <a:gd name="connsiteX16" fmla="*/ 1567600 w 2042051"/>
                <a:gd name="connsiteY16" fmla="*/ 0 h 9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2051" h="990801">
                  <a:moveTo>
                    <a:pt x="1567600" y="0"/>
                  </a:moveTo>
                  <a:cubicBezTo>
                    <a:pt x="1829632" y="0"/>
                    <a:pt x="2042051" y="212419"/>
                    <a:pt x="2042051" y="474451"/>
                  </a:cubicBezTo>
                  <a:cubicBezTo>
                    <a:pt x="2042051" y="638221"/>
                    <a:pt x="1959075" y="782611"/>
                    <a:pt x="1832870" y="867873"/>
                  </a:cubicBezTo>
                  <a:lnTo>
                    <a:pt x="1782212" y="895370"/>
                  </a:lnTo>
                  <a:lnTo>
                    <a:pt x="1783216" y="905336"/>
                  </a:lnTo>
                  <a:lnTo>
                    <a:pt x="1774601" y="990801"/>
                  </a:lnTo>
                  <a:lnTo>
                    <a:pt x="8858" y="990801"/>
                  </a:lnTo>
                  <a:lnTo>
                    <a:pt x="0" y="902932"/>
                  </a:lnTo>
                  <a:cubicBezTo>
                    <a:pt x="0" y="640900"/>
                    <a:pt x="212419" y="428481"/>
                    <a:pt x="474451" y="428481"/>
                  </a:cubicBezTo>
                  <a:cubicBezTo>
                    <a:pt x="539959" y="428481"/>
                    <a:pt x="602366" y="441757"/>
                    <a:pt x="659128" y="465766"/>
                  </a:cubicBezTo>
                  <a:lnTo>
                    <a:pt x="682300" y="478343"/>
                  </a:lnTo>
                  <a:lnTo>
                    <a:pt x="701937" y="442164"/>
                  </a:lnTo>
                  <a:cubicBezTo>
                    <a:pt x="757810" y="359462"/>
                    <a:pt x="852429" y="305087"/>
                    <a:pt x="959749" y="305087"/>
                  </a:cubicBezTo>
                  <a:cubicBezTo>
                    <a:pt x="1002677" y="305087"/>
                    <a:pt x="1043572" y="313787"/>
                    <a:pt x="1080769" y="329520"/>
                  </a:cubicBezTo>
                  <a:lnTo>
                    <a:pt x="1112714" y="346859"/>
                  </a:lnTo>
                  <a:lnTo>
                    <a:pt x="1130434" y="289773"/>
                  </a:lnTo>
                  <a:cubicBezTo>
                    <a:pt x="1202460" y="119486"/>
                    <a:pt x="1371076" y="0"/>
                    <a:pt x="1567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: 形状 186">
              <a:extLst>
                <a:ext uri="{FF2B5EF4-FFF2-40B4-BE49-F238E27FC236}">
                  <a16:creationId xmlns:a16="http://schemas.microsoft.com/office/drawing/2014/main" id="{198D193C-BD5E-4166-9F46-58BAAEA73E61}"/>
                </a:ext>
              </a:extLst>
            </p:cNvPr>
            <p:cNvSpPr/>
            <p:nvPr/>
          </p:nvSpPr>
          <p:spPr>
            <a:xfrm>
              <a:off x="9354641" y="3138082"/>
              <a:ext cx="2268652" cy="909946"/>
            </a:xfrm>
            <a:custGeom>
              <a:avLst/>
              <a:gdLst>
                <a:gd name="connsiteX0" fmla="*/ 1475243 w 2693784"/>
                <a:gd name="connsiteY0" fmla="*/ 0 h 1080464"/>
                <a:gd name="connsiteX1" fmla="*/ 1916623 w 2693784"/>
                <a:gd name="connsiteY1" fmla="*/ 234680 h 1080464"/>
                <a:gd name="connsiteX2" fmla="*/ 1952662 w 2693784"/>
                <a:gd name="connsiteY2" fmla="*/ 301077 h 1080464"/>
                <a:gd name="connsiteX3" fmla="*/ 1988737 w 2693784"/>
                <a:gd name="connsiteY3" fmla="*/ 283735 h 1080464"/>
                <a:gd name="connsiteX4" fmla="*/ 2095612 w 2693784"/>
                <a:gd name="connsiteY4" fmla="*/ 267577 h 1080464"/>
                <a:gd name="connsiteX5" fmla="*/ 2426771 w 2693784"/>
                <a:gd name="connsiteY5" fmla="*/ 487084 h 1080464"/>
                <a:gd name="connsiteX6" fmla="*/ 2442400 w 2693784"/>
                <a:gd name="connsiteY6" fmla="*/ 564500 h 1080464"/>
                <a:gd name="connsiteX7" fmla="*/ 2474278 w 2693784"/>
                <a:gd name="connsiteY7" fmla="*/ 574396 h 1080464"/>
                <a:gd name="connsiteX8" fmla="*/ 2693784 w 2693784"/>
                <a:gd name="connsiteY8" fmla="*/ 905554 h 1080464"/>
                <a:gd name="connsiteX9" fmla="*/ 2665540 w 2693784"/>
                <a:gd name="connsiteY9" fmla="*/ 1045449 h 1080464"/>
                <a:gd name="connsiteX10" fmla="*/ 2646535 w 2693784"/>
                <a:gd name="connsiteY10" fmla="*/ 1080464 h 1080464"/>
                <a:gd name="connsiteX11" fmla="*/ 67295 w 2693784"/>
                <a:gd name="connsiteY11" fmla="*/ 1080464 h 1080464"/>
                <a:gd name="connsiteX12" fmla="*/ 33281 w 2693784"/>
                <a:gd name="connsiteY12" fmla="*/ 1017799 h 1080464"/>
                <a:gd name="connsiteX13" fmla="*/ 0 w 2693784"/>
                <a:gd name="connsiteY13" fmla="*/ 852953 h 1080464"/>
                <a:gd name="connsiteX14" fmla="*/ 423500 w 2693784"/>
                <a:gd name="connsiteY14" fmla="*/ 429453 h 1080464"/>
                <a:gd name="connsiteX15" fmla="*/ 508850 w 2693784"/>
                <a:gd name="connsiteY15" fmla="*/ 438057 h 1080464"/>
                <a:gd name="connsiteX16" fmla="*/ 571685 w 2693784"/>
                <a:gd name="connsiteY16" fmla="*/ 457562 h 1080464"/>
                <a:gd name="connsiteX17" fmla="*/ 596952 w 2693784"/>
                <a:gd name="connsiteY17" fmla="*/ 411012 h 1080464"/>
                <a:gd name="connsiteX18" fmla="*/ 902963 w 2693784"/>
                <a:gd name="connsiteY18" fmla="*/ 248307 h 1080464"/>
                <a:gd name="connsiteX19" fmla="*/ 977337 w 2693784"/>
                <a:gd name="connsiteY19" fmla="*/ 255804 h 1080464"/>
                <a:gd name="connsiteX20" fmla="*/ 1014521 w 2693784"/>
                <a:gd name="connsiteY20" fmla="*/ 267347 h 1080464"/>
                <a:gd name="connsiteX21" fmla="*/ 1020018 w 2693784"/>
                <a:gd name="connsiteY21" fmla="*/ 256277 h 1080464"/>
                <a:gd name="connsiteX22" fmla="*/ 1475243 w 2693784"/>
                <a:gd name="connsiteY22" fmla="*/ 0 h 108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93784" h="1080464">
                  <a:moveTo>
                    <a:pt x="1475243" y="0"/>
                  </a:moveTo>
                  <a:cubicBezTo>
                    <a:pt x="1658976" y="0"/>
                    <a:pt x="1820967" y="93091"/>
                    <a:pt x="1916623" y="234680"/>
                  </a:cubicBezTo>
                  <a:lnTo>
                    <a:pt x="1952662" y="301077"/>
                  </a:lnTo>
                  <a:lnTo>
                    <a:pt x="1988737" y="283735"/>
                  </a:lnTo>
                  <a:cubicBezTo>
                    <a:pt x="2022499" y="273234"/>
                    <a:pt x="2058395" y="267577"/>
                    <a:pt x="2095612" y="267577"/>
                  </a:cubicBezTo>
                  <a:cubicBezTo>
                    <a:pt x="2244481" y="267577"/>
                    <a:pt x="2372210" y="358089"/>
                    <a:pt x="2426771" y="487084"/>
                  </a:cubicBezTo>
                  <a:lnTo>
                    <a:pt x="2442400" y="564500"/>
                  </a:lnTo>
                  <a:lnTo>
                    <a:pt x="2474278" y="574396"/>
                  </a:lnTo>
                  <a:cubicBezTo>
                    <a:pt x="2603272" y="628956"/>
                    <a:pt x="2693784" y="756685"/>
                    <a:pt x="2693784" y="905554"/>
                  </a:cubicBezTo>
                  <a:cubicBezTo>
                    <a:pt x="2693784" y="955177"/>
                    <a:pt x="2683727" y="1002451"/>
                    <a:pt x="2665540" y="1045449"/>
                  </a:cubicBezTo>
                  <a:lnTo>
                    <a:pt x="2646535" y="1080464"/>
                  </a:lnTo>
                  <a:lnTo>
                    <a:pt x="67295" y="1080464"/>
                  </a:lnTo>
                  <a:lnTo>
                    <a:pt x="33281" y="1017799"/>
                  </a:lnTo>
                  <a:cubicBezTo>
                    <a:pt x="11851" y="967132"/>
                    <a:pt x="0" y="911426"/>
                    <a:pt x="0" y="852953"/>
                  </a:cubicBezTo>
                  <a:cubicBezTo>
                    <a:pt x="0" y="619060"/>
                    <a:pt x="189607" y="429453"/>
                    <a:pt x="423500" y="429453"/>
                  </a:cubicBezTo>
                  <a:cubicBezTo>
                    <a:pt x="452737" y="429453"/>
                    <a:pt x="481282" y="432416"/>
                    <a:pt x="508850" y="438057"/>
                  </a:cubicBezTo>
                  <a:lnTo>
                    <a:pt x="571685" y="457562"/>
                  </a:lnTo>
                  <a:lnTo>
                    <a:pt x="596952" y="411012"/>
                  </a:lnTo>
                  <a:cubicBezTo>
                    <a:pt x="663270" y="312847"/>
                    <a:pt x="775580" y="248307"/>
                    <a:pt x="902963" y="248307"/>
                  </a:cubicBezTo>
                  <a:cubicBezTo>
                    <a:pt x="928440" y="248307"/>
                    <a:pt x="953314" y="250889"/>
                    <a:pt x="977337" y="255804"/>
                  </a:cubicBezTo>
                  <a:lnTo>
                    <a:pt x="1014521" y="267347"/>
                  </a:lnTo>
                  <a:lnTo>
                    <a:pt x="1020018" y="256277"/>
                  </a:lnTo>
                  <a:cubicBezTo>
                    <a:pt x="1113374" y="102633"/>
                    <a:pt x="1282323" y="0"/>
                    <a:pt x="14752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174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4">
            <a:extLst>
              <a:ext uri="{FF2B5EF4-FFF2-40B4-BE49-F238E27FC236}">
                <a16:creationId xmlns:a16="http://schemas.microsoft.com/office/drawing/2014/main" id="{7F35072C-AEEE-4BB3-82FB-D94EAF48F3FE}"/>
              </a:ext>
            </a:extLst>
          </p:cNvPr>
          <p:cNvSpPr/>
          <p:nvPr/>
        </p:nvSpPr>
        <p:spPr>
          <a:xfrm>
            <a:off x="-9525" y="0"/>
            <a:ext cx="11430000" cy="47625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EC924D-805E-44AD-88FC-B8BD55181B59}"/>
              </a:ext>
            </a:extLst>
          </p:cNvPr>
          <p:cNvGrpSpPr/>
          <p:nvPr/>
        </p:nvGrpSpPr>
        <p:grpSpPr>
          <a:xfrm>
            <a:off x="0" y="4042500"/>
            <a:ext cx="11430000" cy="720000"/>
            <a:chOff x="0" y="4042500"/>
            <a:chExt cx="11430000" cy="720000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70FD462D-5E39-4E89-9F44-27964C44AFAC}"/>
                </a:ext>
              </a:extLst>
            </p:cNvPr>
            <p:cNvSpPr/>
            <p:nvPr/>
          </p:nvSpPr>
          <p:spPr>
            <a:xfrm>
              <a:off x="0" y="4042500"/>
              <a:ext cx="11430000" cy="720000"/>
            </a:xfrm>
            <a:prstGeom prst="rect">
              <a:avLst/>
            </a:prstGeom>
            <a:solidFill>
              <a:srgbClr val="55D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F556FD-EE35-40AE-A2FD-4FF6114074B6}"/>
                </a:ext>
              </a:extLst>
            </p:cNvPr>
            <p:cNvGrpSpPr/>
            <p:nvPr/>
          </p:nvGrpSpPr>
          <p:grpSpPr>
            <a:xfrm>
              <a:off x="266457" y="4053857"/>
              <a:ext cx="10897085" cy="657693"/>
              <a:chOff x="39102" y="4081038"/>
              <a:chExt cx="10897085" cy="6576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0D5256F-8122-499D-BEB5-38692A957E0C}"/>
                  </a:ext>
                </a:extLst>
              </p:cNvPr>
              <p:cNvGrpSpPr/>
              <p:nvPr/>
            </p:nvGrpSpPr>
            <p:grpSpPr>
              <a:xfrm>
                <a:off x="2615587" y="4101283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43" name="任意多边形: 形状 340">
                  <a:extLst>
                    <a:ext uri="{FF2B5EF4-FFF2-40B4-BE49-F238E27FC236}">
                      <a16:creationId xmlns:a16="http://schemas.microsoft.com/office/drawing/2014/main" id="{E339ABCA-CB90-4B05-B016-6842FF7184A4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1161724-0E28-4457-98E1-69DB11C88E45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23" name="任意多边形: 形状 341">
                    <a:extLst>
                      <a:ext uri="{FF2B5EF4-FFF2-40B4-BE49-F238E27FC236}">
                        <a16:creationId xmlns:a16="http://schemas.microsoft.com/office/drawing/2014/main" id="{76A66917-3A44-40C6-80BC-3D91B3F97B3A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4" name="组合 48">
                    <a:extLst>
                      <a:ext uri="{FF2B5EF4-FFF2-40B4-BE49-F238E27FC236}">
                        <a16:creationId xmlns:a16="http://schemas.microsoft.com/office/drawing/2014/main" id="{9191E85C-45D4-448F-B6B5-97C1BD59B5D1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25" name="任意多边形: 形状 351">
                      <a:extLst>
                        <a:ext uri="{FF2B5EF4-FFF2-40B4-BE49-F238E27FC236}">
                          <a16:creationId xmlns:a16="http://schemas.microsoft.com/office/drawing/2014/main" id="{DE7EB51D-05E3-4EC4-AC20-D2ED88FF5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47">
                      <a:extLst>
                        <a:ext uri="{FF2B5EF4-FFF2-40B4-BE49-F238E27FC236}">
                          <a16:creationId xmlns:a16="http://schemas.microsoft.com/office/drawing/2014/main" id="{C3573040-1CF6-456C-89B4-C5E45D038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" name="组合 358">
                    <a:extLst>
                      <a:ext uri="{FF2B5EF4-FFF2-40B4-BE49-F238E27FC236}">
                        <a16:creationId xmlns:a16="http://schemas.microsoft.com/office/drawing/2014/main" id="{CAE4792E-894F-479B-90E6-A98A5AC8B9A1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28" name="任意多边形: 形状 359">
                      <a:extLst>
                        <a:ext uri="{FF2B5EF4-FFF2-40B4-BE49-F238E27FC236}">
                          <a16:creationId xmlns:a16="http://schemas.microsoft.com/office/drawing/2014/main" id="{EC17D4DC-2F6A-4DB5-A173-4C554A3DB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360">
                      <a:extLst>
                        <a:ext uri="{FF2B5EF4-FFF2-40B4-BE49-F238E27FC236}">
                          <a16:creationId xmlns:a16="http://schemas.microsoft.com/office/drawing/2014/main" id="{77734D90-DD8C-4DDD-AA13-37A1C79D6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361">
                    <a:extLst>
                      <a:ext uri="{FF2B5EF4-FFF2-40B4-BE49-F238E27FC236}">
                        <a16:creationId xmlns:a16="http://schemas.microsoft.com/office/drawing/2014/main" id="{3782028E-F40C-4B42-80D7-1CD493A18D74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31" name="任意多边形: 形状 362">
                      <a:extLst>
                        <a:ext uri="{FF2B5EF4-FFF2-40B4-BE49-F238E27FC236}">
                          <a16:creationId xmlns:a16="http://schemas.microsoft.com/office/drawing/2014/main" id="{838215D6-58B4-497F-B856-6982F6F69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63">
                      <a:extLst>
                        <a:ext uri="{FF2B5EF4-FFF2-40B4-BE49-F238E27FC236}">
                          <a16:creationId xmlns:a16="http://schemas.microsoft.com/office/drawing/2014/main" id="{480D733A-1493-415A-97C0-4F7C5C67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13">
                    <a:extLst>
                      <a:ext uri="{FF2B5EF4-FFF2-40B4-BE49-F238E27FC236}">
                        <a16:creationId xmlns:a16="http://schemas.microsoft.com/office/drawing/2014/main" id="{7F034DF5-D24B-4297-B1A5-06EE1757CF70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34" name="任意多边形: 形状 243">
                      <a:extLst>
                        <a:ext uri="{FF2B5EF4-FFF2-40B4-BE49-F238E27FC236}">
                          <a16:creationId xmlns:a16="http://schemas.microsoft.com/office/drawing/2014/main" id="{374F9E01-648E-4046-8B8E-831F80BDC5B5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5" name="组合 10">
                      <a:extLst>
                        <a:ext uri="{FF2B5EF4-FFF2-40B4-BE49-F238E27FC236}">
                          <a16:creationId xmlns:a16="http://schemas.microsoft.com/office/drawing/2014/main" id="{43E7656A-84A8-4C43-A7E8-B66DB1AA20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36" name="任意多边形: 形状 240">
                        <a:extLst>
                          <a:ext uri="{FF2B5EF4-FFF2-40B4-BE49-F238E27FC236}">
                            <a16:creationId xmlns:a16="http://schemas.microsoft.com/office/drawing/2014/main" id="{30E1CC2B-F2E8-45B7-9A58-376528528E8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" name="椭圆 9">
                        <a:extLst>
                          <a:ext uri="{FF2B5EF4-FFF2-40B4-BE49-F238E27FC236}">
                            <a16:creationId xmlns:a16="http://schemas.microsoft.com/office/drawing/2014/main" id="{049ECD86-91DE-4FCF-BDB7-47F3A5006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8" name="组合 249">
                    <a:extLst>
                      <a:ext uri="{FF2B5EF4-FFF2-40B4-BE49-F238E27FC236}">
                        <a16:creationId xmlns:a16="http://schemas.microsoft.com/office/drawing/2014/main" id="{21922525-3A9A-474A-A4CF-70350A274485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39" name="任意多边形: 形状 250">
                      <a:extLst>
                        <a:ext uri="{FF2B5EF4-FFF2-40B4-BE49-F238E27FC236}">
                          <a16:creationId xmlns:a16="http://schemas.microsoft.com/office/drawing/2014/main" id="{5C867371-629B-43E2-830F-0AE3DB66482B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0" name="组合 251">
                      <a:extLst>
                        <a:ext uri="{FF2B5EF4-FFF2-40B4-BE49-F238E27FC236}">
                          <a16:creationId xmlns:a16="http://schemas.microsoft.com/office/drawing/2014/main" id="{EC63B67C-AEE3-4D0A-9E47-25382A1D66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41" name="任意多边形: 形状 252">
                        <a:extLst>
                          <a:ext uri="{FF2B5EF4-FFF2-40B4-BE49-F238E27FC236}">
                            <a16:creationId xmlns:a16="http://schemas.microsoft.com/office/drawing/2014/main" id="{4049D902-C164-467D-A933-D9E6477B888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椭圆 253">
                        <a:extLst>
                          <a:ext uri="{FF2B5EF4-FFF2-40B4-BE49-F238E27FC236}">
                            <a16:creationId xmlns:a16="http://schemas.microsoft.com/office/drawing/2014/main" id="{83BF8070-AEA0-4A5E-9C7B-63E7D606E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4" name="任意多边形: 形状 342">
                    <a:extLst>
                      <a:ext uri="{FF2B5EF4-FFF2-40B4-BE49-F238E27FC236}">
                        <a16:creationId xmlns:a16="http://schemas.microsoft.com/office/drawing/2014/main" id="{0B983C2F-71AA-4EFF-B809-20B074B02CD5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6801B29-AA43-419E-B8EC-8DCCCB6500E1}"/>
                  </a:ext>
                </a:extLst>
              </p:cNvPr>
              <p:cNvGrpSpPr/>
              <p:nvPr/>
            </p:nvGrpSpPr>
            <p:grpSpPr>
              <a:xfrm>
                <a:off x="7034109" y="4086864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98" name="任意多边形: 形状 340">
                  <a:extLst>
                    <a:ext uri="{FF2B5EF4-FFF2-40B4-BE49-F238E27FC236}">
                      <a16:creationId xmlns:a16="http://schemas.microsoft.com/office/drawing/2014/main" id="{2658C0B9-640D-424E-A0E1-41DBF7A8313E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54599E15-13E2-41FF-9C42-3619EA8FF763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100" name="任意多边形: 形状 341">
                    <a:extLst>
                      <a:ext uri="{FF2B5EF4-FFF2-40B4-BE49-F238E27FC236}">
                        <a16:creationId xmlns:a16="http://schemas.microsoft.com/office/drawing/2014/main" id="{B157899A-A4D0-415D-99C4-C4C8190464F2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1" name="组合 48">
                    <a:extLst>
                      <a:ext uri="{FF2B5EF4-FFF2-40B4-BE49-F238E27FC236}">
                        <a16:creationId xmlns:a16="http://schemas.microsoft.com/office/drawing/2014/main" id="{4B697981-A45D-40F2-A67B-E3493D462C76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119" name="任意多边形: 形状 351">
                      <a:extLst>
                        <a:ext uri="{FF2B5EF4-FFF2-40B4-BE49-F238E27FC236}">
                          <a16:creationId xmlns:a16="http://schemas.microsoft.com/office/drawing/2014/main" id="{C779A1F5-49F9-4BF3-B527-F53C72932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47">
                      <a:extLst>
                        <a:ext uri="{FF2B5EF4-FFF2-40B4-BE49-F238E27FC236}">
                          <a16:creationId xmlns:a16="http://schemas.microsoft.com/office/drawing/2014/main" id="{770D402B-608C-4DB4-9686-D66201E07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358">
                    <a:extLst>
                      <a:ext uri="{FF2B5EF4-FFF2-40B4-BE49-F238E27FC236}">
                        <a16:creationId xmlns:a16="http://schemas.microsoft.com/office/drawing/2014/main" id="{F67804C1-BE09-4B52-A0F3-7CED67B850A3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7" name="任意多边形: 形状 359">
                      <a:extLst>
                        <a:ext uri="{FF2B5EF4-FFF2-40B4-BE49-F238E27FC236}">
                          <a16:creationId xmlns:a16="http://schemas.microsoft.com/office/drawing/2014/main" id="{84F64FA1-106A-4786-9B6D-4737DDE35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360">
                      <a:extLst>
                        <a:ext uri="{FF2B5EF4-FFF2-40B4-BE49-F238E27FC236}">
                          <a16:creationId xmlns:a16="http://schemas.microsoft.com/office/drawing/2014/main" id="{79A0D90E-18D2-4A92-BE41-BCCF8F571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361">
                    <a:extLst>
                      <a:ext uri="{FF2B5EF4-FFF2-40B4-BE49-F238E27FC236}">
                        <a16:creationId xmlns:a16="http://schemas.microsoft.com/office/drawing/2014/main" id="{3356A911-5B1B-4612-BE97-56D9974D54B9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5" name="任意多边形: 形状 362">
                      <a:extLst>
                        <a:ext uri="{FF2B5EF4-FFF2-40B4-BE49-F238E27FC236}">
                          <a16:creationId xmlns:a16="http://schemas.microsoft.com/office/drawing/2014/main" id="{6209EDF4-BA07-4B5E-9DFA-1914BE60C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363">
                      <a:extLst>
                        <a:ext uri="{FF2B5EF4-FFF2-40B4-BE49-F238E27FC236}">
                          <a16:creationId xmlns:a16="http://schemas.microsoft.com/office/drawing/2014/main" id="{FBF73D8F-E467-407A-B31E-CA38707A9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4" name="组合 13">
                    <a:extLst>
                      <a:ext uri="{FF2B5EF4-FFF2-40B4-BE49-F238E27FC236}">
                        <a16:creationId xmlns:a16="http://schemas.microsoft.com/office/drawing/2014/main" id="{1B496A10-4933-4022-9201-BDAE135C7EE4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111" name="任意多边形: 形状 243">
                      <a:extLst>
                        <a:ext uri="{FF2B5EF4-FFF2-40B4-BE49-F238E27FC236}">
                          <a16:creationId xmlns:a16="http://schemas.microsoft.com/office/drawing/2014/main" id="{EF99FEB4-00D8-49A2-9414-93462CFABE3E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2" name="组合 10">
                      <a:extLst>
                        <a:ext uri="{FF2B5EF4-FFF2-40B4-BE49-F238E27FC236}">
                          <a16:creationId xmlns:a16="http://schemas.microsoft.com/office/drawing/2014/main" id="{52C33177-2360-4245-B53F-3492A1D88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13" name="任意多边形: 形状 240">
                        <a:extLst>
                          <a:ext uri="{FF2B5EF4-FFF2-40B4-BE49-F238E27FC236}">
                            <a16:creationId xmlns:a16="http://schemas.microsoft.com/office/drawing/2014/main" id="{397EBC46-25C6-47A6-B740-0C42F8BC09E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" name="椭圆 9">
                        <a:extLst>
                          <a:ext uri="{FF2B5EF4-FFF2-40B4-BE49-F238E27FC236}">
                            <a16:creationId xmlns:a16="http://schemas.microsoft.com/office/drawing/2014/main" id="{97EB2D27-BA1B-4C97-B6DC-44375508C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5" name="组合 249">
                    <a:extLst>
                      <a:ext uri="{FF2B5EF4-FFF2-40B4-BE49-F238E27FC236}">
                        <a16:creationId xmlns:a16="http://schemas.microsoft.com/office/drawing/2014/main" id="{F44E7141-0DEE-43CD-8C6B-D32F1B1B9FB1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107" name="任意多边形: 形状 250">
                      <a:extLst>
                        <a:ext uri="{FF2B5EF4-FFF2-40B4-BE49-F238E27FC236}">
                          <a16:creationId xmlns:a16="http://schemas.microsoft.com/office/drawing/2014/main" id="{0BAF872B-DEDD-425F-B6DC-45FB307273FD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8" name="组合 251">
                      <a:extLst>
                        <a:ext uri="{FF2B5EF4-FFF2-40B4-BE49-F238E27FC236}">
                          <a16:creationId xmlns:a16="http://schemas.microsoft.com/office/drawing/2014/main" id="{6914CC64-3007-4EB0-B004-C428694DB1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09" name="任意多边形: 形状 252">
                        <a:extLst>
                          <a:ext uri="{FF2B5EF4-FFF2-40B4-BE49-F238E27FC236}">
                            <a16:creationId xmlns:a16="http://schemas.microsoft.com/office/drawing/2014/main" id="{56C1F752-6495-4721-964B-4A4F01E56A4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" name="椭圆 253">
                        <a:extLst>
                          <a:ext uri="{FF2B5EF4-FFF2-40B4-BE49-F238E27FC236}">
                            <a16:creationId xmlns:a16="http://schemas.microsoft.com/office/drawing/2014/main" id="{2125EA1A-45CC-46E8-B22B-0330FB6A1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6" name="任意多边形: 形状 342">
                    <a:extLst>
                      <a:ext uri="{FF2B5EF4-FFF2-40B4-BE49-F238E27FC236}">
                        <a16:creationId xmlns:a16="http://schemas.microsoft.com/office/drawing/2014/main" id="{FD22D2E2-9755-4281-B3FC-1923C60D0E3D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3551C96-769B-4EE3-B2D7-76E9CEDB134E}"/>
                  </a:ext>
                </a:extLst>
              </p:cNvPr>
              <p:cNvGrpSpPr/>
              <p:nvPr/>
            </p:nvGrpSpPr>
            <p:grpSpPr>
              <a:xfrm>
                <a:off x="39102" y="4081038"/>
                <a:ext cx="2572755" cy="637448"/>
                <a:chOff x="39102" y="4081038"/>
                <a:chExt cx="2572755" cy="637448"/>
              </a:xfrm>
            </p:grpSpPr>
            <p:sp>
              <p:nvSpPr>
                <p:cNvPr id="147" name="任意多边形: 形状 340">
                  <a:extLst>
                    <a:ext uri="{FF2B5EF4-FFF2-40B4-BE49-F238E27FC236}">
                      <a16:creationId xmlns:a16="http://schemas.microsoft.com/office/drawing/2014/main" id="{57FE1353-8E02-4672-8930-C58E2084EA5B}"/>
                    </a:ext>
                  </a:extLst>
                </p:cNvPr>
                <p:cNvSpPr/>
                <p:nvPr/>
              </p:nvSpPr>
              <p:spPr>
                <a:xfrm rot="17915333" flipH="1">
                  <a:off x="181392" y="4421183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任意多边形: 形状 341">
                  <a:extLst>
                    <a:ext uri="{FF2B5EF4-FFF2-40B4-BE49-F238E27FC236}">
                      <a16:creationId xmlns:a16="http://schemas.microsoft.com/office/drawing/2014/main" id="{D3E67AF4-6B52-4F6D-8C80-80720E1701CA}"/>
                    </a:ext>
                  </a:extLst>
                </p:cNvPr>
                <p:cNvSpPr/>
                <p:nvPr/>
              </p:nvSpPr>
              <p:spPr>
                <a:xfrm rot="17915333" flipH="1">
                  <a:off x="1935100" y="4275178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2" name="组合 361">
                  <a:extLst>
                    <a:ext uri="{FF2B5EF4-FFF2-40B4-BE49-F238E27FC236}">
                      <a16:creationId xmlns:a16="http://schemas.microsoft.com/office/drawing/2014/main" id="{07337EE7-B9E3-42B1-88A9-0F75A7417682}"/>
                    </a:ext>
                  </a:extLst>
                </p:cNvPr>
                <p:cNvGrpSpPr/>
                <p:nvPr/>
              </p:nvGrpSpPr>
              <p:grpSpPr>
                <a:xfrm rot="19232518">
                  <a:off x="2508087" y="4470781"/>
                  <a:ext cx="103770" cy="108435"/>
                  <a:chOff x="-1912120" y="5702972"/>
                  <a:chExt cx="1307112" cy="1365874"/>
                </a:xfrm>
              </p:grpSpPr>
              <p:sp>
                <p:nvSpPr>
                  <p:cNvPr id="164" name="任意多边形: 形状 362">
                    <a:extLst>
                      <a:ext uri="{FF2B5EF4-FFF2-40B4-BE49-F238E27FC236}">
                        <a16:creationId xmlns:a16="http://schemas.microsoft.com/office/drawing/2014/main" id="{407E770B-0851-42E8-BAB1-5E8EDFE38026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363">
                    <a:extLst>
                      <a:ext uri="{FF2B5EF4-FFF2-40B4-BE49-F238E27FC236}">
                        <a16:creationId xmlns:a16="http://schemas.microsoft.com/office/drawing/2014/main" id="{90BC9373-8D37-4CA3-930F-143C69DC6713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3" name="组合 13">
                  <a:extLst>
                    <a:ext uri="{FF2B5EF4-FFF2-40B4-BE49-F238E27FC236}">
                      <a16:creationId xmlns:a16="http://schemas.microsoft.com/office/drawing/2014/main" id="{473F51B6-269A-4A20-8350-997C8C56E924}"/>
                    </a:ext>
                  </a:extLst>
                </p:cNvPr>
                <p:cNvGrpSpPr/>
                <p:nvPr/>
              </p:nvGrpSpPr>
              <p:grpSpPr>
                <a:xfrm>
                  <a:off x="39102" y="4081038"/>
                  <a:ext cx="273547" cy="475414"/>
                  <a:chOff x="1420181" y="2082776"/>
                  <a:chExt cx="595909" cy="1035666"/>
                </a:xfrm>
              </p:grpSpPr>
              <p:sp>
                <p:nvSpPr>
                  <p:cNvPr id="160" name="任意多边形: 形状 243">
                    <a:extLst>
                      <a:ext uri="{FF2B5EF4-FFF2-40B4-BE49-F238E27FC236}">
                        <a16:creationId xmlns:a16="http://schemas.microsoft.com/office/drawing/2014/main" id="{C2283829-57C0-42C9-8524-44ABA14F8DD3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1" name="组合 10">
                    <a:extLst>
                      <a:ext uri="{FF2B5EF4-FFF2-40B4-BE49-F238E27FC236}">
                        <a16:creationId xmlns:a16="http://schemas.microsoft.com/office/drawing/2014/main" id="{DFB9EE91-DAC0-462A-BC62-257DE2889A3B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62" name="任意多边形: 形状 240">
                      <a:extLst>
                        <a:ext uri="{FF2B5EF4-FFF2-40B4-BE49-F238E27FC236}">
                          <a16:creationId xmlns:a16="http://schemas.microsoft.com/office/drawing/2014/main" id="{37DC7839-687A-4F50-8D07-E0F0E4B812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9">
                      <a:extLst>
                        <a:ext uri="{FF2B5EF4-FFF2-40B4-BE49-F238E27FC236}">
                          <a16:creationId xmlns:a16="http://schemas.microsoft.com/office/drawing/2014/main" id="{0FB9FB95-7645-4869-B6C6-7FDC06520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4" name="组合 249">
                  <a:extLst>
                    <a:ext uri="{FF2B5EF4-FFF2-40B4-BE49-F238E27FC236}">
                      <a16:creationId xmlns:a16="http://schemas.microsoft.com/office/drawing/2014/main" id="{7EA6C879-2D3A-4E01-8E63-277D6B0230A4}"/>
                    </a:ext>
                  </a:extLst>
                </p:cNvPr>
                <p:cNvGrpSpPr/>
                <p:nvPr/>
              </p:nvGrpSpPr>
              <p:grpSpPr>
                <a:xfrm>
                  <a:off x="436117" y="4248504"/>
                  <a:ext cx="198174" cy="344417"/>
                  <a:chOff x="1420181" y="2082776"/>
                  <a:chExt cx="595909" cy="1035666"/>
                </a:xfrm>
              </p:grpSpPr>
              <p:sp>
                <p:nvSpPr>
                  <p:cNvPr id="156" name="任意多边形: 形状 250">
                    <a:extLst>
                      <a:ext uri="{FF2B5EF4-FFF2-40B4-BE49-F238E27FC236}">
                        <a16:creationId xmlns:a16="http://schemas.microsoft.com/office/drawing/2014/main" id="{1171C947-CF48-4949-8956-BD86C0320A3A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7" name="组合 251">
                    <a:extLst>
                      <a:ext uri="{FF2B5EF4-FFF2-40B4-BE49-F238E27FC236}">
                        <a16:creationId xmlns:a16="http://schemas.microsoft.com/office/drawing/2014/main" id="{38BFCD5B-F4A5-44CB-805D-CB937BEE6064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58" name="任意多边形: 形状 252">
                      <a:extLst>
                        <a:ext uri="{FF2B5EF4-FFF2-40B4-BE49-F238E27FC236}">
                          <a16:creationId xmlns:a16="http://schemas.microsoft.com/office/drawing/2014/main" id="{BB1142A8-DACA-44CE-A3AA-F5C414E72A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253">
                      <a:extLst>
                        <a:ext uri="{FF2B5EF4-FFF2-40B4-BE49-F238E27FC236}">
                          <a16:creationId xmlns:a16="http://schemas.microsoft.com/office/drawing/2014/main" id="{4504A0D2-86BC-495E-A740-C33E50BD7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55" name="任意多边形: 形状 342">
                  <a:extLst>
                    <a:ext uri="{FF2B5EF4-FFF2-40B4-BE49-F238E27FC236}">
                      <a16:creationId xmlns:a16="http://schemas.microsoft.com/office/drawing/2014/main" id="{F583FB0D-DC8A-4DD7-9332-A4AE9B4500D9}"/>
                    </a:ext>
                  </a:extLst>
                </p:cNvPr>
                <p:cNvSpPr/>
                <p:nvPr/>
              </p:nvSpPr>
              <p:spPr>
                <a:xfrm rot="17915333" flipH="1">
                  <a:off x="1197585" y="4277919"/>
                  <a:ext cx="187503" cy="25560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8" name="文本框 376">
            <a:extLst>
              <a:ext uri="{FF2B5EF4-FFF2-40B4-BE49-F238E27FC236}">
                <a16:creationId xmlns:a16="http://schemas.microsoft.com/office/drawing/2014/main" id="{BEA0535B-0749-492B-A4B9-E41D6C22A3C2}"/>
              </a:ext>
            </a:extLst>
          </p:cNvPr>
          <p:cNvSpPr txBox="1"/>
          <p:nvPr/>
        </p:nvSpPr>
        <p:spPr>
          <a:xfrm>
            <a:off x="5182447" y="201656"/>
            <a:ext cx="106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1800" dirty="0">
                <a:latin typeface="Fredoka One (Headings)"/>
              </a:rPr>
              <a:t>LEVEL 4</a:t>
            </a:r>
          </a:p>
        </p:txBody>
      </p:sp>
      <p:sp>
        <p:nvSpPr>
          <p:cNvPr id="72" name="任意多边形: 形状 407">
            <a:extLst>
              <a:ext uri="{FF2B5EF4-FFF2-40B4-BE49-F238E27FC236}">
                <a16:creationId xmlns:a16="http://schemas.microsoft.com/office/drawing/2014/main" id="{8DF81AAC-2232-4F58-9EE1-640197F88C64}"/>
              </a:ext>
            </a:extLst>
          </p:cNvPr>
          <p:cNvSpPr/>
          <p:nvPr/>
        </p:nvSpPr>
        <p:spPr>
          <a:xfrm>
            <a:off x="-9525" y="-8878"/>
            <a:ext cx="1251793" cy="1051520"/>
          </a:xfrm>
          <a:custGeom>
            <a:avLst/>
            <a:gdLst>
              <a:gd name="connsiteX0" fmla="*/ 0 w 2925268"/>
              <a:gd name="connsiteY0" fmla="*/ 0 h 2457258"/>
              <a:gd name="connsiteX1" fmla="*/ 1060764 w 2925268"/>
              <a:gd name="connsiteY1" fmla="*/ 0 h 2457258"/>
              <a:gd name="connsiteX2" fmla="*/ 2921105 w 2925268"/>
              <a:gd name="connsiteY2" fmla="*/ 0 h 2457258"/>
              <a:gd name="connsiteX3" fmla="*/ 2925268 w 2925268"/>
              <a:gd name="connsiteY3" fmla="*/ 41303 h 2457258"/>
              <a:gd name="connsiteX4" fmla="*/ 2765699 w 2925268"/>
              <a:gd name="connsiteY4" fmla="*/ 563698 h 2457258"/>
              <a:gd name="connsiteX5" fmla="*/ 2659081 w 2925268"/>
              <a:gd name="connsiteY5" fmla="*/ 692920 h 2457258"/>
              <a:gd name="connsiteX6" fmla="*/ 2672150 w 2925268"/>
              <a:gd name="connsiteY6" fmla="*/ 716999 h 2457258"/>
              <a:gd name="connsiteX7" fmla="*/ 2723318 w 2925268"/>
              <a:gd name="connsiteY7" fmla="*/ 970444 h 2457258"/>
              <a:gd name="connsiteX8" fmla="*/ 2072198 w 2925268"/>
              <a:gd name="connsiteY8" fmla="*/ 1621564 h 2457258"/>
              <a:gd name="connsiteX9" fmla="*/ 1986443 w 2925268"/>
              <a:gd name="connsiteY9" fmla="*/ 1615076 h 2457258"/>
              <a:gd name="connsiteX10" fmla="*/ 1951640 w 2925268"/>
              <a:gd name="connsiteY10" fmla="*/ 1727192 h 2457258"/>
              <a:gd name="connsiteX11" fmla="*/ 1351688 w 2925268"/>
              <a:gd name="connsiteY11" fmla="*/ 2124867 h 2457258"/>
              <a:gd name="connsiteX12" fmla="*/ 1236429 w 2925268"/>
              <a:gd name="connsiteY12" fmla="*/ 2114697 h 2457258"/>
              <a:gd name="connsiteX13" fmla="*/ 1216871 w 2925268"/>
              <a:gd name="connsiteY13" fmla="*/ 2109414 h 2457258"/>
              <a:gd name="connsiteX14" fmla="*/ 1183885 w 2925268"/>
              <a:gd name="connsiteY14" fmla="*/ 2170186 h 2457258"/>
              <a:gd name="connsiteX15" fmla="*/ 643966 w 2925268"/>
              <a:gd name="connsiteY15" fmla="*/ 2457258 h 2457258"/>
              <a:gd name="connsiteX16" fmla="*/ 279919 w 2925268"/>
              <a:gd name="connsiteY16" fmla="*/ 2346057 h 2457258"/>
              <a:gd name="connsiteX17" fmla="*/ 227336 w 2925268"/>
              <a:gd name="connsiteY17" fmla="*/ 2302672 h 2457258"/>
              <a:gd name="connsiteX18" fmla="*/ 225642 w 2925268"/>
              <a:gd name="connsiteY18" fmla="*/ 2304070 h 2457258"/>
              <a:gd name="connsiteX19" fmla="*/ 55218 w 2925268"/>
              <a:gd name="connsiteY19" fmla="*/ 2385998 h 2457258"/>
              <a:gd name="connsiteX20" fmla="*/ 0 w 2925268"/>
              <a:gd name="connsiteY20" fmla="*/ 2398724 h 245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25268" h="2457258">
                <a:moveTo>
                  <a:pt x="0" y="0"/>
                </a:moveTo>
                <a:lnTo>
                  <a:pt x="1060764" y="0"/>
                </a:lnTo>
                <a:lnTo>
                  <a:pt x="2921105" y="0"/>
                </a:lnTo>
                <a:lnTo>
                  <a:pt x="2925268" y="41303"/>
                </a:lnTo>
                <a:cubicBezTo>
                  <a:pt x="2925268" y="234810"/>
                  <a:pt x="2866443" y="414577"/>
                  <a:pt x="2765699" y="563698"/>
                </a:cubicBezTo>
                <a:lnTo>
                  <a:pt x="2659081" y="692920"/>
                </a:lnTo>
                <a:lnTo>
                  <a:pt x="2672150" y="716999"/>
                </a:lnTo>
                <a:cubicBezTo>
                  <a:pt x="2705098" y="794898"/>
                  <a:pt x="2723318" y="880543"/>
                  <a:pt x="2723318" y="970444"/>
                </a:cubicBezTo>
                <a:cubicBezTo>
                  <a:pt x="2723318" y="1330048"/>
                  <a:pt x="2431802" y="1621564"/>
                  <a:pt x="2072198" y="1621564"/>
                </a:cubicBezTo>
                <a:lnTo>
                  <a:pt x="1986443" y="1615076"/>
                </a:lnTo>
                <a:lnTo>
                  <a:pt x="1951640" y="1727192"/>
                </a:lnTo>
                <a:cubicBezTo>
                  <a:pt x="1852795" y="1960889"/>
                  <a:pt x="1621391" y="2124867"/>
                  <a:pt x="1351688" y="2124867"/>
                </a:cubicBezTo>
                <a:cubicBezTo>
                  <a:pt x="1312356" y="2124867"/>
                  <a:pt x="1273839" y="2121380"/>
                  <a:pt x="1236429" y="2114697"/>
                </a:cubicBezTo>
                <a:lnTo>
                  <a:pt x="1216871" y="2109414"/>
                </a:lnTo>
                <a:lnTo>
                  <a:pt x="1183885" y="2170186"/>
                </a:lnTo>
                <a:cubicBezTo>
                  <a:pt x="1066874" y="2343385"/>
                  <a:pt x="868719" y="2457258"/>
                  <a:pt x="643966" y="2457258"/>
                </a:cubicBezTo>
                <a:cubicBezTo>
                  <a:pt x="509115" y="2457258"/>
                  <a:pt x="383838" y="2416264"/>
                  <a:pt x="279919" y="2346057"/>
                </a:cubicBezTo>
                <a:lnTo>
                  <a:pt x="227336" y="2302672"/>
                </a:lnTo>
                <a:lnTo>
                  <a:pt x="225642" y="2304070"/>
                </a:lnTo>
                <a:cubicBezTo>
                  <a:pt x="173682" y="2339174"/>
                  <a:pt x="116383" y="2366974"/>
                  <a:pt x="55218" y="2385998"/>
                </a:cubicBezTo>
                <a:lnTo>
                  <a:pt x="0" y="2398724"/>
                </a:lnTo>
                <a:close/>
              </a:path>
            </a:pathLst>
          </a:custGeom>
          <a:solidFill>
            <a:srgbClr val="76B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0789E1-B8A3-462D-916F-CD8EEB7DAD7A}"/>
              </a:ext>
            </a:extLst>
          </p:cNvPr>
          <p:cNvGrpSpPr/>
          <p:nvPr/>
        </p:nvGrpSpPr>
        <p:grpSpPr>
          <a:xfrm>
            <a:off x="79925" y="172018"/>
            <a:ext cx="739326" cy="669710"/>
            <a:chOff x="10747" y="65128"/>
            <a:chExt cx="1287522" cy="1166287"/>
          </a:xfrm>
        </p:grpSpPr>
        <p:sp>
          <p:nvSpPr>
            <p:cNvPr id="74" name="任意多边形: 形状 408">
              <a:extLst>
                <a:ext uri="{FF2B5EF4-FFF2-40B4-BE49-F238E27FC236}">
                  <a16:creationId xmlns:a16="http://schemas.microsoft.com/office/drawing/2014/main" id="{B36BA478-AD7B-438A-934E-FB21E39AA099}"/>
                </a:ext>
              </a:extLst>
            </p:cNvPr>
            <p:cNvSpPr/>
            <p:nvPr/>
          </p:nvSpPr>
          <p:spPr>
            <a:xfrm rot="1848693">
              <a:off x="617455" y="768302"/>
              <a:ext cx="126843" cy="2153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409">
              <a:extLst>
                <a:ext uri="{FF2B5EF4-FFF2-40B4-BE49-F238E27FC236}">
                  <a16:creationId xmlns:a16="http://schemas.microsoft.com/office/drawing/2014/main" id="{DB0CC440-3466-4173-8EAC-F6AE8C431DF7}"/>
                </a:ext>
              </a:extLst>
            </p:cNvPr>
            <p:cNvSpPr/>
            <p:nvPr/>
          </p:nvSpPr>
          <p:spPr>
            <a:xfrm rot="18707093">
              <a:off x="1127167" y="540293"/>
              <a:ext cx="126843" cy="2153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: 形状 410">
              <a:extLst>
                <a:ext uri="{FF2B5EF4-FFF2-40B4-BE49-F238E27FC236}">
                  <a16:creationId xmlns:a16="http://schemas.microsoft.com/office/drawing/2014/main" id="{9AE2F1F8-56A5-4ED6-B665-75C10F259951}"/>
                </a:ext>
              </a:extLst>
            </p:cNvPr>
            <p:cNvSpPr/>
            <p:nvPr/>
          </p:nvSpPr>
          <p:spPr>
            <a:xfrm rot="18707093">
              <a:off x="1143988" y="264676"/>
              <a:ext cx="78245" cy="132849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411">
              <a:extLst>
                <a:ext uri="{FF2B5EF4-FFF2-40B4-BE49-F238E27FC236}">
                  <a16:creationId xmlns:a16="http://schemas.microsoft.com/office/drawing/2014/main" id="{793BA321-50FA-4E36-AEE5-180840E2AD0C}"/>
                </a:ext>
              </a:extLst>
            </p:cNvPr>
            <p:cNvSpPr/>
            <p:nvPr/>
          </p:nvSpPr>
          <p:spPr>
            <a:xfrm rot="18707093">
              <a:off x="209329" y="120541"/>
              <a:ext cx="78245" cy="132849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413">
              <a:extLst>
                <a:ext uri="{FF2B5EF4-FFF2-40B4-BE49-F238E27FC236}">
                  <a16:creationId xmlns:a16="http://schemas.microsoft.com/office/drawing/2014/main" id="{5DEE6487-D659-4071-B0A3-E63503EEF052}"/>
                </a:ext>
              </a:extLst>
            </p:cNvPr>
            <p:cNvSpPr/>
            <p:nvPr/>
          </p:nvSpPr>
          <p:spPr>
            <a:xfrm>
              <a:off x="10747" y="632976"/>
              <a:ext cx="87698" cy="87698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414">
              <a:extLst>
                <a:ext uri="{FF2B5EF4-FFF2-40B4-BE49-F238E27FC236}">
                  <a16:creationId xmlns:a16="http://schemas.microsoft.com/office/drawing/2014/main" id="{1986B323-0303-4EB0-A80A-A3F3E9148041}"/>
                </a:ext>
              </a:extLst>
            </p:cNvPr>
            <p:cNvSpPr/>
            <p:nvPr/>
          </p:nvSpPr>
          <p:spPr>
            <a:xfrm>
              <a:off x="300961" y="1096700"/>
              <a:ext cx="134715" cy="134715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椭圆 415">
              <a:extLst>
                <a:ext uri="{FF2B5EF4-FFF2-40B4-BE49-F238E27FC236}">
                  <a16:creationId xmlns:a16="http://schemas.microsoft.com/office/drawing/2014/main" id="{182240D4-52A0-4B6C-8877-95F96DF3931E}"/>
                </a:ext>
              </a:extLst>
            </p:cNvPr>
            <p:cNvSpPr/>
            <p:nvPr/>
          </p:nvSpPr>
          <p:spPr>
            <a:xfrm>
              <a:off x="502947" y="65128"/>
              <a:ext cx="134715" cy="134715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任意多边形: 形状 416">
            <a:extLst>
              <a:ext uri="{FF2B5EF4-FFF2-40B4-BE49-F238E27FC236}">
                <a16:creationId xmlns:a16="http://schemas.microsoft.com/office/drawing/2014/main" id="{E7BDE377-477E-408C-8FE1-5898DB9531E0}"/>
              </a:ext>
            </a:extLst>
          </p:cNvPr>
          <p:cNvSpPr/>
          <p:nvPr/>
        </p:nvSpPr>
        <p:spPr>
          <a:xfrm>
            <a:off x="10046447" y="-1359"/>
            <a:ext cx="1393016" cy="1083626"/>
          </a:xfrm>
          <a:custGeom>
            <a:avLst/>
            <a:gdLst>
              <a:gd name="connsiteX0" fmla="*/ 0 w 3236997"/>
              <a:gd name="connsiteY0" fmla="*/ 0 h 2518059"/>
              <a:gd name="connsiteX1" fmla="*/ 3236997 w 3236997"/>
              <a:gd name="connsiteY1" fmla="*/ 0 h 2518059"/>
              <a:gd name="connsiteX2" fmla="*/ 3236997 w 3236997"/>
              <a:gd name="connsiteY2" fmla="*/ 2494398 h 2518059"/>
              <a:gd name="connsiteX3" fmla="*/ 3196516 w 3236997"/>
              <a:gd name="connsiteY3" fmla="*/ 2472426 h 2518059"/>
              <a:gd name="connsiteX4" fmla="*/ 3123199 w 3236997"/>
              <a:gd name="connsiteY4" fmla="*/ 2411934 h 2518059"/>
              <a:gd name="connsiteX5" fmla="*/ 3095170 w 3236997"/>
              <a:gd name="connsiteY5" fmla="*/ 2377961 h 2518059"/>
              <a:gd name="connsiteX6" fmla="*/ 3079904 w 3236997"/>
              <a:gd name="connsiteY6" fmla="*/ 2390556 h 2518059"/>
              <a:gd name="connsiteX7" fmla="*/ 2662489 w 3236997"/>
              <a:gd name="connsiteY7" fmla="*/ 2518059 h 2518059"/>
              <a:gd name="connsiteX8" fmla="*/ 1931085 w 3236997"/>
              <a:gd name="connsiteY8" fmla="*/ 1921947 h 2518059"/>
              <a:gd name="connsiteX9" fmla="*/ 1922053 w 3236997"/>
              <a:gd name="connsiteY9" fmla="*/ 1832357 h 2518059"/>
              <a:gd name="connsiteX10" fmla="*/ 1892054 w 3236997"/>
              <a:gd name="connsiteY10" fmla="*/ 1835381 h 2518059"/>
              <a:gd name="connsiteX11" fmla="*/ 1398370 w 3236997"/>
              <a:gd name="connsiteY11" fmla="*/ 1508145 h 2518059"/>
              <a:gd name="connsiteX12" fmla="*/ 1389429 w 3236997"/>
              <a:gd name="connsiteY12" fmla="*/ 1479343 h 2518059"/>
              <a:gd name="connsiteX13" fmla="*/ 1363152 w 3236997"/>
              <a:gd name="connsiteY13" fmla="*/ 1487500 h 2518059"/>
              <a:gd name="connsiteX14" fmla="*/ 1255172 w 3236997"/>
              <a:gd name="connsiteY14" fmla="*/ 1498385 h 2518059"/>
              <a:gd name="connsiteX15" fmla="*/ 719383 w 3236997"/>
              <a:gd name="connsiteY15" fmla="*/ 962596 h 2518059"/>
              <a:gd name="connsiteX16" fmla="*/ 722251 w 3236997"/>
              <a:gd name="connsiteY16" fmla="*/ 934143 h 2518059"/>
              <a:gd name="connsiteX17" fmla="*/ 618526 w 3236997"/>
              <a:gd name="connsiteY17" fmla="*/ 944599 h 2518059"/>
              <a:gd name="connsiteX18" fmla="*/ 82737 w 3236997"/>
              <a:gd name="connsiteY18" fmla="*/ 408810 h 2518059"/>
              <a:gd name="connsiteX19" fmla="*/ 124842 w 3236997"/>
              <a:gd name="connsiteY19" fmla="*/ 200257 h 2518059"/>
              <a:gd name="connsiteX20" fmla="*/ 134464 w 3236997"/>
              <a:gd name="connsiteY20" fmla="*/ 182530 h 2518059"/>
              <a:gd name="connsiteX21" fmla="*/ 110910 w 3236997"/>
              <a:gd name="connsiteY21" fmla="*/ 163096 h 2518059"/>
              <a:gd name="connsiteX22" fmla="*/ 45486 w 3236997"/>
              <a:gd name="connsiteY22" fmla="*/ 83801 h 251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6997" h="2518059">
                <a:moveTo>
                  <a:pt x="0" y="0"/>
                </a:moveTo>
                <a:lnTo>
                  <a:pt x="3236997" y="0"/>
                </a:lnTo>
                <a:lnTo>
                  <a:pt x="3236997" y="2494398"/>
                </a:lnTo>
                <a:lnTo>
                  <a:pt x="3196516" y="2472426"/>
                </a:lnTo>
                <a:cubicBezTo>
                  <a:pt x="3170161" y="2454621"/>
                  <a:pt x="3145611" y="2434346"/>
                  <a:pt x="3123199" y="2411934"/>
                </a:cubicBezTo>
                <a:lnTo>
                  <a:pt x="3095170" y="2377961"/>
                </a:lnTo>
                <a:lnTo>
                  <a:pt x="3079904" y="2390556"/>
                </a:lnTo>
                <a:cubicBezTo>
                  <a:pt x="2960751" y="2471055"/>
                  <a:pt x="2817109" y="2518059"/>
                  <a:pt x="2662489" y="2518059"/>
                </a:cubicBezTo>
                <a:cubicBezTo>
                  <a:pt x="2301709" y="2518059"/>
                  <a:pt x="2000700" y="2262147"/>
                  <a:pt x="1931085" y="1921947"/>
                </a:cubicBezTo>
                <a:lnTo>
                  <a:pt x="1922053" y="1832357"/>
                </a:lnTo>
                <a:lnTo>
                  <a:pt x="1892054" y="1835381"/>
                </a:lnTo>
                <a:cubicBezTo>
                  <a:pt x="1670123" y="1835381"/>
                  <a:pt x="1479707" y="1700448"/>
                  <a:pt x="1398370" y="1508145"/>
                </a:cubicBezTo>
                <a:lnTo>
                  <a:pt x="1389429" y="1479343"/>
                </a:lnTo>
                <a:lnTo>
                  <a:pt x="1363152" y="1487500"/>
                </a:lnTo>
                <a:cubicBezTo>
                  <a:pt x="1328273" y="1494637"/>
                  <a:pt x="1292160" y="1498385"/>
                  <a:pt x="1255172" y="1498385"/>
                </a:cubicBezTo>
                <a:cubicBezTo>
                  <a:pt x="959264" y="1498385"/>
                  <a:pt x="719383" y="1258504"/>
                  <a:pt x="719383" y="962596"/>
                </a:cubicBezTo>
                <a:lnTo>
                  <a:pt x="722251" y="934143"/>
                </a:lnTo>
                <a:lnTo>
                  <a:pt x="618526" y="944599"/>
                </a:lnTo>
                <a:cubicBezTo>
                  <a:pt x="322618" y="944599"/>
                  <a:pt x="82737" y="704718"/>
                  <a:pt x="82737" y="408810"/>
                </a:cubicBezTo>
                <a:cubicBezTo>
                  <a:pt x="82737" y="334833"/>
                  <a:pt x="97729" y="264358"/>
                  <a:pt x="124842" y="200257"/>
                </a:cubicBezTo>
                <a:lnTo>
                  <a:pt x="134464" y="182530"/>
                </a:lnTo>
                <a:lnTo>
                  <a:pt x="110910" y="163096"/>
                </a:lnTo>
                <a:cubicBezTo>
                  <a:pt x="86671" y="138856"/>
                  <a:pt x="64743" y="112305"/>
                  <a:pt x="45486" y="83801"/>
                </a:cubicBezTo>
                <a:close/>
              </a:path>
            </a:pathLst>
          </a:custGeom>
          <a:solidFill>
            <a:srgbClr val="3F9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2D2C645-C111-4C60-B71C-650D8C4BCC53}"/>
              </a:ext>
            </a:extLst>
          </p:cNvPr>
          <p:cNvGrpSpPr/>
          <p:nvPr/>
        </p:nvGrpSpPr>
        <p:grpSpPr>
          <a:xfrm>
            <a:off x="10673328" y="66005"/>
            <a:ext cx="671290" cy="629565"/>
            <a:chOff x="11202533" y="220782"/>
            <a:chExt cx="819873" cy="768913"/>
          </a:xfrm>
        </p:grpSpPr>
        <p:sp>
          <p:nvSpPr>
            <p:cNvPr id="83" name="任意多边形: 形状 417">
              <a:extLst>
                <a:ext uri="{FF2B5EF4-FFF2-40B4-BE49-F238E27FC236}">
                  <a16:creationId xmlns:a16="http://schemas.microsoft.com/office/drawing/2014/main" id="{FD1456E9-8349-4637-A64E-79225EBCD024}"/>
                </a:ext>
              </a:extLst>
            </p:cNvPr>
            <p:cNvSpPr/>
            <p:nvPr/>
          </p:nvSpPr>
          <p:spPr>
            <a:xfrm rot="1848693">
              <a:off x="11231562" y="499300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418">
              <a:extLst>
                <a:ext uri="{FF2B5EF4-FFF2-40B4-BE49-F238E27FC236}">
                  <a16:creationId xmlns:a16="http://schemas.microsoft.com/office/drawing/2014/main" id="{315F3FF8-63E4-469F-8AE9-49358C964924}"/>
                </a:ext>
              </a:extLst>
            </p:cNvPr>
            <p:cNvSpPr/>
            <p:nvPr/>
          </p:nvSpPr>
          <p:spPr>
            <a:xfrm rot="17544588">
              <a:off x="11245723" y="177592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: 形状 419">
              <a:extLst>
                <a:ext uri="{FF2B5EF4-FFF2-40B4-BE49-F238E27FC236}">
                  <a16:creationId xmlns:a16="http://schemas.microsoft.com/office/drawing/2014/main" id="{AD42BCC2-835F-43B5-BC6B-CE8623A9A092}"/>
                </a:ext>
              </a:extLst>
            </p:cNvPr>
            <p:cNvSpPr/>
            <p:nvPr/>
          </p:nvSpPr>
          <p:spPr>
            <a:xfrm rot="21083616">
              <a:off x="11898626" y="779535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420">
              <a:extLst>
                <a:ext uri="{FF2B5EF4-FFF2-40B4-BE49-F238E27FC236}">
                  <a16:creationId xmlns:a16="http://schemas.microsoft.com/office/drawing/2014/main" id="{EBD3F7E8-444C-4118-BAE7-02274E68B66C}"/>
                </a:ext>
              </a:extLst>
            </p:cNvPr>
            <p:cNvSpPr/>
            <p:nvPr/>
          </p:nvSpPr>
          <p:spPr>
            <a:xfrm rot="2670160">
              <a:off x="11737209" y="352921"/>
              <a:ext cx="90092" cy="152962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4CC11A-3757-4526-99E5-DE741CCDA6CA}"/>
              </a:ext>
            </a:extLst>
          </p:cNvPr>
          <p:cNvGrpSpPr/>
          <p:nvPr/>
        </p:nvGrpSpPr>
        <p:grpSpPr>
          <a:xfrm>
            <a:off x="7989730" y="3057165"/>
            <a:ext cx="3446202" cy="990801"/>
            <a:chOff x="8177091" y="3059223"/>
            <a:chExt cx="3446202" cy="990801"/>
          </a:xfrm>
          <a:gradFill>
            <a:gsLst>
              <a:gs pos="0">
                <a:srgbClr val="55D26C">
                  <a:alpha val="80000"/>
                </a:srgbClr>
              </a:gs>
              <a:gs pos="100000">
                <a:srgbClr val="83E64E">
                  <a:alpha val="18000"/>
                </a:srgbClr>
              </a:gs>
            </a:gsLst>
            <a:lin ang="5400000" scaled="1"/>
          </a:gradFill>
        </p:grpSpPr>
        <p:sp>
          <p:nvSpPr>
            <p:cNvPr id="87" name="任意多边形: 形状 173">
              <a:extLst>
                <a:ext uri="{FF2B5EF4-FFF2-40B4-BE49-F238E27FC236}">
                  <a16:creationId xmlns:a16="http://schemas.microsoft.com/office/drawing/2014/main" id="{FC71E137-D56A-46DF-A530-E4A27A44B3EE}"/>
                </a:ext>
              </a:extLst>
            </p:cNvPr>
            <p:cNvSpPr/>
            <p:nvPr/>
          </p:nvSpPr>
          <p:spPr>
            <a:xfrm>
              <a:off x="8177091" y="3059223"/>
              <a:ext cx="2042051" cy="990801"/>
            </a:xfrm>
            <a:custGeom>
              <a:avLst/>
              <a:gdLst>
                <a:gd name="connsiteX0" fmla="*/ 1567600 w 2042051"/>
                <a:gd name="connsiteY0" fmla="*/ 0 h 990801"/>
                <a:gd name="connsiteX1" fmla="*/ 2042051 w 2042051"/>
                <a:gd name="connsiteY1" fmla="*/ 474451 h 990801"/>
                <a:gd name="connsiteX2" fmla="*/ 1832870 w 2042051"/>
                <a:gd name="connsiteY2" fmla="*/ 867873 h 990801"/>
                <a:gd name="connsiteX3" fmla="*/ 1782212 w 2042051"/>
                <a:gd name="connsiteY3" fmla="*/ 895370 h 990801"/>
                <a:gd name="connsiteX4" fmla="*/ 1783216 w 2042051"/>
                <a:gd name="connsiteY4" fmla="*/ 905336 h 990801"/>
                <a:gd name="connsiteX5" fmla="*/ 1774601 w 2042051"/>
                <a:gd name="connsiteY5" fmla="*/ 990801 h 990801"/>
                <a:gd name="connsiteX6" fmla="*/ 8858 w 2042051"/>
                <a:gd name="connsiteY6" fmla="*/ 990801 h 990801"/>
                <a:gd name="connsiteX7" fmla="*/ 0 w 2042051"/>
                <a:gd name="connsiteY7" fmla="*/ 902932 h 990801"/>
                <a:gd name="connsiteX8" fmla="*/ 474451 w 2042051"/>
                <a:gd name="connsiteY8" fmla="*/ 428481 h 990801"/>
                <a:gd name="connsiteX9" fmla="*/ 659128 w 2042051"/>
                <a:gd name="connsiteY9" fmla="*/ 465766 h 990801"/>
                <a:gd name="connsiteX10" fmla="*/ 682300 w 2042051"/>
                <a:gd name="connsiteY10" fmla="*/ 478343 h 990801"/>
                <a:gd name="connsiteX11" fmla="*/ 701937 w 2042051"/>
                <a:gd name="connsiteY11" fmla="*/ 442164 h 990801"/>
                <a:gd name="connsiteX12" fmla="*/ 959749 w 2042051"/>
                <a:gd name="connsiteY12" fmla="*/ 305087 h 990801"/>
                <a:gd name="connsiteX13" fmla="*/ 1080769 w 2042051"/>
                <a:gd name="connsiteY13" fmla="*/ 329520 h 990801"/>
                <a:gd name="connsiteX14" fmla="*/ 1112714 w 2042051"/>
                <a:gd name="connsiteY14" fmla="*/ 346859 h 990801"/>
                <a:gd name="connsiteX15" fmla="*/ 1130434 w 2042051"/>
                <a:gd name="connsiteY15" fmla="*/ 289773 h 990801"/>
                <a:gd name="connsiteX16" fmla="*/ 1567600 w 2042051"/>
                <a:gd name="connsiteY16" fmla="*/ 0 h 9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2051" h="990801">
                  <a:moveTo>
                    <a:pt x="1567600" y="0"/>
                  </a:moveTo>
                  <a:cubicBezTo>
                    <a:pt x="1829632" y="0"/>
                    <a:pt x="2042051" y="212419"/>
                    <a:pt x="2042051" y="474451"/>
                  </a:cubicBezTo>
                  <a:cubicBezTo>
                    <a:pt x="2042051" y="638221"/>
                    <a:pt x="1959075" y="782611"/>
                    <a:pt x="1832870" y="867873"/>
                  </a:cubicBezTo>
                  <a:lnTo>
                    <a:pt x="1782212" y="895370"/>
                  </a:lnTo>
                  <a:lnTo>
                    <a:pt x="1783216" y="905336"/>
                  </a:lnTo>
                  <a:lnTo>
                    <a:pt x="1774601" y="990801"/>
                  </a:lnTo>
                  <a:lnTo>
                    <a:pt x="8858" y="990801"/>
                  </a:lnTo>
                  <a:lnTo>
                    <a:pt x="0" y="902932"/>
                  </a:lnTo>
                  <a:cubicBezTo>
                    <a:pt x="0" y="640900"/>
                    <a:pt x="212419" y="428481"/>
                    <a:pt x="474451" y="428481"/>
                  </a:cubicBezTo>
                  <a:cubicBezTo>
                    <a:pt x="539959" y="428481"/>
                    <a:pt x="602366" y="441757"/>
                    <a:pt x="659128" y="465766"/>
                  </a:cubicBezTo>
                  <a:lnTo>
                    <a:pt x="682300" y="478343"/>
                  </a:lnTo>
                  <a:lnTo>
                    <a:pt x="701937" y="442164"/>
                  </a:lnTo>
                  <a:cubicBezTo>
                    <a:pt x="757810" y="359462"/>
                    <a:pt x="852429" y="305087"/>
                    <a:pt x="959749" y="305087"/>
                  </a:cubicBezTo>
                  <a:cubicBezTo>
                    <a:pt x="1002677" y="305087"/>
                    <a:pt x="1043572" y="313787"/>
                    <a:pt x="1080769" y="329520"/>
                  </a:cubicBezTo>
                  <a:lnTo>
                    <a:pt x="1112714" y="346859"/>
                  </a:lnTo>
                  <a:lnTo>
                    <a:pt x="1130434" y="289773"/>
                  </a:lnTo>
                  <a:cubicBezTo>
                    <a:pt x="1202460" y="119486"/>
                    <a:pt x="1371076" y="0"/>
                    <a:pt x="1567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186">
              <a:extLst>
                <a:ext uri="{FF2B5EF4-FFF2-40B4-BE49-F238E27FC236}">
                  <a16:creationId xmlns:a16="http://schemas.microsoft.com/office/drawing/2014/main" id="{A2F2FF7F-8E51-4F31-AAF1-55617A1241FE}"/>
                </a:ext>
              </a:extLst>
            </p:cNvPr>
            <p:cNvSpPr/>
            <p:nvPr/>
          </p:nvSpPr>
          <p:spPr>
            <a:xfrm>
              <a:off x="9354641" y="3138082"/>
              <a:ext cx="2268652" cy="909946"/>
            </a:xfrm>
            <a:custGeom>
              <a:avLst/>
              <a:gdLst>
                <a:gd name="connsiteX0" fmla="*/ 1475243 w 2693784"/>
                <a:gd name="connsiteY0" fmla="*/ 0 h 1080464"/>
                <a:gd name="connsiteX1" fmla="*/ 1916623 w 2693784"/>
                <a:gd name="connsiteY1" fmla="*/ 234680 h 1080464"/>
                <a:gd name="connsiteX2" fmla="*/ 1952662 w 2693784"/>
                <a:gd name="connsiteY2" fmla="*/ 301077 h 1080464"/>
                <a:gd name="connsiteX3" fmla="*/ 1988737 w 2693784"/>
                <a:gd name="connsiteY3" fmla="*/ 283735 h 1080464"/>
                <a:gd name="connsiteX4" fmla="*/ 2095612 w 2693784"/>
                <a:gd name="connsiteY4" fmla="*/ 267577 h 1080464"/>
                <a:gd name="connsiteX5" fmla="*/ 2426771 w 2693784"/>
                <a:gd name="connsiteY5" fmla="*/ 487084 h 1080464"/>
                <a:gd name="connsiteX6" fmla="*/ 2442400 w 2693784"/>
                <a:gd name="connsiteY6" fmla="*/ 564500 h 1080464"/>
                <a:gd name="connsiteX7" fmla="*/ 2474278 w 2693784"/>
                <a:gd name="connsiteY7" fmla="*/ 574396 h 1080464"/>
                <a:gd name="connsiteX8" fmla="*/ 2693784 w 2693784"/>
                <a:gd name="connsiteY8" fmla="*/ 905554 h 1080464"/>
                <a:gd name="connsiteX9" fmla="*/ 2665540 w 2693784"/>
                <a:gd name="connsiteY9" fmla="*/ 1045449 h 1080464"/>
                <a:gd name="connsiteX10" fmla="*/ 2646535 w 2693784"/>
                <a:gd name="connsiteY10" fmla="*/ 1080464 h 1080464"/>
                <a:gd name="connsiteX11" fmla="*/ 67295 w 2693784"/>
                <a:gd name="connsiteY11" fmla="*/ 1080464 h 1080464"/>
                <a:gd name="connsiteX12" fmla="*/ 33281 w 2693784"/>
                <a:gd name="connsiteY12" fmla="*/ 1017799 h 1080464"/>
                <a:gd name="connsiteX13" fmla="*/ 0 w 2693784"/>
                <a:gd name="connsiteY13" fmla="*/ 852953 h 1080464"/>
                <a:gd name="connsiteX14" fmla="*/ 423500 w 2693784"/>
                <a:gd name="connsiteY14" fmla="*/ 429453 h 1080464"/>
                <a:gd name="connsiteX15" fmla="*/ 508850 w 2693784"/>
                <a:gd name="connsiteY15" fmla="*/ 438057 h 1080464"/>
                <a:gd name="connsiteX16" fmla="*/ 571685 w 2693784"/>
                <a:gd name="connsiteY16" fmla="*/ 457562 h 1080464"/>
                <a:gd name="connsiteX17" fmla="*/ 596952 w 2693784"/>
                <a:gd name="connsiteY17" fmla="*/ 411012 h 1080464"/>
                <a:gd name="connsiteX18" fmla="*/ 902963 w 2693784"/>
                <a:gd name="connsiteY18" fmla="*/ 248307 h 1080464"/>
                <a:gd name="connsiteX19" fmla="*/ 977337 w 2693784"/>
                <a:gd name="connsiteY19" fmla="*/ 255804 h 1080464"/>
                <a:gd name="connsiteX20" fmla="*/ 1014521 w 2693784"/>
                <a:gd name="connsiteY20" fmla="*/ 267347 h 1080464"/>
                <a:gd name="connsiteX21" fmla="*/ 1020018 w 2693784"/>
                <a:gd name="connsiteY21" fmla="*/ 256277 h 1080464"/>
                <a:gd name="connsiteX22" fmla="*/ 1475243 w 2693784"/>
                <a:gd name="connsiteY22" fmla="*/ 0 h 108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93784" h="1080464">
                  <a:moveTo>
                    <a:pt x="1475243" y="0"/>
                  </a:moveTo>
                  <a:cubicBezTo>
                    <a:pt x="1658976" y="0"/>
                    <a:pt x="1820967" y="93091"/>
                    <a:pt x="1916623" y="234680"/>
                  </a:cubicBezTo>
                  <a:lnTo>
                    <a:pt x="1952662" y="301077"/>
                  </a:lnTo>
                  <a:lnTo>
                    <a:pt x="1988737" y="283735"/>
                  </a:lnTo>
                  <a:cubicBezTo>
                    <a:pt x="2022499" y="273234"/>
                    <a:pt x="2058395" y="267577"/>
                    <a:pt x="2095612" y="267577"/>
                  </a:cubicBezTo>
                  <a:cubicBezTo>
                    <a:pt x="2244481" y="267577"/>
                    <a:pt x="2372210" y="358089"/>
                    <a:pt x="2426771" y="487084"/>
                  </a:cubicBezTo>
                  <a:lnTo>
                    <a:pt x="2442400" y="564500"/>
                  </a:lnTo>
                  <a:lnTo>
                    <a:pt x="2474278" y="574396"/>
                  </a:lnTo>
                  <a:cubicBezTo>
                    <a:pt x="2603272" y="628956"/>
                    <a:pt x="2693784" y="756685"/>
                    <a:pt x="2693784" y="905554"/>
                  </a:cubicBezTo>
                  <a:cubicBezTo>
                    <a:pt x="2693784" y="955177"/>
                    <a:pt x="2683727" y="1002451"/>
                    <a:pt x="2665540" y="1045449"/>
                  </a:cubicBezTo>
                  <a:lnTo>
                    <a:pt x="2646535" y="1080464"/>
                  </a:lnTo>
                  <a:lnTo>
                    <a:pt x="67295" y="1080464"/>
                  </a:lnTo>
                  <a:lnTo>
                    <a:pt x="33281" y="1017799"/>
                  </a:lnTo>
                  <a:cubicBezTo>
                    <a:pt x="11851" y="967132"/>
                    <a:pt x="0" y="911426"/>
                    <a:pt x="0" y="852953"/>
                  </a:cubicBezTo>
                  <a:cubicBezTo>
                    <a:pt x="0" y="619060"/>
                    <a:pt x="189607" y="429453"/>
                    <a:pt x="423500" y="429453"/>
                  </a:cubicBezTo>
                  <a:cubicBezTo>
                    <a:pt x="452737" y="429453"/>
                    <a:pt x="481282" y="432416"/>
                    <a:pt x="508850" y="438057"/>
                  </a:cubicBezTo>
                  <a:lnTo>
                    <a:pt x="571685" y="457562"/>
                  </a:lnTo>
                  <a:lnTo>
                    <a:pt x="596952" y="411012"/>
                  </a:lnTo>
                  <a:cubicBezTo>
                    <a:pt x="663270" y="312847"/>
                    <a:pt x="775580" y="248307"/>
                    <a:pt x="902963" y="248307"/>
                  </a:cubicBezTo>
                  <a:cubicBezTo>
                    <a:pt x="928440" y="248307"/>
                    <a:pt x="953314" y="250889"/>
                    <a:pt x="977337" y="255804"/>
                  </a:cubicBezTo>
                  <a:lnTo>
                    <a:pt x="1014521" y="267347"/>
                  </a:lnTo>
                  <a:lnTo>
                    <a:pt x="1020018" y="256277"/>
                  </a:lnTo>
                  <a:cubicBezTo>
                    <a:pt x="1113374" y="102633"/>
                    <a:pt x="1282323" y="0"/>
                    <a:pt x="14752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358544F-8E45-49A0-8AF0-D139BE6C8A94}"/>
              </a:ext>
            </a:extLst>
          </p:cNvPr>
          <p:cNvGrpSpPr/>
          <p:nvPr/>
        </p:nvGrpSpPr>
        <p:grpSpPr>
          <a:xfrm>
            <a:off x="-17369" y="3034991"/>
            <a:ext cx="3446202" cy="990801"/>
            <a:chOff x="8177091" y="3059223"/>
            <a:chExt cx="3446202" cy="990801"/>
          </a:xfrm>
          <a:gradFill>
            <a:gsLst>
              <a:gs pos="0">
                <a:srgbClr val="55D26C">
                  <a:alpha val="80000"/>
                </a:srgbClr>
              </a:gs>
              <a:gs pos="100000">
                <a:srgbClr val="83E64E">
                  <a:alpha val="18000"/>
                </a:srgbClr>
              </a:gs>
            </a:gsLst>
            <a:lin ang="5400000" scaled="1"/>
          </a:gradFill>
        </p:grpSpPr>
        <p:sp>
          <p:nvSpPr>
            <p:cNvPr id="91" name="任意多边形: 形状 173">
              <a:extLst>
                <a:ext uri="{FF2B5EF4-FFF2-40B4-BE49-F238E27FC236}">
                  <a16:creationId xmlns:a16="http://schemas.microsoft.com/office/drawing/2014/main" id="{3582F602-FBC2-4117-9B1B-E5DBC64A57AF}"/>
                </a:ext>
              </a:extLst>
            </p:cNvPr>
            <p:cNvSpPr/>
            <p:nvPr/>
          </p:nvSpPr>
          <p:spPr>
            <a:xfrm>
              <a:off x="8177091" y="3059223"/>
              <a:ext cx="2042051" cy="990801"/>
            </a:xfrm>
            <a:custGeom>
              <a:avLst/>
              <a:gdLst>
                <a:gd name="connsiteX0" fmla="*/ 1567600 w 2042051"/>
                <a:gd name="connsiteY0" fmla="*/ 0 h 990801"/>
                <a:gd name="connsiteX1" fmla="*/ 2042051 w 2042051"/>
                <a:gd name="connsiteY1" fmla="*/ 474451 h 990801"/>
                <a:gd name="connsiteX2" fmla="*/ 1832870 w 2042051"/>
                <a:gd name="connsiteY2" fmla="*/ 867873 h 990801"/>
                <a:gd name="connsiteX3" fmla="*/ 1782212 w 2042051"/>
                <a:gd name="connsiteY3" fmla="*/ 895370 h 990801"/>
                <a:gd name="connsiteX4" fmla="*/ 1783216 w 2042051"/>
                <a:gd name="connsiteY4" fmla="*/ 905336 h 990801"/>
                <a:gd name="connsiteX5" fmla="*/ 1774601 w 2042051"/>
                <a:gd name="connsiteY5" fmla="*/ 990801 h 990801"/>
                <a:gd name="connsiteX6" fmla="*/ 8858 w 2042051"/>
                <a:gd name="connsiteY6" fmla="*/ 990801 h 990801"/>
                <a:gd name="connsiteX7" fmla="*/ 0 w 2042051"/>
                <a:gd name="connsiteY7" fmla="*/ 902932 h 990801"/>
                <a:gd name="connsiteX8" fmla="*/ 474451 w 2042051"/>
                <a:gd name="connsiteY8" fmla="*/ 428481 h 990801"/>
                <a:gd name="connsiteX9" fmla="*/ 659128 w 2042051"/>
                <a:gd name="connsiteY9" fmla="*/ 465766 h 990801"/>
                <a:gd name="connsiteX10" fmla="*/ 682300 w 2042051"/>
                <a:gd name="connsiteY10" fmla="*/ 478343 h 990801"/>
                <a:gd name="connsiteX11" fmla="*/ 701937 w 2042051"/>
                <a:gd name="connsiteY11" fmla="*/ 442164 h 990801"/>
                <a:gd name="connsiteX12" fmla="*/ 959749 w 2042051"/>
                <a:gd name="connsiteY12" fmla="*/ 305087 h 990801"/>
                <a:gd name="connsiteX13" fmla="*/ 1080769 w 2042051"/>
                <a:gd name="connsiteY13" fmla="*/ 329520 h 990801"/>
                <a:gd name="connsiteX14" fmla="*/ 1112714 w 2042051"/>
                <a:gd name="connsiteY14" fmla="*/ 346859 h 990801"/>
                <a:gd name="connsiteX15" fmla="*/ 1130434 w 2042051"/>
                <a:gd name="connsiteY15" fmla="*/ 289773 h 990801"/>
                <a:gd name="connsiteX16" fmla="*/ 1567600 w 2042051"/>
                <a:gd name="connsiteY16" fmla="*/ 0 h 9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2051" h="990801">
                  <a:moveTo>
                    <a:pt x="1567600" y="0"/>
                  </a:moveTo>
                  <a:cubicBezTo>
                    <a:pt x="1829632" y="0"/>
                    <a:pt x="2042051" y="212419"/>
                    <a:pt x="2042051" y="474451"/>
                  </a:cubicBezTo>
                  <a:cubicBezTo>
                    <a:pt x="2042051" y="638221"/>
                    <a:pt x="1959075" y="782611"/>
                    <a:pt x="1832870" y="867873"/>
                  </a:cubicBezTo>
                  <a:lnTo>
                    <a:pt x="1782212" y="895370"/>
                  </a:lnTo>
                  <a:lnTo>
                    <a:pt x="1783216" y="905336"/>
                  </a:lnTo>
                  <a:lnTo>
                    <a:pt x="1774601" y="990801"/>
                  </a:lnTo>
                  <a:lnTo>
                    <a:pt x="8858" y="990801"/>
                  </a:lnTo>
                  <a:lnTo>
                    <a:pt x="0" y="902932"/>
                  </a:lnTo>
                  <a:cubicBezTo>
                    <a:pt x="0" y="640900"/>
                    <a:pt x="212419" y="428481"/>
                    <a:pt x="474451" y="428481"/>
                  </a:cubicBezTo>
                  <a:cubicBezTo>
                    <a:pt x="539959" y="428481"/>
                    <a:pt x="602366" y="441757"/>
                    <a:pt x="659128" y="465766"/>
                  </a:cubicBezTo>
                  <a:lnTo>
                    <a:pt x="682300" y="478343"/>
                  </a:lnTo>
                  <a:lnTo>
                    <a:pt x="701937" y="442164"/>
                  </a:lnTo>
                  <a:cubicBezTo>
                    <a:pt x="757810" y="359462"/>
                    <a:pt x="852429" y="305087"/>
                    <a:pt x="959749" y="305087"/>
                  </a:cubicBezTo>
                  <a:cubicBezTo>
                    <a:pt x="1002677" y="305087"/>
                    <a:pt x="1043572" y="313787"/>
                    <a:pt x="1080769" y="329520"/>
                  </a:cubicBezTo>
                  <a:lnTo>
                    <a:pt x="1112714" y="346859"/>
                  </a:lnTo>
                  <a:lnTo>
                    <a:pt x="1130434" y="289773"/>
                  </a:lnTo>
                  <a:cubicBezTo>
                    <a:pt x="1202460" y="119486"/>
                    <a:pt x="1371076" y="0"/>
                    <a:pt x="1567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: 形状 186">
              <a:extLst>
                <a:ext uri="{FF2B5EF4-FFF2-40B4-BE49-F238E27FC236}">
                  <a16:creationId xmlns:a16="http://schemas.microsoft.com/office/drawing/2014/main" id="{9ED86B9B-1586-4AB9-B2BD-26BFD71CDE90}"/>
                </a:ext>
              </a:extLst>
            </p:cNvPr>
            <p:cNvSpPr/>
            <p:nvPr/>
          </p:nvSpPr>
          <p:spPr>
            <a:xfrm>
              <a:off x="9354641" y="3138082"/>
              <a:ext cx="2268652" cy="909946"/>
            </a:xfrm>
            <a:custGeom>
              <a:avLst/>
              <a:gdLst>
                <a:gd name="connsiteX0" fmla="*/ 1475243 w 2693784"/>
                <a:gd name="connsiteY0" fmla="*/ 0 h 1080464"/>
                <a:gd name="connsiteX1" fmla="*/ 1916623 w 2693784"/>
                <a:gd name="connsiteY1" fmla="*/ 234680 h 1080464"/>
                <a:gd name="connsiteX2" fmla="*/ 1952662 w 2693784"/>
                <a:gd name="connsiteY2" fmla="*/ 301077 h 1080464"/>
                <a:gd name="connsiteX3" fmla="*/ 1988737 w 2693784"/>
                <a:gd name="connsiteY3" fmla="*/ 283735 h 1080464"/>
                <a:gd name="connsiteX4" fmla="*/ 2095612 w 2693784"/>
                <a:gd name="connsiteY4" fmla="*/ 267577 h 1080464"/>
                <a:gd name="connsiteX5" fmla="*/ 2426771 w 2693784"/>
                <a:gd name="connsiteY5" fmla="*/ 487084 h 1080464"/>
                <a:gd name="connsiteX6" fmla="*/ 2442400 w 2693784"/>
                <a:gd name="connsiteY6" fmla="*/ 564500 h 1080464"/>
                <a:gd name="connsiteX7" fmla="*/ 2474278 w 2693784"/>
                <a:gd name="connsiteY7" fmla="*/ 574396 h 1080464"/>
                <a:gd name="connsiteX8" fmla="*/ 2693784 w 2693784"/>
                <a:gd name="connsiteY8" fmla="*/ 905554 h 1080464"/>
                <a:gd name="connsiteX9" fmla="*/ 2665540 w 2693784"/>
                <a:gd name="connsiteY9" fmla="*/ 1045449 h 1080464"/>
                <a:gd name="connsiteX10" fmla="*/ 2646535 w 2693784"/>
                <a:gd name="connsiteY10" fmla="*/ 1080464 h 1080464"/>
                <a:gd name="connsiteX11" fmla="*/ 67295 w 2693784"/>
                <a:gd name="connsiteY11" fmla="*/ 1080464 h 1080464"/>
                <a:gd name="connsiteX12" fmla="*/ 33281 w 2693784"/>
                <a:gd name="connsiteY12" fmla="*/ 1017799 h 1080464"/>
                <a:gd name="connsiteX13" fmla="*/ 0 w 2693784"/>
                <a:gd name="connsiteY13" fmla="*/ 852953 h 1080464"/>
                <a:gd name="connsiteX14" fmla="*/ 423500 w 2693784"/>
                <a:gd name="connsiteY14" fmla="*/ 429453 h 1080464"/>
                <a:gd name="connsiteX15" fmla="*/ 508850 w 2693784"/>
                <a:gd name="connsiteY15" fmla="*/ 438057 h 1080464"/>
                <a:gd name="connsiteX16" fmla="*/ 571685 w 2693784"/>
                <a:gd name="connsiteY16" fmla="*/ 457562 h 1080464"/>
                <a:gd name="connsiteX17" fmla="*/ 596952 w 2693784"/>
                <a:gd name="connsiteY17" fmla="*/ 411012 h 1080464"/>
                <a:gd name="connsiteX18" fmla="*/ 902963 w 2693784"/>
                <a:gd name="connsiteY18" fmla="*/ 248307 h 1080464"/>
                <a:gd name="connsiteX19" fmla="*/ 977337 w 2693784"/>
                <a:gd name="connsiteY19" fmla="*/ 255804 h 1080464"/>
                <a:gd name="connsiteX20" fmla="*/ 1014521 w 2693784"/>
                <a:gd name="connsiteY20" fmla="*/ 267347 h 1080464"/>
                <a:gd name="connsiteX21" fmla="*/ 1020018 w 2693784"/>
                <a:gd name="connsiteY21" fmla="*/ 256277 h 1080464"/>
                <a:gd name="connsiteX22" fmla="*/ 1475243 w 2693784"/>
                <a:gd name="connsiteY22" fmla="*/ 0 h 108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93784" h="1080464">
                  <a:moveTo>
                    <a:pt x="1475243" y="0"/>
                  </a:moveTo>
                  <a:cubicBezTo>
                    <a:pt x="1658976" y="0"/>
                    <a:pt x="1820967" y="93091"/>
                    <a:pt x="1916623" y="234680"/>
                  </a:cubicBezTo>
                  <a:lnTo>
                    <a:pt x="1952662" y="301077"/>
                  </a:lnTo>
                  <a:lnTo>
                    <a:pt x="1988737" y="283735"/>
                  </a:lnTo>
                  <a:cubicBezTo>
                    <a:pt x="2022499" y="273234"/>
                    <a:pt x="2058395" y="267577"/>
                    <a:pt x="2095612" y="267577"/>
                  </a:cubicBezTo>
                  <a:cubicBezTo>
                    <a:pt x="2244481" y="267577"/>
                    <a:pt x="2372210" y="358089"/>
                    <a:pt x="2426771" y="487084"/>
                  </a:cubicBezTo>
                  <a:lnTo>
                    <a:pt x="2442400" y="564500"/>
                  </a:lnTo>
                  <a:lnTo>
                    <a:pt x="2474278" y="574396"/>
                  </a:lnTo>
                  <a:cubicBezTo>
                    <a:pt x="2603272" y="628956"/>
                    <a:pt x="2693784" y="756685"/>
                    <a:pt x="2693784" y="905554"/>
                  </a:cubicBezTo>
                  <a:cubicBezTo>
                    <a:pt x="2693784" y="955177"/>
                    <a:pt x="2683727" y="1002451"/>
                    <a:pt x="2665540" y="1045449"/>
                  </a:cubicBezTo>
                  <a:lnTo>
                    <a:pt x="2646535" y="1080464"/>
                  </a:lnTo>
                  <a:lnTo>
                    <a:pt x="67295" y="1080464"/>
                  </a:lnTo>
                  <a:lnTo>
                    <a:pt x="33281" y="1017799"/>
                  </a:lnTo>
                  <a:cubicBezTo>
                    <a:pt x="11851" y="967132"/>
                    <a:pt x="0" y="911426"/>
                    <a:pt x="0" y="852953"/>
                  </a:cubicBezTo>
                  <a:cubicBezTo>
                    <a:pt x="0" y="619060"/>
                    <a:pt x="189607" y="429453"/>
                    <a:pt x="423500" y="429453"/>
                  </a:cubicBezTo>
                  <a:cubicBezTo>
                    <a:pt x="452737" y="429453"/>
                    <a:pt x="481282" y="432416"/>
                    <a:pt x="508850" y="438057"/>
                  </a:cubicBezTo>
                  <a:lnTo>
                    <a:pt x="571685" y="457562"/>
                  </a:lnTo>
                  <a:lnTo>
                    <a:pt x="596952" y="411012"/>
                  </a:lnTo>
                  <a:cubicBezTo>
                    <a:pt x="663270" y="312847"/>
                    <a:pt x="775580" y="248307"/>
                    <a:pt x="902963" y="248307"/>
                  </a:cubicBezTo>
                  <a:cubicBezTo>
                    <a:pt x="928440" y="248307"/>
                    <a:pt x="953314" y="250889"/>
                    <a:pt x="977337" y="255804"/>
                  </a:cubicBezTo>
                  <a:lnTo>
                    <a:pt x="1014521" y="267347"/>
                  </a:lnTo>
                  <a:lnTo>
                    <a:pt x="1020018" y="256277"/>
                  </a:lnTo>
                  <a:cubicBezTo>
                    <a:pt x="1113374" y="102633"/>
                    <a:pt x="1282323" y="0"/>
                    <a:pt x="14752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747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4">
            <a:extLst>
              <a:ext uri="{FF2B5EF4-FFF2-40B4-BE49-F238E27FC236}">
                <a16:creationId xmlns:a16="http://schemas.microsoft.com/office/drawing/2014/main" id="{7F35072C-AEEE-4BB3-82FB-D94EAF48F3FE}"/>
              </a:ext>
            </a:extLst>
          </p:cNvPr>
          <p:cNvSpPr/>
          <p:nvPr/>
        </p:nvSpPr>
        <p:spPr>
          <a:xfrm>
            <a:off x="-9525" y="0"/>
            <a:ext cx="11430000" cy="47625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EC924D-805E-44AD-88FC-B8BD55181B59}"/>
              </a:ext>
            </a:extLst>
          </p:cNvPr>
          <p:cNvGrpSpPr/>
          <p:nvPr/>
        </p:nvGrpSpPr>
        <p:grpSpPr>
          <a:xfrm>
            <a:off x="0" y="4042500"/>
            <a:ext cx="11430000" cy="720000"/>
            <a:chOff x="0" y="4042500"/>
            <a:chExt cx="11430000" cy="720000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70FD462D-5E39-4E89-9F44-27964C44AFAC}"/>
                </a:ext>
              </a:extLst>
            </p:cNvPr>
            <p:cNvSpPr/>
            <p:nvPr/>
          </p:nvSpPr>
          <p:spPr>
            <a:xfrm>
              <a:off x="0" y="4042500"/>
              <a:ext cx="11430000" cy="720000"/>
            </a:xfrm>
            <a:prstGeom prst="rect">
              <a:avLst/>
            </a:prstGeom>
            <a:solidFill>
              <a:srgbClr val="55D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F556FD-EE35-40AE-A2FD-4FF6114074B6}"/>
                </a:ext>
              </a:extLst>
            </p:cNvPr>
            <p:cNvGrpSpPr/>
            <p:nvPr/>
          </p:nvGrpSpPr>
          <p:grpSpPr>
            <a:xfrm>
              <a:off x="266457" y="4053857"/>
              <a:ext cx="10897085" cy="657693"/>
              <a:chOff x="39102" y="4081038"/>
              <a:chExt cx="10897085" cy="6576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0D5256F-8122-499D-BEB5-38692A957E0C}"/>
                  </a:ext>
                </a:extLst>
              </p:cNvPr>
              <p:cNvGrpSpPr/>
              <p:nvPr/>
            </p:nvGrpSpPr>
            <p:grpSpPr>
              <a:xfrm>
                <a:off x="2615587" y="4101283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43" name="任意多边形: 形状 340">
                  <a:extLst>
                    <a:ext uri="{FF2B5EF4-FFF2-40B4-BE49-F238E27FC236}">
                      <a16:creationId xmlns:a16="http://schemas.microsoft.com/office/drawing/2014/main" id="{E339ABCA-CB90-4B05-B016-6842FF7184A4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1161724-0E28-4457-98E1-69DB11C88E45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23" name="任意多边形: 形状 341">
                    <a:extLst>
                      <a:ext uri="{FF2B5EF4-FFF2-40B4-BE49-F238E27FC236}">
                        <a16:creationId xmlns:a16="http://schemas.microsoft.com/office/drawing/2014/main" id="{76A66917-3A44-40C6-80BC-3D91B3F97B3A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4" name="组合 48">
                    <a:extLst>
                      <a:ext uri="{FF2B5EF4-FFF2-40B4-BE49-F238E27FC236}">
                        <a16:creationId xmlns:a16="http://schemas.microsoft.com/office/drawing/2014/main" id="{9191E85C-45D4-448F-B6B5-97C1BD59B5D1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25" name="任意多边形: 形状 351">
                      <a:extLst>
                        <a:ext uri="{FF2B5EF4-FFF2-40B4-BE49-F238E27FC236}">
                          <a16:creationId xmlns:a16="http://schemas.microsoft.com/office/drawing/2014/main" id="{DE7EB51D-05E3-4EC4-AC20-D2ED88FF5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47">
                      <a:extLst>
                        <a:ext uri="{FF2B5EF4-FFF2-40B4-BE49-F238E27FC236}">
                          <a16:creationId xmlns:a16="http://schemas.microsoft.com/office/drawing/2014/main" id="{C3573040-1CF6-456C-89B4-C5E45D038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" name="组合 358">
                    <a:extLst>
                      <a:ext uri="{FF2B5EF4-FFF2-40B4-BE49-F238E27FC236}">
                        <a16:creationId xmlns:a16="http://schemas.microsoft.com/office/drawing/2014/main" id="{CAE4792E-894F-479B-90E6-A98A5AC8B9A1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28" name="任意多边形: 形状 359">
                      <a:extLst>
                        <a:ext uri="{FF2B5EF4-FFF2-40B4-BE49-F238E27FC236}">
                          <a16:creationId xmlns:a16="http://schemas.microsoft.com/office/drawing/2014/main" id="{EC17D4DC-2F6A-4DB5-A173-4C554A3DB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360">
                      <a:extLst>
                        <a:ext uri="{FF2B5EF4-FFF2-40B4-BE49-F238E27FC236}">
                          <a16:creationId xmlns:a16="http://schemas.microsoft.com/office/drawing/2014/main" id="{77734D90-DD8C-4DDD-AA13-37A1C79D6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361">
                    <a:extLst>
                      <a:ext uri="{FF2B5EF4-FFF2-40B4-BE49-F238E27FC236}">
                        <a16:creationId xmlns:a16="http://schemas.microsoft.com/office/drawing/2014/main" id="{3782028E-F40C-4B42-80D7-1CD493A18D74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31" name="任意多边形: 形状 362">
                      <a:extLst>
                        <a:ext uri="{FF2B5EF4-FFF2-40B4-BE49-F238E27FC236}">
                          <a16:creationId xmlns:a16="http://schemas.microsoft.com/office/drawing/2014/main" id="{838215D6-58B4-497F-B856-6982F6F69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63">
                      <a:extLst>
                        <a:ext uri="{FF2B5EF4-FFF2-40B4-BE49-F238E27FC236}">
                          <a16:creationId xmlns:a16="http://schemas.microsoft.com/office/drawing/2014/main" id="{480D733A-1493-415A-97C0-4F7C5C67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13">
                    <a:extLst>
                      <a:ext uri="{FF2B5EF4-FFF2-40B4-BE49-F238E27FC236}">
                        <a16:creationId xmlns:a16="http://schemas.microsoft.com/office/drawing/2014/main" id="{7F034DF5-D24B-4297-B1A5-06EE1757CF70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34" name="任意多边形: 形状 243">
                      <a:extLst>
                        <a:ext uri="{FF2B5EF4-FFF2-40B4-BE49-F238E27FC236}">
                          <a16:creationId xmlns:a16="http://schemas.microsoft.com/office/drawing/2014/main" id="{374F9E01-648E-4046-8B8E-831F80BDC5B5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5" name="组合 10">
                      <a:extLst>
                        <a:ext uri="{FF2B5EF4-FFF2-40B4-BE49-F238E27FC236}">
                          <a16:creationId xmlns:a16="http://schemas.microsoft.com/office/drawing/2014/main" id="{43E7656A-84A8-4C43-A7E8-B66DB1AA20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36" name="任意多边形: 形状 240">
                        <a:extLst>
                          <a:ext uri="{FF2B5EF4-FFF2-40B4-BE49-F238E27FC236}">
                            <a16:creationId xmlns:a16="http://schemas.microsoft.com/office/drawing/2014/main" id="{30E1CC2B-F2E8-45B7-9A58-376528528E8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" name="椭圆 9">
                        <a:extLst>
                          <a:ext uri="{FF2B5EF4-FFF2-40B4-BE49-F238E27FC236}">
                            <a16:creationId xmlns:a16="http://schemas.microsoft.com/office/drawing/2014/main" id="{049ECD86-91DE-4FCF-BDB7-47F3A5006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8" name="组合 249">
                    <a:extLst>
                      <a:ext uri="{FF2B5EF4-FFF2-40B4-BE49-F238E27FC236}">
                        <a16:creationId xmlns:a16="http://schemas.microsoft.com/office/drawing/2014/main" id="{21922525-3A9A-474A-A4CF-70350A274485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39" name="任意多边形: 形状 250">
                      <a:extLst>
                        <a:ext uri="{FF2B5EF4-FFF2-40B4-BE49-F238E27FC236}">
                          <a16:creationId xmlns:a16="http://schemas.microsoft.com/office/drawing/2014/main" id="{5C867371-629B-43E2-830F-0AE3DB66482B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0" name="组合 251">
                      <a:extLst>
                        <a:ext uri="{FF2B5EF4-FFF2-40B4-BE49-F238E27FC236}">
                          <a16:creationId xmlns:a16="http://schemas.microsoft.com/office/drawing/2014/main" id="{EC63B67C-AEE3-4D0A-9E47-25382A1D66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41" name="任意多边形: 形状 252">
                        <a:extLst>
                          <a:ext uri="{FF2B5EF4-FFF2-40B4-BE49-F238E27FC236}">
                            <a16:creationId xmlns:a16="http://schemas.microsoft.com/office/drawing/2014/main" id="{4049D902-C164-467D-A933-D9E6477B888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椭圆 253">
                        <a:extLst>
                          <a:ext uri="{FF2B5EF4-FFF2-40B4-BE49-F238E27FC236}">
                            <a16:creationId xmlns:a16="http://schemas.microsoft.com/office/drawing/2014/main" id="{83BF8070-AEA0-4A5E-9C7B-63E7D606E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4" name="任意多边形: 形状 342">
                    <a:extLst>
                      <a:ext uri="{FF2B5EF4-FFF2-40B4-BE49-F238E27FC236}">
                        <a16:creationId xmlns:a16="http://schemas.microsoft.com/office/drawing/2014/main" id="{0B983C2F-71AA-4EFF-B809-20B074B02CD5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6801B29-AA43-419E-B8EC-8DCCCB6500E1}"/>
                  </a:ext>
                </a:extLst>
              </p:cNvPr>
              <p:cNvGrpSpPr/>
              <p:nvPr/>
            </p:nvGrpSpPr>
            <p:grpSpPr>
              <a:xfrm>
                <a:off x="7034109" y="4086864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98" name="任意多边形: 形状 340">
                  <a:extLst>
                    <a:ext uri="{FF2B5EF4-FFF2-40B4-BE49-F238E27FC236}">
                      <a16:creationId xmlns:a16="http://schemas.microsoft.com/office/drawing/2014/main" id="{2658C0B9-640D-424E-A0E1-41DBF7A8313E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54599E15-13E2-41FF-9C42-3619EA8FF763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100" name="任意多边形: 形状 341">
                    <a:extLst>
                      <a:ext uri="{FF2B5EF4-FFF2-40B4-BE49-F238E27FC236}">
                        <a16:creationId xmlns:a16="http://schemas.microsoft.com/office/drawing/2014/main" id="{B157899A-A4D0-415D-99C4-C4C8190464F2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1" name="组合 48">
                    <a:extLst>
                      <a:ext uri="{FF2B5EF4-FFF2-40B4-BE49-F238E27FC236}">
                        <a16:creationId xmlns:a16="http://schemas.microsoft.com/office/drawing/2014/main" id="{4B697981-A45D-40F2-A67B-E3493D462C76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119" name="任意多边形: 形状 351">
                      <a:extLst>
                        <a:ext uri="{FF2B5EF4-FFF2-40B4-BE49-F238E27FC236}">
                          <a16:creationId xmlns:a16="http://schemas.microsoft.com/office/drawing/2014/main" id="{C779A1F5-49F9-4BF3-B527-F53C72932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47">
                      <a:extLst>
                        <a:ext uri="{FF2B5EF4-FFF2-40B4-BE49-F238E27FC236}">
                          <a16:creationId xmlns:a16="http://schemas.microsoft.com/office/drawing/2014/main" id="{770D402B-608C-4DB4-9686-D66201E07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358">
                    <a:extLst>
                      <a:ext uri="{FF2B5EF4-FFF2-40B4-BE49-F238E27FC236}">
                        <a16:creationId xmlns:a16="http://schemas.microsoft.com/office/drawing/2014/main" id="{F67804C1-BE09-4B52-A0F3-7CED67B850A3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7" name="任意多边形: 形状 359">
                      <a:extLst>
                        <a:ext uri="{FF2B5EF4-FFF2-40B4-BE49-F238E27FC236}">
                          <a16:creationId xmlns:a16="http://schemas.microsoft.com/office/drawing/2014/main" id="{84F64FA1-106A-4786-9B6D-4737DDE35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360">
                      <a:extLst>
                        <a:ext uri="{FF2B5EF4-FFF2-40B4-BE49-F238E27FC236}">
                          <a16:creationId xmlns:a16="http://schemas.microsoft.com/office/drawing/2014/main" id="{79A0D90E-18D2-4A92-BE41-BCCF8F571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361">
                    <a:extLst>
                      <a:ext uri="{FF2B5EF4-FFF2-40B4-BE49-F238E27FC236}">
                        <a16:creationId xmlns:a16="http://schemas.microsoft.com/office/drawing/2014/main" id="{3356A911-5B1B-4612-BE97-56D9974D54B9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5" name="任意多边形: 形状 362">
                      <a:extLst>
                        <a:ext uri="{FF2B5EF4-FFF2-40B4-BE49-F238E27FC236}">
                          <a16:creationId xmlns:a16="http://schemas.microsoft.com/office/drawing/2014/main" id="{6209EDF4-BA07-4B5E-9DFA-1914BE60C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363">
                      <a:extLst>
                        <a:ext uri="{FF2B5EF4-FFF2-40B4-BE49-F238E27FC236}">
                          <a16:creationId xmlns:a16="http://schemas.microsoft.com/office/drawing/2014/main" id="{FBF73D8F-E467-407A-B31E-CA38707A9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4" name="组合 13">
                    <a:extLst>
                      <a:ext uri="{FF2B5EF4-FFF2-40B4-BE49-F238E27FC236}">
                        <a16:creationId xmlns:a16="http://schemas.microsoft.com/office/drawing/2014/main" id="{1B496A10-4933-4022-9201-BDAE135C7EE4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111" name="任意多边形: 形状 243">
                      <a:extLst>
                        <a:ext uri="{FF2B5EF4-FFF2-40B4-BE49-F238E27FC236}">
                          <a16:creationId xmlns:a16="http://schemas.microsoft.com/office/drawing/2014/main" id="{EF99FEB4-00D8-49A2-9414-93462CFABE3E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2" name="组合 10">
                      <a:extLst>
                        <a:ext uri="{FF2B5EF4-FFF2-40B4-BE49-F238E27FC236}">
                          <a16:creationId xmlns:a16="http://schemas.microsoft.com/office/drawing/2014/main" id="{52C33177-2360-4245-B53F-3492A1D88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13" name="任意多边形: 形状 240">
                        <a:extLst>
                          <a:ext uri="{FF2B5EF4-FFF2-40B4-BE49-F238E27FC236}">
                            <a16:creationId xmlns:a16="http://schemas.microsoft.com/office/drawing/2014/main" id="{397EBC46-25C6-47A6-B740-0C42F8BC09E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" name="椭圆 9">
                        <a:extLst>
                          <a:ext uri="{FF2B5EF4-FFF2-40B4-BE49-F238E27FC236}">
                            <a16:creationId xmlns:a16="http://schemas.microsoft.com/office/drawing/2014/main" id="{97EB2D27-BA1B-4C97-B6DC-44375508C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5" name="组合 249">
                    <a:extLst>
                      <a:ext uri="{FF2B5EF4-FFF2-40B4-BE49-F238E27FC236}">
                        <a16:creationId xmlns:a16="http://schemas.microsoft.com/office/drawing/2014/main" id="{F44E7141-0DEE-43CD-8C6B-D32F1B1B9FB1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107" name="任意多边形: 形状 250">
                      <a:extLst>
                        <a:ext uri="{FF2B5EF4-FFF2-40B4-BE49-F238E27FC236}">
                          <a16:creationId xmlns:a16="http://schemas.microsoft.com/office/drawing/2014/main" id="{0BAF872B-DEDD-425F-B6DC-45FB307273FD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8" name="组合 251">
                      <a:extLst>
                        <a:ext uri="{FF2B5EF4-FFF2-40B4-BE49-F238E27FC236}">
                          <a16:creationId xmlns:a16="http://schemas.microsoft.com/office/drawing/2014/main" id="{6914CC64-3007-4EB0-B004-C428694DB1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09" name="任意多边形: 形状 252">
                        <a:extLst>
                          <a:ext uri="{FF2B5EF4-FFF2-40B4-BE49-F238E27FC236}">
                            <a16:creationId xmlns:a16="http://schemas.microsoft.com/office/drawing/2014/main" id="{56C1F752-6495-4721-964B-4A4F01E56A4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" name="椭圆 253">
                        <a:extLst>
                          <a:ext uri="{FF2B5EF4-FFF2-40B4-BE49-F238E27FC236}">
                            <a16:creationId xmlns:a16="http://schemas.microsoft.com/office/drawing/2014/main" id="{2125EA1A-45CC-46E8-B22B-0330FB6A1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6" name="任意多边形: 形状 342">
                    <a:extLst>
                      <a:ext uri="{FF2B5EF4-FFF2-40B4-BE49-F238E27FC236}">
                        <a16:creationId xmlns:a16="http://schemas.microsoft.com/office/drawing/2014/main" id="{FD22D2E2-9755-4281-B3FC-1923C60D0E3D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3551C96-769B-4EE3-B2D7-76E9CEDB134E}"/>
                  </a:ext>
                </a:extLst>
              </p:cNvPr>
              <p:cNvGrpSpPr/>
              <p:nvPr/>
            </p:nvGrpSpPr>
            <p:grpSpPr>
              <a:xfrm>
                <a:off x="39102" y="4081038"/>
                <a:ext cx="2572755" cy="637448"/>
                <a:chOff x="39102" y="4081038"/>
                <a:chExt cx="2572755" cy="637448"/>
              </a:xfrm>
            </p:grpSpPr>
            <p:sp>
              <p:nvSpPr>
                <p:cNvPr id="147" name="任意多边形: 形状 340">
                  <a:extLst>
                    <a:ext uri="{FF2B5EF4-FFF2-40B4-BE49-F238E27FC236}">
                      <a16:creationId xmlns:a16="http://schemas.microsoft.com/office/drawing/2014/main" id="{57FE1353-8E02-4672-8930-C58E2084EA5B}"/>
                    </a:ext>
                  </a:extLst>
                </p:cNvPr>
                <p:cNvSpPr/>
                <p:nvPr/>
              </p:nvSpPr>
              <p:spPr>
                <a:xfrm rot="17915333" flipH="1">
                  <a:off x="181392" y="4421183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任意多边形: 形状 341">
                  <a:extLst>
                    <a:ext uri="{FF2B5EF4-FFF2-40B4-BE49-F238E27FC236}">
                      <a16:creationId xmlns:a16="http://schemas.microsoft.com/office/drawing/2014/main" id="{D3E67AF4-6B52-4F6D-8C80-80720E1701CA}"/>
                    </a:ext>
                  </a:extLst>
                </p:cNvPr>
                <p:cNvSpPr/>
                <p:nvPr/>
              </p:nvSpPr>
              <p:spPr>
                <a:xfrm rot="17915333" flipH="1">
                  <a:off x="1935100" y="4275178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2" name="组合 361">
                  <a:extLst>
                    <a:ext uri="{FF2B5EF4-FFF2-40B4-BE49-F238E27FC236}">
                      <a16:creationId xmlns:a16="http://schemas.microsoft.com/office/drawing/2014/main" id="{07337EE7-B9E3-42B1-88A9-0F75A7417682}"/>
                    </a:ext>
                  </a:extLst>
                </p:cNvPr>
                <p:cNvGrpSpPr/>
                <p:nvPr/>
              </p:nvGrpSpPr>
              <p:grpSpPr>
                <a:xfrm rot="19232518">
                  <a:off x="2508087" y="4470781"/>
                  <a:ext cx="103770" cy="108435"/>
                  <a:chOff x="-1912120" y="5702972"/>
                  <a:chExt cx="1307112" cy="1365874"/>
                </a:xfrm>
              </p:grpSpPr>
              <p:sp>
                <p:nvSpPr>
                  <p:cNvPr id="164" name="任意多边形: 形状 362">
                    <a:extLst>
                      <a:ext uri="{FF2B5EF4-FFF2-40B4-BE49-F238E27FC236}">
                        <a16:creationId xmlns:a16="http://schemas.microsoft.com/office/drawing/2014/main" id="{407E770B-0851-42E8-BAB1-5E8EDFE38026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363">
                    <a:extLst>
                      <a:ext uri="{FF2B5EF4-FFF2-40B4-BE49-F238E27FC236}">
                        <a16:creationId xmlns:a16="http://schemas.microsoft.com/office/drawing/2014/main" id="{90BC9373-8D37-4CA3-930F-143C69DC6713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3" name="组合 13">
                  <a:extLst>
                    <a:ext uri="{FF2B5EF4-FFF2-40B4-BE49-F238E27FC236}">
                      <a16:creationId xmlns:a16="http://schemas.microsoft.com/office/drawing/2014/main" id="{473F51B6-269A-4A20-8350-997C8C56E924}"/>
                    </a:ext>
                  </a:extLst>
                </p:cNvPr>
                <p:cNvGrpSpPr/>
                <p:nvPr/>
              </p:nvGrpSpPr>
              <p:grpSpPr>
                <a:xfrm>
                  <a:off x="39102" y="4081038"/>
                  <a:ext cx="273547" cy="475414"/>
                  <a:chOff x="1420181" y="2082776"/>
                  <a:chExt cx="595909" cy="1035666"/>
                </a:xfrm>
              </p:grpSpPr>
              <p:sp>
                <p:nvSpPr>
                  <p:cNvPr id="160" name="任意多边形: 形状 243">
                    <a:extLst>
                      <a:ext uri="{FF2B5EF4-FFF2-40B4-BE49-F238E27FC236}">
                        <a16:creationId xmlns:a16="http://schemas.microsoft.com/office/drawing/2014/main" id="{C2283829-57C0-42C9-8524-44ABA14F8DD3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1" name="组合 10">
                    <a:extLst>
                      <a:ext uri="{FF2B5EF4-FFF2-40B4-BE49-F238E27FC236}">
                        <a16:creationId xmlns:a16="http://schemas.microsoft.com/office/drawing/2014/main" id="{DFB9EE91-DAC0-462A-BC62-257DE2889A3B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62" name="任意多边形: 形状 240">
                      <a:extLst>
                        <a:ext uri="{FF2B5EF4-FFF2-40B4-BE49-F238E27FC236}">
                          <a16:creationId xmlns:a16="http://schemas.microsoft.com/office/drawing/2014/main" id="{37DC7839-687A-4F50-8D07-E0F0E4B812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9">
                      <a:extLst>
                        <a:ext uri="{FF2B5EF4-FFF2-40B4-BE49-F238E27FC236}">
                          <a16:creationId xmlns:a16="http://schemas.microsoft.com/office/drawing/2014/main" id="{0FB9FB95-7645-4869-B6C6-7FDC06520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4" name="组合 249">
                  <a:extLst>
                    <a:ext uri="{FF2B5EF4-FFF2-40B4-BE49-F238E27FC236}">
                      <a16:creationId xmlns:a16="http://schemas.microsoft.com/office/drawing/2014/main" id="{7EA6C879-2D3A-4E01-8E63-277D6B0230A4}"/>
                    </a:ext>
                  </a:extLst>
                </p:cNvPr>
                <p:cNvGrpSpPr/>
                <p:nvPr/>
              </p:nvGrpSpPr>
              <p:grpSpPr>
                <a:xfrm>
                  <a:off x="436117" y="4248504"/>
                  <a:ext cx="198174" cy="344417"/>
                  <a:chOff x="1420181" y="2082776"/>
                  <a:chExt cx="595909" cy="1035666"/>
                </a:xfrm>
              </p:grpSpPr>
              <p:sp>
                <p:nvSpPr>
                  <p:cNvPr id="156" name="任意多边形: 形状 250">
                    <a:extLst>
                      <a:ext uri="{FF2B5EF4-FFF2-40B4-BE49-F238E27FC236}">
                        <a16:creationId xmlns:a16="http://schemas.microsoft.com/office/drawing/2014/main" id="{1171C947-CF48-4949-8956-BD86C0320A3A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7" name="组合 251">
                    <a:extLst>
                      <a:ext uri="{FF2B5EF4-FFF2-40B4-BE49-F238E27FC236}">
                        <a16:creationId xmlns:a16="http://schemas.microsoft.com/office/drawing/2014/main" id="{38BFCD5B-F4A5-44CB-805D-CB937BEE6064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58" name="任意多边形: 形状 252">
                      <a:extLst>
                        <a:ext uri="{FF2B5EF4-FFF2-40B4-BE49-F238E27FC236}">
                          <a16:creationId xmlns:a16="http://schemas.microsoft.com/office/drawing/2014/main" id="{BB1142A8-DACA-44CE-A3AA-F5C414E72A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253">
                      <a:extLst>
                        <a:ext uri="{FF2B5EF4-FFF2-40B4-BE49-F238E27FC236}">
                          <a16:creationId xmlns:a16="http://schemas.microsoft.com/office/drawing/2014/main" id="{4504A0D2-86BC-495E-A740-C33E50BD7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55" name="任意多边形: 形状 342">
                  <a:extLst>
                    <a:ext uri="{FF2B5EF4-FFF2-40B4-BE49-F238E27FC236}">
                      <a16:creationId xmlns:a16="http://schemas.microsoft.com/office/drawing/2014/main" id="{F583FB0D-DC8A-4DD7-9332-A4AE9B4500D9}"/>
                    </a:ext>
                  </a:extLst>
                </p:cNvPr>
                <p:cNvSpPr/>
                <p:nvPr/>
              </p:nvSpPr>
              <p:spPr>
                <a:xfrm rot="17915333" flipH="1">
                  <a:off x="1197585" y="4277919"/>
                  <a:ext cx="187503" cy="25560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8" name="文本框 376">
            <a:extLst>
              <a:ext uri="{FF2B5EF4-FFF2-40B4-BE49-F238E27FC236}">
                <a16:creationId xmlns:a16="http://schemas.microsoft.com/office/drawing/2014/main" id="{BEA0535B-0749-492B-A4B9-E41D6C22A3C2}"/>
              </a:ext>
            </a:extLst>
          </p:cNvPr>
          <p:cNvSpPr txBox="1"/>
          <p:nvPr/>
        </p:nvSpPr>
        <p:spPr>
          <a:xfrm>
            <a:off x="5182447" y="201656"/>
            <a:ext cx="106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1800" dirty="0">
                <a:latin typeface="Fredoka One (Headings)"/>
              </a:rPr>
              <a:t>LEVEL 5</a:t>
            </a:r>
          </a:p>
        </p:txBody>
      </p:sp>
      <p:sp>
        <p:nvSpPr>
          <p:cNvPr id="72" name="任意多边形: 形状 407">
            <a:extLst>
              <a:ext uri="{FF2B5EF4-FFF2-40B4-BE49-F238E27FC236}">
                <a16:creationId xmlns:a16="http://schemas.microsoft.com/office/drawing/2014/main" id="{8DF81AAC-2232-4F58-9EE1-640197F88C64}"/>
              </a:ext>
            </a:extLst>
          </p:cNvPr>
          <p:cNvSpPr/>
          <p:nvPr/>
        </p:nvSpPr>
        <p:spPr>
          <a:xfrm>
            <a:off x="-9525" y="-8878"/>
            <a:ext cx="1251793" cy="1051520"/>
          </a:xfrm>
          <a:custGeom>
            <a:avLst/>
            <a:gdLst>
              <a:gd name="connsiteX0" fmla="*/ 0 w 2925268"/>
              <a:gd name="connsiteY0" fmla="*/ 0 h 2457258"/>
              <a:gd name="connsiteX1" fmla="*/ 1060764 w 2925268"/>
              <a:gd name="connsiteY1" fmla="*/ 0 h 2457258"/>
              <a:gd name="connsiteX2" fmla="*/ 2921105 w 2925268"/>
              <a:gd name="connsiteY2" fmla="*/ 0 h 2457258"/>
              <a:gd name="connsiteX3" fmla="*/ 2925268 w 2925268"/>
              <a:gd name="connsiteY3" fmla="*/ 41303 h 2457258"/>
              <a:gd name="connsiteX4" fmla="*/ 2765699 w 2925268"/>
              <a:gd name="connsiteY4" fmla="*/ 563698 h 2457258"/>
              <a:gd name="connsiteX5" fmla="*/ 2659081 w 2925268"/>
              <a:gd name="connsiteY5" fmla="*/ 692920 h 2457258"/>
              <a:gd name="connsiteX6" fmla="*/ 2672150 w 2925268"/>
              <a:gd name="connsiteY6" fmla="*/ 716999 h 2457258"/>
              <a:gd name="connsiteX7" fmla="*/ 2723318 w 2925268"/>
              <a:gd name="connsiteY7" fmla="*/ 970444 h 2457258"/>
              <a:gd name="connsiteX8" fmla="*/ 2072198 w 2925268"/>
              <a:gd name="connsiteY8" fmla="*/ 1621564 h 2457258"/>
              <a:gd name="connsiteX9" fmla="*/ 1986443 w 2925268"/>
              <a:gd name="connsiteY9" fmla="*/ 1615076 h 2457258"/>
              <a:gd name="connsiteX10" fmla="*/ 1951640 w 2925268"/>
              <a:gd name="connsiteY10" fmla="*/ 1727192 h 2457258"/>
              <a:gd name="connsiteX11" fmla="*/ 1351688 w 2925268"/>
              <a:gd name="connsiteY11" fmla="*/ 2124867 h 2457258"/>
              <a:gd name="connsiteX12" fmla="*/ 1236429 w 2925268"/>
              <a:gd name="connsiteY12" fmla="*/ 2114697 h 2457258"/>
              <a:gd name="connsiteX13" fmla="*/ 1216871 w 2925268"/>
              <a:gd name="connsiteY13" fmla="*/ 2109414 h 2457258"/>
              <a:gd name="connsiteX14" fmla="*/ 1183885 w 2925268"/>
              <a:gd name="connsiteY14" fmla="*/ 2170186 h 2457258"/>
              <a:gd name="connsiteX15" fmla="*/ 643966 w 2925268"/>
              <a:gd name="connsiteY15" fmla="*/ 2457258 h 2457258"/>
              <a:gd name="connsiteX16" fmla="*/ 279919 w 2925268"/>
              <a:gd name="connsiteY16" fmla="*/ 2346057 h 2457258"/>
              <a:gd name="connsiteX17" fmla="*/ 227336 w 2925268"/>
              <a:gd name="connsiteY17" fmla="*/ 2302672 h 2457258"/>
              <a:gd name="connsiteX18" fmla="*/ 225642 w 2925268"/>
              <a:gd name="connsiteY18" fmla="*/ 2304070 h 2457258"/>
              <a:gd name="connsiteX19" fmla="*/ 55218 w 2925268"/>
              <a:gd name="connsiteY19" fmla="*/ 2385998 h 2457258"/>
              <a:gd name="connsiteX20" fmla="*/ 0 w 2925268"/>
              <a:gd name="connsiteY20" fmla="*/ 2398724 h 245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25268" h="2457258">
                <a:moveTo>
                  <a:pt x="0" y="0"/>
                </a:moveTo>
                <a:lnTo>
                  <a:pt x="1060764" y="0"/>
                </a:lnTo>
                <a:lnTo>
                  <a:pt x="2921105" y="0"/>
                </a:lnTo>
                <a:lnTo>
                  <a:pt x="2925268" y="41303"/>
                </a:lnTo>
                <a:cubicBezTo>
                  <a:pt x="2925268" y="234810"/>
                  <a:pt x="2866443" y="414577"/>
                  <a:pt x="2765699" y="563698"/>
                </a:cubicBezTo>
                <a:lnTo>
                  <a:pt x="2659081" y="692920"/>
                </a:lnTo>
                <a:lnTo>
                  <a:pt x="2672150" y="716999"/>
                </a:lnTo>
                <a:cubicBezTo>
                  <a:pt x="2705098" y="794898"/>
                  <a:pt x="2723318" y="880543"/>
                  <a:pt x="2723318" y="970444"/>
                </a:cubicBezTo>
                <a:cubicBezTo>
                  <a:pt x="2723318" y="1330048"/>
                  <a:pt x="2431802" y="1621564"/>
                  <a:pt x="2072198" y="1621564"/>
                </a:cubicBezTo>
                <a:lnTo>
                  <a:pt x="1986443" y="1615076"/>
                </a:lnTo>
                <a:lnTo>
                  <a:pt x="1951640" y="1727192"/>
                </a:lnTo>
                <a:cubicBezTo>
                  <a:pt x="1852795" y="1960889"/>
                  <a:pt x="1621391" y="2124867"/>
                  <a:pt x="1351688" y="2124867"/>
                </a:cubicBezTo>
                <a:cubicBezTo>
                  <a:pt x="1312356" y="2124867"/>
                  <a:pt x="1273839" y="2121380"/>
                  <a:pt x="1236429" y="2114697"/>
                </a:cubicBezTo>
                <a:lnTo>
                  <a:pt x="1216871" y="2109414"/>
                </a:lnTo>
                <a:lnTo>
                  <a:pt x="1183885" y="2170186"/>
                </a:lnTo>
                <a:cubicBezTo>
                  <a:pt x="1066874" y="2343385"/>
                  <a:pt x="868719" y="2457258"/>
                  <a:pt x="643966" y="2457258"/>
                </a:cubicBezTo>
                <a:cubicBezTo>
                  <a:pt x="509115" y="2457258"/>
                  <a:pt x="383838" y="2416264"/>
                  <a:pt x="279919" y="2346057"/>
                </a:cubicBezTo>
                <a:lnTo>
                  <a:pt x="227336" y="2302672"/>
                </a:lnTo>
                <a:lnTo>
                  <a:pt x="225642" y="2304070"/>
                </a:lnTo>
                <a:cubicBezTo>
                  <a:pt x="173682" y="2339174"/>
                  <a:pt x="116383" y="2366974"/>
                  <a:pt x="55218" y="2385998"/>
                </a:cubicBezTo>
                <a:lnTo>
                  <a:pt x="0" y="2398724"/>
                </a:lnTo>
                <a:close/>
              </a:path>
            </a:pathLst>
          </a:custGeom>
          <a:solidFill>
            <a:srgbClr val="76B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0789E1-B8A3-462D-916F-CD8EEB7DAD7A}"/>
              </a:ext>
            </a:extLst>
          </p:cNvPr>
          <p:cNvGrpSpPr/>
          <p:nvPr/>
        </p:nvGrpSpPr>
        <p:grpSpPr>
          <a:xfrm>
            <a:off x="79925" y="172018"/>
            <a:ext cx="739326" cy="669710"/>
            <a:chOff x="10747" y="65128"/>
            <a:chExt cx="1287522" cy="1166287"/>
          </a:xfrm>
        </p:grpSpPr>
        <p:sp>
          <p:nvSpPr>
            <p:cNvPr id="74" name="任意多边形: 形状 408">
              <a:extLst>
                <a:ext uri="{FF2B5EF4-FFF2-40B4-BE49-F238E27FC236}">
                  <a16:creationId xmlns:a16="http://schemas.microsoft.com/office/drawing/2014/main" id="{B36BA478-AD7B-438A-934E-FB21E39AA099}"/>
                </a:ext>
              </a:extLst>
            </p:cNvPr>
            <p:cNvSpPr/>
            <p:nvPr/>
          </p:nvSpPr>
          <p:spPr>
            <a:xfrm rot="1848693">
              <a:off x="617455" y="768302"/>
              <a:ext cx="126843" cy="2153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409">
              <a:extLst>
                <a:ext uri="{FF2B5EF4-FFF2-40B4-BE49-F238E27FC236}">
                  <a16:creationId xmlns:a16="http://schemas.microsoft.com/office/drawing/2014/main" id="{DB0CC440-3466-4173-8EAC-F6AE8C431DF7}"/>
                </a:ext>
              </a:extLst>
            </p:cNvPr>
            <p:cNvSpPr/>
            <p:nvPr/>
          </p:nvSpPr>
          <p:spPr>
            <a:xfrm rot="18707093">
              <a:off x="1127167" y="540293"/>
              <a:ext cx="126843" cy="2153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: 形状 410">
              <a:extLst>
                <a:ext uri="{FF2B5EF4-FFF2-40B4-BE49-F238E27FC236}">
                  <a16:creationId xmlns:a16="http://schemas.microsoft.com/office/drawing/2014/main" id="{9AE2F1F8-56A5-4ED6-B665-75C10F259951}"/>
                </a:ext>
              </a:extLst>
            </p:cNvPr>
            <p:cNvSpPr/>
            <p:nvPr/>
          </p:nvSpPr>
          <p:spPr>
            <a:xfrm rot="18707093">
              <a:off x="1143988" y="264676"/>
              <a:ext cx="78245" cy="132849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411">
              <a:extLst>
                <a:ext uri="{FF2B5EF4-FFF2-40B4-BE49-F238E27FC236}">
                  <a16:creationId xmlns:a16="http://schemas.microsoft.com/office/drawing/2014/main" id="{793BA321-50FA-4E36-AEE5-180840E2AD0C}"/>
                </a:ext>
              </a:extLst>
            </p:cNvPr>
            <p:cNvSpPr/>
            <p:nvPr/>
          </p:nvSpPr>
          <p:spPr>
            <a:xfrm rot="18707093">
              <a:off x="209329" y="120541"/>
              <a:ext cx="78245" cy="132849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413">
              <a:extLst>
                <a:ext uri="{FF2B5EF4-FFF2-40B4-BE49-F238E27FC236}">
                  <a16:creationId xmlns:a16="http://schemas.microsoft.com/office/drawing/2014/main" id="{5DEE6487-D659-4071-B0A3-E63503EEF052}"/>
                </a:ext>
              </a:extLst>
            </p:cNvPr>
            <p:cNvSpPr/>
            <p:nvPr/>
          </p:nvSpPr>
          <p:spPr>
            <a:xfrm>
              <a:off x="10747" y="632976"/>
              <a:ext cx="87698" cy="87698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414">
              <a:extLst>
                <a:ext uri="{FF2B5EF4-FFF2-40B4-BE49-F238E27FC236}">
                  <a16:creationId xmlns:a16="http://schemas.microsoft.com/office/drawing/2014/main" id="{1986B323-0303-4EB0-A80A-A3F3E9148041}"/>
                </a:ext>
              </a:extLst>
            </p:cNvPr>
            <p:cNvSpPr/>
            <p:nvPr/>
          </p:nvSpPr>
          <p:spPr>
            <a:xfrm>
              <a:off x="300961" y="1096700"/>
              <a:ext cx="134715" cy="134715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椭圆 415">
              <a:extLst>
                <a:ext uri="{FF2B5EF4-FFF2-40B4-BE49-F238E27FC236}">
                  <a16:creationId xmlns:a16="http://schemas.microsoft.com/office/drawing/2014/main" id="{182240D4-52A0-4B6C-8877-95F96DF3931E}"/>
                </a:ext>
              </a:extLst>
            </p:cNvPr>
            <p:cNvSpPr/>
            <p:nvPr/>
          </p:nvSpPr>
          <p:spPr>
            <a:xfrm>
              <a:off x="502947" y="65128"/>
              <a:ext cx="134715" cy="134715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任意多边形: 形状 416">
            <a:extLst>
              <a:ext uri="{FF2B5EF4-FFF2-40B4-BE49-F238E27FC236}">
                <a16:creationId xmlns:a16="http://schemas.microsoft.com/office/drawing/2014/main" id="{E7BDE377-477E-408C-8FE1-5898DB9531E0}"/>
              </a:ext>
            </a:extLst>
          </p:cNvPr>
          <p:cNvSpPr/>
          <p:nvPr/>
        </p:nvSpPr>
        <p:spPr>
          <a:xfrm>
            <a:off x="10046447" y="-1359"/>
            <a:ext cx="1393016" cy="1083626"/>
          </a:xfrm>
          <a:custGeom>
            <a:avLst/>
            <a:gdLst>
              <a:gd name="connsiteX0" fmla="*/ 0 w 3236997"/>
              <a:gd name="connsiteY0" fmla="*/ 0 h 2518059"/>
              <a:gd name="connsiteX1" fmla="*/ 3236997 w 3236997"/>
              <a:gd name="connsiteY1" fmla="*/ 0 h 2518059"/>
              <a:gd name="connsiteX2" fmla="*/ 3236997 w 3236997"/>
              <a:gd name="connsiteY2" fmla="*/ 2494398 h 2518059"/>
              <a:gd name="connsiteX3" fmla="*/ 3196516 w 3236997"/>
              <a:gd name="connsiteY3" fmla="*/ 2472426 h 2518059"/>
              <a:gd name="connsiteX4" fmla="*/ 3123199 w 3236997"/>
              <a:gd name="connsiteY4" fmla="*/ 2411934 h 2518059"/>
              <a:gd name="connsiteX5" fmla="*/ 3095170 w 3236997"/>
              <a:gd name="connsiteY5" fmla="*/ 2377961 h 2518059"/>
              <a:gd name="connsiteX6" fmla="*/ 3079904 w 3236997"/>
              <a:gd name="connsiteY6" fmla="*/ 2390556 h 2518059"/>
              <a:gd name="connsiteX7" fmla="*/ 2662489 w 3236997"/>
              <a:gd name="connsiteY7" fmla="*/ 2518059 h 2518059"/>
              <a:gd name="connsiteX8" fmla="*/ 1931085 w 3236997"/>
              <a:gd name="connsiteY8" fmla="*/ 1921947 h 2518059"/>
              <a:gd name="connsiteX9" fmla="*/ 1922053 w 3236997"/>
              <a:gd name="connsiteY9" fmla="*/ 1832357 h 2518059"/>
              <a:gd name="connsiteX10" fmla="*/ 1892054 w 3236997"/>
              <a:gd name="connsiteY10" fmla="*/ 1835381 h 2518059"/>
              <a:gd name="connsiteX11" fmla="*/ 1398370 w 3236997"/>
              <a:gd name="connsiteY11" fmla="*/ 1508145 h 2518059"/>
              <a:gd name="connsiteX12" fmla="*/ 1389429 w 3236997"/>
              <a:gd name="connsiteY12" fmla="*/ 1479343 h 2518059"/>
              <a:gd name="connsiteX13" fmla="*/ 1363152 w 3236997"/>
              <a:gd name="connsiteY13" fmla="*/ 1487500 h 2518059"/>
              <a:gd name="connsiteX14" fmla="*/ 1255172 w 3236997"/>
              <a:gd name="connsiteY14" fmla="*/ 1498385 h 2518059"/>
              <a:gd name="connsiteX15" fmla="*/ 719383 w 3236997"/>
              <a:gd name="connsiteY15" fmla="*/ 962596 h 2518059"/>
              <a:gd name="connsiteX16" fmla="*/ 722251 w 3236997"/>
              <a:gd name="connsiteY16" fmla="*/ 934143 h 2518059"/>
              <a:gd name="connsiteX17" fmla="*/ 618526 w 3236997"/>
              <a:gd name="connsiteY17" fmla="*/ 944599 h 2518059"/>
              <a:gd name="connsiteX18" fmla="*/ 82737 w 3236997"/>
              <a:gd name="connsiteY18" fmla="*/ 408810 h 2518059"/>
              <a:gd name="connsiteX19" fmla="*/ 124842 w 3236997"/>
              <a:gd name="connsiteY19" fmla="*/ 200257 h 2518059"/>
              <a:gd name="connsiteX20" fmla="*/ 134464 w 3236997"/>
              <a:gd name="connsiteY20" fmla="*/ 182530 h 2518059"/>
              <a:gd name="connsiteX21" fmla="*/ 110910 w 3236997"/>
              <a:gd name="connsiteY21" fmla="*/ 163096 h 2518059"/>
              <a:gd name="connsiteX22" fmla="*/ 45486 w 3236997"/>
              <a:gd name="connsiteY22" fmla="*/ 83801 h 251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6997" h="2518059">
                <a:moveTo>
                  <a:pt x="0" y="0"/>
                </a:moveTo>
                <a:lnTo>
                  <a:pt x="3236997" y="0"/>
                </a:lnTo>
                <a:lnTo>
                  <a:pt x="3236997" y="2494398"/>
                </a:lnTo>
                <a:lnTo>
                  <a:pt x="3196516" y="2472426"/>
                </a:lnTo>
                <a:cubicBezTo>
                  <a:pt x="3170161" y="2454621"/>
                  <a:pt x="3145611" y="2434346"/>
                  <a:pt x="3123199" y="2411934"/>
                </a:cubicBezTo>
                <a:lnTo>
                  <a:pt x="3095170" y="2377961"/>
                </a:lnTo>
                <a:lnTo>
                  <a:pt x="3079904" y="2390556"/>
                </a:lnTo>
                <a:cubicBezTo>
                  <a:pt x="2960751" y="2471055"/>
                  <a:pt x="2817109" y="2518059"/>
                  <a:pt x="2662489" y="2518059"/>
                </a:cubicBezTo>
                <a:cubicBezTo>
                  <a:pt x="2301709" y="2518059"/>
                  <a:pt x="2000700" y="2262147"/>
                  <a:pt x="1931085" y="1921947"/>
                </a:cubicBezTo>
                <a:lnTo>
                  <a:pt x="1922053" y="1832357"/>
                </a:lnTo>
                <a:lnTo>
                  <a:pt x="1892054" y="1835381"/>
                </a:lnTo>
                <a:cubicBezTo>
                  <a:pt x="1670123" y="1835381"/>
                  <a:pt x="1479707" y="1700448"/>
                  <a:pt x="1398370" y="1508145"/>
                </a:cubicBezTo>
                <a:lnTo>
                  <a:pt x="1389429" y="1479343"/>
                </a:lnTo>
                <a:lnTo>
                  <a:pt x="1363152" y="1487500"/>
                </a:lnTo>
                <a:cubicBezTo>
                  <a:pt x="1328273" y="1494637"/>
                  <a:pt x="1292160" y="1498385"/>
                  <a:pt x="1255172" y="1498385"/>
                </a:cubicBezTo>
                <a:cubicBezTo>
                  <a:pt x="959264" y="1498385"/>
                  <a:pt x="719383" y="1258504"/>
                  <a:pt x="719383" y="962596"/>
                </a:cubicBezTo>
                <a:lnTo>
                  <a:pt x="722251" y="934143"/>
                </a:lnTo>
                <a:lnTo>
                  <a:pt x="618526" y="944599"/>
                </a:lnTo>
                <a:cubicBezTo>
                  <a:pt x="322618" y="944599"/>
                  <a:pt x="82737" y="704718"/>
                  <a:pt x="82737" y="408810"/>
                </a:cubicBezTo>
                <a:cubicBezTo>
                  <a:pt x="82737" y="334833"/>
                  <a:pt x="97729" y="264358"/>
                  <a:pt x="124842" y="200257"/>
                </a:cubicBezTo>
                <a:lnTo>
                  <a:pt x="134464" y="182530"/>
                </a:lnTo>
                <a:lnTo>
                  <a:pt x="110910" y="163096"/>
                </a:lnTo>
                <a:cubicBezTo>
                  <a:pt x="86671" y="138856"/>
                  <a:pt x="64743" y="112305"/>
                  <a:pt x="45486" y="83801"/>
                </a:cubicBezTo>
                <a:close/>
              </a:path>
            </a:pathLst>
          </a:custGeom>
          <a:solidFill>
            <a:srgbClr val="3F9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2D2C645-C111-4C60-B71C-650D8C4BCC53}"/>
              </a:ext>
            </a:extLst>
          </p:cNvPr>
          <p:cNvGrpSpPr/>
          <p:nvPr/>
        </p:nvGrpSpPr>
        <p:grpSpPr>
          <a:xfrm>
            <a:off x="10673328" y="66005"/>
            <a:ext cx="671290" cy="629565"/>
            <a:chOff x="11202533" y="220782"/>
            <a:chExt cx="819873" cy="768913"/>
          </a:xfrm>
        </p:grpSpPr>
        <p:sp>
          <p:nvSpPr>
            <p:cNvPr id="83" name="任意多边形: 形状 417">
              <a:extLst>
                <a:ext uri="{FF2B5EF4-FFF2-40B4-BE49-F238E27FC236}">
                  <a16:creationId xmlns:a16="http://schemas.microsoft.com/office/drawing/2014/main" id="{FD1456E9-8349-4637-A64E-79225EBCD024}"/>
                </a:ext>
              </a:extLst>
            </p:cNvPr>
            <p:cNvSpPr/>
            <p:nvPr/>
          </p:nvSpPr>
          <p:spPr>
            <a:xfrm rot="1848693">
              <a:off x="11231562" y="499300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418">
              <a:extLst>
                <a:ext uri="{FF2B5EF4-FFF2-40B4-BE49-F238E27FC236}">
                  <a16:creationId xmlns:a16="http://schemas.microsoft.com/office/drawing/2014/main" id="{315F3FF8-63E4-469F-8AE9-49358C964924}"/>
                </a:ext>
              </a:extLst>
            </p:cNvPr>
            <p:cNvSpPr/>
            <p:nvPr/>
          </p:nvSpPr>
          <p:spPr>
            <a:xfrm rot="17544588">
              <a:off x="11245723" y="177592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: 形状 419">
              <a:extLst>
                <a:ext uri="{FF2B5EF4-FFF2-40B4-BE49-F238E27FC236}">
                  <a16:creationId xmlns:a16="http://schemas.microsoft.com/office/drawing/2014/main" id="{AD42BCC2-835F-43B5-BC6B-CE8623A9A092}"/>
                </a:ext>
              </a:extLst>
            </p:cNvPr>
            <p:cNvSpPr/>
            <p:nvPr/>
          </p:nvSpPr>
          <p:spPr>
            <a:xfrm rot="21083616">
              <a:off x="11898626" y="779535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420">
              <a:extLst>
                <a:ext uri="{FF2B5EF4-FFF2-40B4-BE49-F238E27FC236}">
                  <a16:creationId xmlns:a16="http://schemas.microsoft.com/office/drawing/2014/main" id="{EBD3F7E8-444C-4118-BAE7-02274E68B66C}"/>
                </a:ext>
              </a:extLst>
            </p:cNvPr>
            <p:cNvSpPr/>
            <p:nvPr/>
          </p:nvSpPr>
          <p:spPr>
            <a:xfrm rot="2670160">
              <a:off x="11737209" y="352921"/>
              <a:ext cx="90092" cy="152962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4CC11A-3757-4526-99E5-DE741CCDA6CA}"/>
              </a:ext>
            </a:extLst>
          </p:cNvPr>
          <p:cNvGrpSpPr/>
          <p:nvPr/>
        </p:nvGrpSpPr>
        <p:grpSpPr>
          <a:xfrm>
            <a:off x="7438101" y="3057165"/>
            <a:ext cx="3997831" cy="990801"/>
            <a:chOff x="8177091" y="3059223"/>
            <a:chExt cx="3446202" cy="990801"/>
          </a:xfrm>
          <a:gradFill>
            <a:gsLst>
              <a:gs pos="0">
                <a:srgbClr val="55D26C">
                  <a:alpha val="80000"/>
                </a:srgbClr>
              </a:gs>
              <a:gs pos="100000">
                <a:srgbClr val="83E64E">
                  <a:alpha val="18000"/>
                </a:srgbClr>
              </a:gs>
            </a:gsLst>
            <a:lin ang="5400000" scaled="1"/>
          </a:gradFill>
        </p:grpSpPr>
        <p:sp>
          <p:nvSpPr>
            <p:cNvPr id="87" name="任意多边形: 形状 173">
              <a:extLst>
                <a:ext uri="{FF2B5EF4-FFF2-40B4-BE49-F238E27FC236}">
                  <a16:creationId xmlns:a16="http://schemas.microsoft.com/office/drawing/2014/main" id="{FC71E137-D56A-46DF-A530-E4A27A44B3EE}"/>
                </a:ext>
              </a:extLst>
            </p:cNvPr>
            <p:cNvSpPr/>
            <p:nvPr/>
          </p:nvSpPr>
          <p:spPr>
            <a:xfrm>
              <a:off x="8177091" y="3059223"/>
              <a:ext cx="2042051" cy="990801"/>
            </a:xfrm>
            <a:custGeom>
              <a:avLst/>
              <a:gdLst>
                <a:gd name="connsiteX0" fmla="*/ 1567600 w 2042051"/>
                <a:gd name="connsiteY0" fmla="*/ 0 h 990801"/>
                <a:gd name="connsiteX1" fmla="*/ 2042051 w 2042051"/>
                <a:gd name="connsiteY1" fmla="*/ 474451 h 990801"/>
                <a:gd name="connsiteX2" fmla="*/ 1832870 w 2042051"/>
                <a:gd name="connsiteY2" fmla="*/ 867873 h 990801"/>
                <a:gd name="connsiteX3" fmla="*/ 1782212 w 2042051"/>
                <a:gd name="connsiteY3" fmla="*/ 895370 h 990801"/>
                <a:gd name="connsiteX4" fmla="*/ 1783216 w 2042051"/>
                <a:gd name="connsiteY4" fmla="*/ 905336 h 990801"/>
                <a:gd name="connsiteX5" fmla="*/ 1774601 w 2042051"/>
                <a:gd name="connsiteY5" fmla="*/ 990801 h 990801"/>
                <a:gd name="connsiteX6" fmla="*/ 8858 w 2042051"/>
                <a:gd name="connsiteY6" fmla="*/ 990801 h 990801"/>
                <a:gd name="connsiteX7" fmla="*/ 0 w 2042051"/>
                <a:gd name="connsiteY7" fmla="*/ 902932 h 990801"/>
                <a:gd name="connsiteX8" fmla="*/ 474451 w 2042051"/>
                <a:gd name="connsiteY8" fmla="*/ 428481 h 990801"/>
                <a:gd name="connsiteX9" fmla="*/ 659128 w 2042051"/>
                <a:gd name="connsiteY9" fmla="*/ 465766 h 990801"/>
                <a:gd name="connsiteX10" fmla="*/ 682300 w 2042051"/>
                <a:gd name="connsiteY10" fmla="*/ 478343 h 990801"/>
                <a:gd name="connsiteX11" fmla="*/ 701937 w 2042051"/>
                <a:gd name="connsiteY11" fmla="*/ 442164 h 990801"/>
                <a:gd name="connsiteX12" fmla="*/ 959749 w 2042051"/>
                <a:gd name="connsiteY12" fmla="*/ 305087 h 990801"/>
                <a:gd name="connsiteX13" fmla="*/ 1080769 w 2042051"/>
                <a:gd name="connsiteY13" fmla="*/ 329520 h 990801"/>
                <a:gd name="connsiteX14" fmla="*/ 1112714 w 2042051"/>
                <a:gd name="connsiteY14" fmla="*/ 346859 h 990801"/>
                <a:gd name="connsiteX15" fmla="*/ 1130434 w 2042051"/>
                <a:gd name="connsiteY15" fmla="*/ 289773 h 990801"/>
                <a:gd name="connsiteX16" fmla="*/ 1567600 w 2042051"/>
                <a:gd name="connsiteY16" fmla="*/ 0 h 9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2051" h="990801">
                  <a:moveTo>
                    <a:pt x="1567600" y="0"/>
                  </a:moveTo>
                  <a:cubicBezTo>
                    <a:pt x="1829632" y="0"/>
                    <a:pt x="2042051" y="212419"/>
                    <a:pt x="2042051" y="474451"/>
                  </a:cubicBezTo>
                  <a:cubicBezTo>
                    <a:pt x="2042051" y="638221"/>
                    <a:pt x="1959075" y="782611"/>
                    <a:pt x="1832870" y="867873"/>
                  </a:cubicBezTo>
                  <a:lnTo>
                    <a:pt x="1782212" y="895370"/>
                  </a:lnTo>
                  <a:lnTo>
                    <a:pt x="1783216" y="905336"/>
                  </a:lnTo>
                  <a:lnTo>
                    <a:pt x="1774601" y="990801"/>
                  </a:lnTo>
                  <a:lnTo>
                    <a:pt x="8858" y="990801"/>
                  </a:lnTo>
                  <a:lnTo>
                    <a:pt x="0" y="902932"/>
                  </a:lnTo>
                  <a:cubicBezTo>
                    <a:pt x="0" y="640900"/>
                    <a:pt x="212419" y="428481"/>
                    <a:pt x="474451" y="428481"/>
                  </a:cubicBezTo>
                  <a:cubicBezTo>
                    <a:pt x="539959" y="428481"/>
                    <a:pt x="602366" y="441757"/>
                    <a:pt x="659128" y="465766"/>
                  </a:cubicBezTo>
                  <a:lnTo>
                    <a:pt x="682300" y="478343"/>
                  </a:lnTo>
                  <a:lnTo>
                    <a:pt x="701937" y="442164"/>
                  </a:lnTo>
                  <a:cubicBezTo>
                    <a:pt x="757810" y="359462"/>
                    <a:pt x="852429" y="305087"/>
                    <a:pt x="959749" y="305087"/>
                  </a:cubicBezTo>
                  <a:cubicBezTo>
                    <a:pt x="1002677" y="305087"/>
                    <a:pt x="1043572" y="313787"/>
                    <a:pt x="1080769" y="329520"/>
                  </a:cubicBezTo>
                  <a:lnTo>
                    <a:pt x="1112714" y="346859"/>
                  </a:lnTo>
                  <a:lnTo>
                    <a:pt x="1130434" y="289773"/>
                  </a:lnTo>
                  <a:cubicBezTo>
                    <a:pt x="1202460" y="119486"/>
                    <a:pt x="1371076" y="0"/>
                    <a:pt x="1567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186">
              <a:extLst>
                <a:ext uri="{FF2B5EF4-FFF2-40B4-BE49-F238E27FC236}">
                  <a16:creationId xmlns:a16="http://schemas.microsoft.com/office/drawing/2014/main" id="{A2F2FF7F-8E51-4F31-AAF1-55617A1241FE}"/>
                </a:ext>
              </a:extLst>
            </p:cNvPr>
            <p:cNvSpPr/>
            <p:nvPr/>
          </p:nvSpPr>
          <p:spPr>
            <a:xfrm>
              <a:off x="9354641" y="3138082"/>
              <a:ext cx="2268652" cy="909946"/>
            </a:xfrm>
            <a:custGeom>
              <a:avLst/>
              <a:gdLst>
                <a:gd name="connsiteX0" fmla="*/ 1475243 w 2693784"/>
                <a:gd name="connsiteY0" fmla="*/ 0 h 1080464"/>
                <a:gd name="connsiteX1" fmla="*/ 1916623 w 2693784"/>
                <a:gd name="connsiteY1" fmla="*/ 234680 h 1080464"/>
                <a:gd name="connsiteX2" fmla="*/ 1952662 w 2693784"/>
                <a:gd name="connsiteY2" fmla="*/ 301077 h 1080464"/>
                <a:gd name="connsiteX3" fmla="*/ 1988737 w 2693784"/>
                <a:gd name="connsiteY3" fmla="*/ 283735 h 1080464"/>
                <a:gd name="connsiteX4" fmla="*/ 2095612 w 2693784"/>
                <a:gd name="connsiteY4" fmla="*/ 267577 h 1080464"/>
                <a:gd name="connsiteX5" fmla="*/ 2426771 w 2693784"/>
                <a:gd name="connsiteY5" fmla="*/ 487084 h 1080464"/>
                <a:gd name="connsiteX6" fmla="*/ 2442400 w 2693784"/>
                <a:gd name="connsiteY6" fmla="*/ 564500 h 1080464"/>
                <a:gd name="connsiteX7" fmla="*/ 2474278 w 2693784"/>
                <a:gd name="connsiteY7" fmla="*/ 574396 h 1080464"/>
                <a:gd name="connsiteX8" fmla="*/ 2693784 w 2693784"/>
                <a:gd name="connsiteY8" fmla="*/ 905554 h 1080464"/>
                <a:gd name="connsiteX9" fmla="*/ 2665540 w 2693784"/>
                <a:gd name="connsiteY9" fmla="*/ 1045449 h 1080464"/>
                <a:gd name="connsiteX10" fmla="*/ 2646535 w 2693784"/>
                <a:gd name="connsiteY10" fmla="*/ 1080464 h 1080464"/>
                <a:gd name="connsiteX11" fmla="*/ 67295 w 2693784"/>
                <a:gd name="connsiteY11" fmla="*/ 1080464 h 1080464"/>
                <a:gd name="connsiteX12" fmla="*/ 33281 w 2693784"/>
                <a:gd name="connsiteY12" fmla="*/ 1017799 h 1080464"/>
                <a:gd name="connsiteX13" fmla="*/ 0 w 2693784"/>
                <a:gd name="connsiteY13" fmla="*/ 852953 h 1080464"/>
                <a:gd name="connsiteX14" fmla="*/ 423500 w 2693784"/>
                <a:gd name="connsiteY14" fmla="*/ 429453 h 1080464"/>
                <a:gd name="connsiteX15" fmla="*/ 508850 w 2693784"/>
                <a:gd name="connsiteY15" fmla="*/ 438057 h 1080464"/>
                <a:gd name="connsiteX16" fmla="*/ 571685 w 2693784"/>
                <a:gd name="connsiteY16" fmla="*/ 457562 h 1080464"/>
                <a:gd name="connsiteX17" fmla="*/ 596952 w 2693784"/>
                <a:gd name="connsiteY17" fmla="*/ 411012 h 1080464"/>
                <a:gd name="connsiteX18" fmla="*/ 902963 w 2693784"/>
                <a:gd name="connsiteY18" fmla="*/ 248307 h 1080464"/>
                <a:gd name="connsiteX19" fmla="*/ 977337 w 2693784"/>
                <a:gd name="connsiteY19" fmla="*/ 255804 h 1080464"/>
                <a:gd name="connsiteX20" fmla="*/ 1014521 w 2693784"/>
                <a:gd name="connsiteY20" fmla="*/ 267347 h 1080464"/>
                <a:gd name="connsiteX21" fmla="*/ 1020018 w 2693784"/>
                <a:gd name="connsiteY21" fmla="*/ 256277 h 1080464"/>
                <a:gd name="connsiteX22" fmla="*/ 1475243 w 2693784"/>
                <a:gd name="connsiteY22" fmla="*/ 0 h 108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93784" h="1080464">
                  <a:moveTo>
                    <a:pt x="1475243" y="0"/>
                  </a:moveTo>
                  <a:cubicBezTo>
                    <a:pt x="1658976" y="0"/>
                    <a:pt x="1820967" y="93091"/>
                    <a:pt x="1916623" y="234680"/>
                  </a:cubicBezTo>
                  <a:lnTo>
                    <a:pt x="1952662" y="301077"/>
                  </a:lnTo>
                  <a:lnTo>
                    <a:pt x="1988737" y="283735"/>
                  </a:lnTo>
                  <a:cubicBezTo>
                    <a:pt x="2022499" y="273234"/>
                    <a:pt x="2058395" y="267577"/>
                    <a:pt x="2095612" y="267577"/>
                  </a:cubicBezTo>
                  <a:cubicBezTo>
                    <a:pt x="2244481" y="267577"/>
                    <a:pt x="2372210" y="358089"/>
                    <a:pt x="2426771" y="487084"/>
                  </a:cubicBezTo>
                  <a:lnTo>
                    <a:pt x="2442400" y="564500"/>
                  </a:lnTo>
                  <a:lnTo>
                    <a:pt x="2474278" y="574396"/>
                  </a:lnTo>
                  <a:cubicBezTo>
                    <a:pt x="2603272" y="628956"/>
                    <a:pt x="2693784" y="756685"/>
                    <a:pt x="2693784" y="905554"/>
                  </a:cubicBezTo>
                  <a:cubicBezTo>
                    <a:pt x="2693784" y="955177"/>
                    <a:pt x="2683727" y="1002451"/>
                    <a:pt x="2665540" y="1045449"/>
                  </a:cubicBezTo>
                  <a:lnTo>
                    <a:pt x="2646535" y="1080464"/>
                  </a:lnTo>
                  <a:lnTo>
                    <a:pt x="67295" y="1080464"/>
                  </a:lnTo>
                  <a:lnTo>
                    <a:pt x="33281" y="1017799"/>
                  </a:lnTo>
                  <a:cubicBezTo>
                    <a:pt x="11851" y="967132"/>
                    <a:pt x="0" y="911426"/>
                    <a:pt x="0" y="852953"/>
                  </a:cubicBezTo>
                  <a:cubicBezTo>
                    <a:pt x="0" y="619060"/>
                    <a:pt x="189607" y="429453"/>
                    <a:pt x="423500" y="429453"/>
                  </a:cubicBezTo>
                  <a:cubicBezTo>
                    <a:pt x="452737" y="429453"/>
                    <a:pt x="481282" y="432416"/>
                    <a:pt x="508850" y="438057"/>
                  </a:cubicBezTo>
                  <a:lnTo>
                    <a:pt x="571685" y="457562"/>
                  </a:lnTo>
                  <a:lnTo>
                    <a:pt x="596952" y="411012"/>
                  </a:lnTo>
                  <a:cubicBezTo>
                    <a:pt x="663270" y="312847"/>
                    <a:pt x="775580" y="248307"/>
                    <a:pt x="902963" y="248307"/>
                  </a:cubicBezTo>
                  <a:cubicBezTo>
                    <a:pt x="928440" y="248307"/>
                    <a:pt x="953314" y="250889"/>
                    <a:pt x="977337" y="255804"/>
                  </a:cubicBezTo>
                  <a:lnTo>
                    <a:pt x="1014521" y="267347"/>
                  </a:lnTo>
                  <a:lnTo>
                    <a:pt x="1020018" y="256277"/>
                  </a:lnTo>
                  <a:cubicBezTo>
                    <a:pt x="1113374" y="102633"/>
                    <a:pt x="1282323" y="0"/>
                    <a:pt x="14752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793A38-0A60-4183-8EB7-28F15D3A0D86}"/>
              </a:ext>
            </a:extLst>
          </p:cNvPr>
          <p:cNvGrpSpPr/>
          <p:nvPr/>
        </p:nvGrpSpPr>
        <p:grpSpPr>
          <a:xfrm>
            <a:off x="-17369" y="3034991"/>
            <a:ext cx="4009268" cy="990801"/>
            <a:chOff x="8177091" y="3059223"/>
            <a:chExt cx="3446202" cy="990801"/>
          </a:xfrm>
          <a:gradFill>
            <a:gsLst>
              <a:gs pos="0">
                <a:srgbClr val="55D26C">
                  <a:alpha val="80000"/>
                </a:srgbClr>
              </a:gs>
              <a:gs pos="100000">
                <a:srgbClr val="83E64E">
                  <a:alpha val="18000"/>
                </a:srgbClr>
              </a:gs>
            </a:gsLst>
            <a:lin ang="5400000" scaled="1"/>
          </a:gradFill>
        </p:grpSpPr>
        <p:sp>
          <p:nvSpPr>
            <p:cNvPr id="121" name="任意多边形: 形状 173">
              <a:extLst>
                <a:ext uri="{FF2B5EF4-FFF2-40B4-BE49-F238E27FC236}">
                  <a16:creationId xmlns:a16="http://schemas.microsoft.com/office/drawing/2014/main" id="{D2EEE42E-8BF2-47D6-AB01-51D464C4F048}"/>
                </a:ext>
              </a:extLst>
            </p:cNvPr>
            <p:cNvSpPr/>
            <p:nvPr/>
          </p:nvSpPr>
          <p:spPr>
            <a:xfrm>
              <a:off x="8177091" y="3059223"/>
              <a:ext cx="2042051" cy="990801"/>
            </a:xfrm>
            <a:custGeom>
              <a:avLst/>
              <a:gdLst>
                <a:gd name="connsiteX0" fmla="*/ 1567600 w 2042051"/>
                <a:gd name="connsiteY0" fmla="*/ 0 h 990801"/>
                <a:gd name="connsiteX1" fmla="*/ 2042051 w 2042051"/>
                <a:gd name="connsiteY1" fmla="*/ 474451 h 990801"/>
                <a:gd name="connsiteX2" fmla="*/ 1832870 w 2042051"/>
                <a:gd name="connsiteY2" fmla="*/ 867873 h 990801"/>
                <a:gd name="connsiteX3" fmla="*/ 1782212 w 2042051"/>
                <a:gd name="connsiteY3" fmla="*/ 895370 h 990801"/>
                <a:gd name="connsiteX4" fmla="*/ 1783216 w 2042051"/>
                <a:gd name="connsiteY4" fmla="*/ 905336 h 990801"/>
                <a:gd name="connsiteX5" fmla="*/ 1774601 w 2042051"/>
                <a:gd name="connsiteY5" fmla="*/ 990801 h 990801"/>
                <a:gd name="connsiteX6" fmla="*/ 8858 w 2042051"/>
                <a:gd name="connsiteY6" fmla="*/ 990801 h 990801"/>
                <a:gd name="connsiteX7" fmla="*/ 0 w 2042051"/>
                <a:gd name="connsiteY7" fmla="*/ 902932 h 990801"/>
                <a:gd name="connsiteX8" fmla="*/ 474451 w 2042051"/>
                <a:gd name="connsiteY8" fmla="*/ 428481 h 990801"/>
                <a:gd name="connsiteX9" fmla="*/ 659128 w 2042051"/>
                <a:gd name="connsiteY9" fmla="*/ 465766 h 990801"/>
                <a:gd name="connsiteX10" fmla="*/ 682300 w 2042051"/>
                <a:gd name="connsiteY10" fmla="*/ 478343 h 990801"/>
                <a:gd name="connsiteX11" fmla="*/ 701937 w 2042051"/>
                <a:gd name="connsiteY11" fmla="*/ 442164 h 990801"/>
                <a:gd name="connsiteX12" fmla="*/ 959749 w 2042051"/>
                <a:gd name="connsiteY12" fmla="*/ 305087 h 990801"/>
                <a:gd name="connsiteX13" fmla="*/ 1080769 w 2042051"/>
                <a:gd name="connsiteY13" fmla="*/ 329520 h 990801"/>
                <a:gd name="connsiteX14" fmla="*/ 1112714 w 2042051"/>
                <a:gd name="connsiteY14" fmla="*/ 346859 h 990801"/>
                <a:gd name="connsiteX15" fmla="*/ 1130434 w 2042051"/>
                <a:gd name="connsiteY15" fmla="*/ 289773 h 990801"/>
                <a:gd name="connsiteX16" fmla="*/ 1567600 w 2042051"/>
                <a:gd name="connsiteY16" fmla="*/ 0 h 9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2051" h="990801">
                  <a:moveTo>
                    <a:pt x="1567600" y="0"/>
                  </a:moveTo>
                  <a:cubicBezTo>
                    <a:pt x="1829632" y="0"/>
                    <a:pt x="2042051" y="212419"/>
                    <a:pt x="2042051" y="474451"/>
                  </a:cubicBezTo>
                  <a:cubicBezTo>
                    <a:pt x="2042051" y="638221"/>
                    <a:pt x="1959075" y="782611"/>
                    <a:pt x="1832870" y="867873"/>
                  </a:cubicBezTo>
                  <a:lnTo>
                    <a:pt x="1782212" y="895370"/>
                  </a:lnTo>
                  <a:lnTo>
                    <a:pt x="1783216" y="905336"/>
                  </a:lnTo>
                  <a:lnTo>
                    <a:pt x="1774601" y="990801"/>
                  </a:lnTo>
                  <a:lnTo>
                    <a:pt x="8858" y="990801"/>
                  </a:lnTo>
                  <a:lnTo>
                    <a:pt x="0" y="902932"/>
                  </a:lnTo>
                  <a:cubicBezTo>
                    <a:pt x="0" y="640900"/>
                    <a:pt x="212419" y="428481"/>
                    <a:pt x="474451" y="428481"/>
                  </a:cubicBezTo>
                  <a:cubicBezTo>
                    <a:pt x="539959" y="428481"/>
                    <a:pt x="602366" y="441757"/>
                    <a:pt x="659128" y="465766"/>
                  </a:cubicBezTo>
                  <a:lnTo>
                    <a:pt x="682300" y="478343"/>
                  </a:lnTo>
                  <a:lnTo>
                    <a:pt x="701937" y="442164"/>
                  </a:lnTo>
                  <a:cubicBezTo>
                    <a:pt x="757810" y="359462"/>
                    <a:pt x="852429" y="305087"/>
                    <a:pt x="959749" y="305087"/>
                  </a:cubicBezTo>
                  <a:cubicBezTo>
                    <a:pt x="1002677" y="305087"/>
                    <a:pt x="1043572" y="313787"/>
                    <a:pt x="1080769" y="329520"/>
                  </a:cubicBezTo>
                  <a:lnTo>
                    <a:pt x="1112714" y="346859"/>
                  </a:lnTo>
                  <a:lnTo>
                    <a:pt x="1130434" y="289773"/>
                  </a:lnTo>
                  <a:cubicBezTo>
                    <a:pt x="1202460" y="119486"/>
                    <a:pt x="1371076" y="0"/>
                    <a:pt x="1567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: 形状 186">
              <a:extLst>
                <a:ext uri="{FF2B5EF4-FFF2-40B4-BE49-F238E27FC236}">
                  <a16:creationId xmlns:a16="http://schemas.microsoft.com/office/drawing/2014/main" id="{0D073FA0-52B2-4312-A7B2-19ACB70856D3}"/>
                </a:ext>
              </a:extLst>
            </p:cNvPr>
            <p:cNvSpPr/>
            <p:nvPr/>
          </p:nvSpPr>
          <p:spPr>
            <a:xfrm>
              <a:off x="9354641" y="3138082"/>
              <a:ext cx="2268652" cy="909946"/>
            </a:xfrm>
            <a:custGeom>
              <a:avLst/>
              <a:gdLst>
                <a:gd name="connsiteX0" fmla="*/ 1475243 w 2693784"/>
                <a:gd name="connsiteY0" fmla="*/ 0 h 1080464"/>
                <a:gd name="connsiteX1" fmla="*/ 1916623 w 2693784"/>
                <a:gd name="connsiteY1" fmla="*/ 234680 h 1080464"/>
                <a:gd name="connsiteX2" fmla="*/ 1952662 w 2693784"/>
                <a:gd name="connsiteY2" fmla="*/ 301077 h 1080464"/>
                <a:gd name="connsiteX3" fmla="*/ 1988737 w 2693784"/>
                <a:gd name="connsiteY3" fmla="*/ 283735 h 1080464"/>
                <a:gd name="connsiteX4" fmla="*/ 2095612 w 2693784"/>
                <a:gd name="connsiteY4" fmla="*/ 267577 h 1080464"/>
                <a:gd name="connsiteX5" fmla="*/ 2426771 w 2693784"/>
                <a:gd name="connsiteY5" fmla="*/ 487084 h 1080464"/>
                <a:gd name="connsiteX6" fmla="*/ 2442400 w 2693784"/>
                <a:gd name="connsiteY6" fmla="*/ 564500 h 1080464"/>
                <a:gd name="connsiteX7" fmla="*/ 2474278 w 2693784"/>
                <a:gd name="connsiteY7" fmla="*/ 574396 h 1080464"/>
                <a:gd name="connsiteX8" fmla="*/ 2693784 w 2693784"/>
                <a:gd name="connsiteY8" fmla="*/ 905554 h 1080464"/>
                <a:gd name="connsiteX9" fmla="*/ 2665540 w 2693784"/>
                <a:gd name="connsiteY9" fmla="*/ 1045449 h 1080464"/>
                <a:gd name="connsiteX10" fmla="*/ 2646535 w 2693784"/>
                <a:gd name="connsiteY10" fmla="*/ 1080464 h 1080464"/>
                <a:gd name="connsiteX11" fmla="*/ 67295 w 2693784"/>
                <a:gd name="connsiteY11" fmla="*/ 1080464 h 1080464"/>
                <a:gd name="connsiteX12" fmla="*/ 33281 w 2693784"/>
                <a:gd name="connsiteY12" fmla="*/ 1017799 h 1080464"/>
                <a:gd name="connsiteX13" fmla="*/ 0 w 2693784"/>
                <a:gd name="connsiteY13" fmla="*/ 852953 h 1080464"/>
                <a:gd name="connsiteX14" fmla="*/ 423500 w 2693784"/>
                <a:gd name="connsiteY14" fmla="*/ 429453 h 1080464"/>
                <a:gd name="connsiteX15" fmla="*/ 508850 w 2693784"/>
                <a:gd name="connsiteY15" fmla="*/ 438057 h 1080464"/>
                <a:gd name="connsiteX16" fmla="*/ 571685 w 2693784"/>
                <a:gd name="connsiteY16" fmla="*/ 457562 h 1080464"/>
                <a:gd name="connsiteX17" fmla="*/ 596952 w 2693784"/>
                <a:gd name="connsiteY17" fmla="*/ 411012 h 1080464"/>
                <a:gd name="connsiteX18" fmla="*/ 902963 w 2693784"/>
                <a:gd name="connsiteY18" fmla="*/ 248307 h 1080464"/>
                <a:gd name="connsiteX19" fmla="*/ 977337 w 2693784"/>
                <a:gd name="connsiteY19" fmla="*/ 255804 h 1080464"/>
                <a:gd name="connsiteX20" fmla="*/ 1014521 w 2693784"/>
                <a:gd name="connsiteY20" fmla="*/ 267347 h 1080464"/>
                <a:gd name="connsiteX21" fmla="*/ 1020018 w 2693784"/>
                <a:gd name="connsiteY21" fmla="*/ 256277 h 1080464"/>
                <a:gd name="connsiteX22" fmla="*/ 1475243 w 2693784"/>
                <a:gd name="connsiteY22" fmla="*/ 0 h 108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93784" h="1080464">
                  <a:moveTo>
                    <a:pt x="1475243" y="0"/>
                  </a:moveTo>
                  <a:cubicBezTo>
                    <a:pt x="1658976" y="0"/>
                    <a:pt x="1820967" y="93091"/>
                    <a:pt x="1916623" y="234680"/>
                  </a:cubicBezTo>
                  <a:lnTo>
                    <a:pt x="1952662" y="301077"/>
                  </a:lnTo>
                  <a:lnTo>
                    <a:pt x="1988737" y="283735"/>
                  </a:lnTo>
                  <a:cubicBezTo>
                    <a:pt x="2022499" y="273234"/>
                    <a:pt x="2058395" y="267577"/>
                    <a:pt x="2095612" y="267577"/>
                  </a:cubicBezTo>
                  <a:cubicBezTo>
                    <a:pt x="2244481" y="267577"/>
                    <a:pt x="2372210" y="358089"/>
                    <a:pt x="2426771" y="487084"/>
                  </a:cubicBezTo>
                  <a:lnTo>
                    <a:pt x="2442400" y="564500"/>
                  </a:lnTo>
                  <a:lnTo>
                    <a:pt x="2474278" y="574396"/>
                  </a:lnTo>
                  <a:cubicBezTo>
                    <a:pt x="2603272" y="628956"/>
                    <a:pt x="2693784" y="756685"/>
                    <a:pt x="2693784" y="905554"/>
                  </a:cubicBezTo>
                  <a:cubicBezTo>
                    <a:pt x="2693784" y="955177"/>
                    <a:pt x="2683727" y="1002451"/>
                    <a:pt x="2665540" y="1045449"/>
                  </a:cubicBezTo>
                  <a:lnTo>
                    <a:pt x="2646535" y="1080464"/>
                  </a:lnTo>
                  <a:lnTo>
                    <a:pt x="67295" y="1080464"/>
                  </a:lnTo>
                  <a:lnTo>
                    <a:pt x="33281" y="1017799"/>
                  </a:lnTo>
                  <a:cubicBezTo>
                    <a:pt x="11851" y="967132"/>
                    <a:pt x="0" y="911426"/>
                    <a:pt x="0" y="852953"/>
                  </a:cubicBezTo>
                  <a:cubicBezTo>
                    <a:pt x="0" y="619060"/>
                    <a:pt x="189607" y="429453"/>
                    <a:pt x="423500" y="429453"/>
                  </a:cubicBezTo>
                  <a:cubicBezTo>
                    <a:pt x="452737" y="429453"/>
                    <a:pt x="481282" y="432416"/>
                    <a:pt x="508850" y="438057"/>
                  </a:cubicBezTo>
                  <a:lnTo>
                    <a:pt x="571685" y="457562"/>
                  </a:lnTo>
                  <a:lnTo>
                    <a:pt x="596952" y="411012"/>
                  </a:lnTo>
                  <a:cubicBezTo>
                    <a:pt x="663270" y="312847"/>
                    <a:pt x="775580" y="248307"/>
                    <a:pt x="902963" y="248307"/>
                  </a:cubicBezTo>
                  <a:cubicBezTo>
                    <a:pt x="928440" y="248307"/>
                    <a:pt x="953314" y="250889"/>
                    <a:pt x="977337" y="255804"/>
                  </a:cubicBezTo>
                  <a:lnTo>
                    <a:pt x="1014521" y="267347"/>
                  </a:lnTo>
                  <a:lnTo>
                    <a:pt x="1020018" y="256277"/>
                  </a:lnTo>
                  <a:cubicBezTo>
                    <a:pt x="1113374" y="102633"/>
                    <a:pt x="1282323" y="0"/>
                    <a:pt x="14752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249D7C5-4130-4647-AAE3-93FCCBACB5C6}"/>
              </a:ext>
            </a:extLst>
          </p:cNvPr>
          <p:cNvGrpSpPr/>
          <p:nvPr/>
        </p:nvGrpSpPr>
        <p:grpSpPr>
          <a:xfrm>
            <a:off x="3991899" y="3018654"/>
            <a:ext cx="3446202" cy="990801"/>
            <a:chOff x="8177091" y="3059223"/>
            <a:chExt cx="3446202" cy="990801"/>
          </a:xfrm>
          <a:gradFill>
            <a:gsLst>
              <a:gs pos="0">
                <a:srgbClr val="55D26C">
                  <a:alpha val="80000"/>
                </a:srgbClr>
              </a:gs>
              <a:gs pos="100000">
                <a:srgbClr val="83E64E">
                  <a:alpha val="18000"/>
                </a:srgbClr>
              </a:gs>
            </a:gsLst>
            <a:lin ang="5400000" scaled="1"/>
          </a:gradFill>
        </p:grpSpPr>
        <p:sp>
          <p:nvSpPr>
            <p:cNvPr id="124" name="任意多边形: 形状 173">
              <a:extLst>
                <a:ext uri="{FF2B5EF4-FFF2-40B4-BE49-F238E27FC236}">
                  <a16:creationId xmlns:a16="http://schemas.microsoft.com/office/drawing/2014/main" id="{33574A88-6726-4A51-B164-926A62F28057}"/>
                </a:ext>
              </a:extLst>
            </p:cNvPr>
            <p:cNvSpPr/>
            <p:nvPr/>
          </p:nvSpPr>
          <p:spPr>
            <a:xfrm>
              <a:off x="8177091" y="3059223"/>
              <a:ext cx="2042051" cy="990801"/>
            </a:xfrm>
            <a:custGeom>
              <a:avLst/>
              <a:gdLst>
                <a:gd name="connsiteX0" fmla="*/ 1567600 w 2042051"/>
                <a:gd name="connsiteY0" fmla="*/ 0 h 990801"/>
                <a:gd name="connsiteX1" fmla="*/ 2042051 w 2042051"/>
                <a:gd name="connsiteY1" fmla="*/ 474451 h 990801"/>
                <a:gd name="connsiteX2" fmla="*/ 1832870 w 2042051"/>
                <a:gd name="connsiteY2" fmla="*/ 867873 h 990801"/>
                <a:gd name="connsiteX3" fmla="*/ 1782212 w 2042051"/>
                <a:gd name="connsiteY3" fmla="*/ 895370 h 990801"/>
                <a:gd name="connsiteX4" fmla="*/ 1783216 w 2042051"/>
                <a:gd name="connsiteY4" fmla="*/ 905336 h 990801"/>
                <a:gd name="connsiteX5" fmla="*/ 1774601 w 2042051"/>
                <a:gd name="connsiteY5" fmla="*/ 990801 h 990801"/>
                <a:gd name="connsiteX6" fmla="*/ 8858 w 2042051"/>
                <a:gd name="connsiteY6" fmla="*/ 990801 h 990801"/>
                <a:gd name="connsiteX7" fmla="*/ 0 w 2042051"/>
                <a:gd name="connsiteY7" fmla="*/ 902932 h 990801"/>
                <a:gd name="connsiteX8" fmla="*/ 474451 w 2042051"/>
                <a:gd name="connsiteY8" fmla="*/ 428481 h 990801"/>
                <a:gd name="connsiteX9" fmla="*/ 659128 w 2042051"/>
                <a:gd name="connsiteY9" fmla="*/ 465766 h 990801"/>
                <a:gd name="connsiteX10" fmla="*/ 682300 w 2042051"/>
                <a:gd name="connsiteY10" fmla="*/ 478343 h 990801"/>
                <a:gd name="connsiteX11" fmla="*/ 701937 w 2042051"/>
                <a:gd name="connsiteY11" fmla="*/ 442164 h 990801"/>
                <a:gd name="connsiteX12" fmla="*/ 959749 w 2042051"/>
                <a:gd name="connsiteY12" fmla="*/ 305087 h 990801"/>
                <a:gd name="connsiteX13" fmla="*/ 1080769 w 2042051"/>
                <a:gd name="connsiteY13" fmla="*/ 329520 h 990801"/>
                <a:gd name="connsiteX14" fmla="*/ 1112714 w 2042051"/>
                <a:gd name="connsiteY14" fmla="*/ 346859 h 990801"/>
                <a:gd name="connsiteX15" fmla="*/ 1130434 w 2042051"/>
                <a:gd name="connsiteY15" fmla="*/ 289773 h 990801"/>
                <a:gd name="connsiteX16" fmla="*/ 1567600 w 2042051"/>
                <a:gd name="connsiteY16" fmla="*/ 0 h 9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2051" h="990801">
                  <a:moveTo>
                    <a:pt x="1567600" y="0"/>
                  </a:moveTo>
                  <a:cubicBezTo>
                    <a:pt x="1829632" y="0"/>
                    <a:pt x="2042051" y="212419"/>
                    <a:pt x="2042051" y="474451"/>
                  </a:cubicBezTo>
                  <a:cubicBezTo>
                    <a:pt x="2042051" y="638221"/>
                    <a:pt x="1959075" y="782611"/>
                    <a:pt x="1832870" y="867873"/>
                  </a:cubicBezTo>
                  <a:lnTo>
                    <a:pt x="1782212" y="895370"/>
                  </a:lnTo>
                  <a:lnTo>
                    <a:pt x="1783216" y="905336"/>
                  </a:lnTo>
                  <a:lnTo>
                    <a:pt x="1774601" y="990801"/>
                  </a:lnTo>
                  <a:lnTo>
                    <a:pt x="8858" y="990801"/>
                  </a:lnTo>
                  <a:lnTo>
                    <a:pt x="0" y="902932"/>
                  </a:lnTo>
                  <a:cubicBezTo>
                    <a:pt x="0" y="640900"/>
                    <a:pt x="212419" y="428481"/>
                    <a:pt x="474451" y="428481"/>
                  </a:cubicBezTo>
                  <a:cubicBezTo>
                    <a:pt x="539959" y="428481"/>
                    <a:pt x="602366" y="441757"/>
                    <a:pt x="659128" y="465766"/>
                  </a:cubicBezTo>
                  <a:lnTo>
                    <a:pt x="682300" y="478343"/>
                  </a:lnTo>
                  <a:lnTo>
                    <a:pt x="701937" y="442164"/>
                  </a:lnTo>
                  <a:cubicBezTo>
                    <a:pt x="757810" y="359462"/>
                    <a:pt x="852429" y="305087"/>
                    <a:pt x="959749" y="305087"/>
                  </a:cubicBezTo>
                  <a:cubicBezTo>
                    <a:pt x="1002677" y="305087"/>
                    <a:pt x="1043572" y="313787"/>
                    <a:pt x="1080769" y="329520"/>
                  </a:cubicBezTo>
                  <a:lnTo>
                    <a:pt x="1112714" y="346859"/>
                  </a:lnTo>
                  <a:lnTo>
                    <a:pt x="1130434" y="289773"/>
                  </a:lnTo>
                  <a:cubicBezTo>
                    <a:pt x="1202460" y="119486"/>
                    <a:pt x="1371076" y="0"/>
                    <a:pt x="1567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: 形状 186">
              <a:extLst>
                <a:ext uri="{FF2B5EF4-FFF2-40B4-BE49-F238E27FC236}">
                  <a16:creationId xmlns:a16="http://schemas.microsoft.com/office/drawing/2014/main" id="{D1E2C7E7-7F9F-4D72-92CA-15347A5D9E63}"/>
                </a:ext>
              </a:extLst>
            </p:cNvPr>
            <p:cNvSpPr/>
            <p:nvPr/>
          </p:nvSpPr>
          <p:spPr>
            <a:xfrm>
              <a:off x="9354641" y="3138082"/>
              <a:ext cx="2268652" cy="909946"/>
            </a:xfrm>
            <a:custGeom>
              <a:avLst/>
              <a:gdLst>
                <a:gd name="connsiteX0" fmla="*/ 1475243 w 2693784"/>
                <a:gd name="connsiteY0" fmla="*/ 0 h 1080464"/>
                <a:gd name="connsiteX1" fmla="*/ 1916623 w 2693784"/>
                <a:gd name="connsiteY1" fmla="*/ 234680 h 1080464"/>
                <a:gd name="connsiteX2" fmla="*/ 1952662 w 2693784"/>
                <a:gd name="connsiteY2" fmla="*/ 301077 h 1080464"/>
                <a:gd name="connsiteX3" fmla="*/ 1988737 w 2693784"/>
                <a:gd name="connsiteY3" fmla="*/ 283735 h 1080464"/>
                <a:gd name="connsiteX4" fmla="*/ 2095612 w 2693784"/>
                <a:gd name="connsiteY4" fmla="*/ 267577 h 1080464"/>
                <a:gd name="connsiteX5" fmla="*/ 2426771 w 2693784"/>
                <a:gd name="connsiteY5" fmla="*/ 487084 h 1080464"/>
                <a:gd name="connsiteX6" fmla="*/ 2442400 w 2693784"/>
                <a:gd name="connsiteY6" fmla="*/ 564500 h 1080464"/>
                <a:gd name="connsiteX7" fmla="*/ 2474278 w 2693784"/>
                <a:gd name="connsiteY7" fmla="*/ 574396 h 1080464"/>
                <a:gd name="connsiteX8" fmla="*/ 2693784 w 2693784"/>
                <a:gd name="connsiteY8" fmla="*/ 905554 h 1080464"/>
                <a:gd name="connsiteX9" fmla="*/ 2665540 w 2693784"/>
                <a:gd name="connsiteY9" fmla="*/ 1045449 h 1080464"/>
                <a:gd name="connsiteX10" fmla="*/ 2646535 w 2693784"/>
                <a:gd name="connsiteY10" fmla="*/ 1080464 h 1080464"/>
                <a:gd name="connsiteX11" fmla="*/ 67295 w 2693784"/>
                <a:gd name="connsiteY11" fmla="*/ 1080464 h 1080464"/>
                <a:gd name="connsiteX12" fmla="*/ 33281 w 2693784"/>
                <a:gd name="connsiteY12" fmla="*/ 1017799 h 1080464"/>
                <a:gd name="connsiteX13" fmla="*/ 0 w 2693784"/>
                <a:gd name="connsiteY13" fmla="*/ 852953 h 1080464"/>
                <a:gd name="connsiteX14" fmla="*/ 423500 w 2693784"/>
                <a:gd name="connsiteY14" fmla="*/ 429453 h 1080464"/>
                <a:gd name="connsiteX15" fmla="*/ 508850 w 2693784"/>
                <a:gd name="connsiteY15" fmla="*/ 438057 h 1080464"/>
                <a:gd name="connsiteX16" fmla="*/ 571685 w 2693784"/>
                <a:gd name="connsiteY16" fmla="*/ 457562 h 1080464"/>
                <a:gd name="connsiteX17" fmla="*/ 596952 w 2693784"/>
                <a:gd name="connsiteY17" fmla="*/ 411012 h 1080464"/>
                <a:gd name="connsiteX18" fmla="*/ 902963 w 2693784"/>
                <a:gd name="connsiteY18" fmla="*/ 248307 h 1080464"/>
                <a:gd name="connsiteX19" fmla="*/ 977337 w 2693784"/>
                <a:gd name="connsiteY19" fmla="*/ 255804 h 1080464"/>
                <a:gd name="connsiteX20" fmla="*/ 1014521 w 2693784"/>
                <a:gd name="connsiteY20" fmla="*/ 267347 h 1080464"/>
                <a:gd name="connsiteX21" fmla="*/ 1020018 w 2693784"/>
                <a:gd name="connsiteY21" fmla="*/ 256277 h 1080464"/>
                <a:gd name="connsiteX22" fmla="*/ 1475243 w 2693784"/>
                <a:gd name="connsiteY22" fmla="*/ 0 h 108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93784" h="1080464">
                  <a:moveTo>
                    <a:pt x="1475243" y="0"/>
                  </a:moveTo>
                  <a:cubicBezTo>
                    <a:pt x="1658976" y="0"/>
                    <a:pt x="1820967" y="93091"/>
                    <a:pt x="1916623" y="234680"/>
                  </a:cubicBezTo>
                  <a:lnTo>
                    <a:pt x="1952662" y="301077"/>
                  </a:lnTo>
                  <a:lnTo>
                    <a:pt x="1988737" y="283735"/>
                  </a:lnTo>
                  <a:cubicBezTo>
                    <a:pt x="2022499" y="273234"/>
                    <a:pt x="2058395" y="267577"/>
                    <a:pt x="2095612" y="267577"/>
                  </a:cubicBezTo>
                  <a:cubicBezTo>
                    <a:pt x="2244481" y="267577"/>
                    <a:pt x="2372210" y="358089"/>
                    <a:pt x="2426771" y="487084"/>
                  </a:cubicBezTo>
                  <a:lnTo>
                    <a:pt x="2442400" y="564500"/>
                  </a:lnTo>
                  <a:lnTo>
                    <a:pt x="2474278" y="574396"/>
                  </a:lnTo>
                  <a:cubicBezTo>
                    <a:pt x="2603272" y="628956"/>
                    <a:pt x="2693784" y="756685"/>
                    <a:pt x="2693784" y="905554"/>
                  </a:cubicBezTo>
                  <a:cubicBezTo>
                    <a:pt x="2693784" y="955177"/>
                    <a:pt x="2683727" y="1002451"/>
                    <a:pt x="2665540" y="1045449"/>
                  </a:cubicBezTo>
                  <a:lnTo>
                    <a:pt x="2646535" y="1080464"/>
                  </a:lnTo>
                  <a:lnTo>
                    <a:pt x="67295" y="1080464"/>
                  </a:lnTo>
                  <a:lnTo>
                    <a:pt x="33281" y="1017799"/>
                  </a:lnTo>
                  <a:cubicBezTo>
                    <a:pt x="11851" y="967132"/>
                    <a:pt x="0" y="911426"/>
                    <a:pt x="0" y="852953"/>
                  </a:cubicBezTo>
                  <a:cubicBezTo>
                    <a:pt x="0" y="619060"/>
                    <a:pt x="189607" y="429453"/>
                    <a:pt x="423500" y="429453"/>
                  </a:cubicBezTo>
                  <a:cubicBezTo>
                    <a:pt x="452737" y="429453"/>
                    <a:pt x="481282" y="432416"/>
                    <a:pt x="508850" y="438057"/>
                  </a:cubicBezTo>
                  <a:lnTo>
                    <a:pt x="571685" y="457562"/>
                  </a:lnTo>
                  <a:lnTo>
                    <a:pt x="596952" y="411012"/>
                  </a:lnTo>
                  <a:cubicBezTo>
                    <a:pt x="663270" y="312847"/>
                    <a:pt x="775580" y="248307"/>
                    <a:pt x="902963" y="248307"/>
                  </a:cubicBezTo>
                  <a:cubicBezTo>
                    <a:pt x="928440" y="248307"/>
                    <a:pt x="953314" y="250889"/>
                    <a:pt x="977337" y="255804"/>
                  </a:cubicBezTo>
                  <a:lnTo>
                    <a:pt x="1014521" y="267347"/>
                  </a:lnTo>
                  <a:lnTo>
                    <a:pt x="1020018" y="256277"/>
                  </a:lnTo>
                  <a:cubicBezTo>
                    <a:pt x="1113374" y="102633"/>
                    <a:pt x="1282323" y="0"/>
                    <a:pt x="14752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66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4">
            <a:extLst>
              <a:ext uri="{FF2B5EF4-FFF2-40B4-BE49-F238E27FC236}">
                <a16:creationId xmlns:a16="http://schemas.microsoft.com/office/drawing/2014/main" id="{7F35072C-AEEE-4BB3-82FB-D94EAF48F3FE}"/>
              </a:ext>
            </a:extLst>
          </p:cNvPr>
          <p:cNvSpPr/>
          <p:nvPr/>
        </p:nvSpPr>
        <p:spPr>
          <a:xfrm>
            <a:off x="-9525" y="0"/>
            <a:ext cx="11430000" cy="47625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EC924D-805E-44AD-88FC-B8BD55181B59}"/>
              </a:ext>
            </a:extLst>
          </p:cNvPr>
          <p:cNvGrpSpPr/>
          <p:nvPr/>
        </p:nvGrpSpPr>
        <p:grpSpPr>
          <a:xfrm>
            <a:off x="0" y="4042500"/>
            <a:ext cx="11430000" cy="720000"/>
            <a:chOff x="0" y="4042500"/>
            <a:chExt cx="11430000" cy="720000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70FD462D-5E39-4E89-9F44-27964C44AFAC}"/>
                </a:ext>
              </a:extLst>
            </p:cNvPr>
            <p:cNvSpPr/>
            <p:nvPr/>
          </p:nvSpPr>
          <p:spPr>
            <a:xfrm>
              <a:off x="0" y="4042500"/>
              <a:ext cx="11430000" cy="720000"/>
            </a:xfrm>
            <a:prstGeom prst="rect">
              <a:avLst/>
            </a:prstGeom>
            <a:solidFill>
              <a:srgbClr val="55D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F556FD-EE35-40AE-A2FD-4FF6114074B6}"/>
                </a:ext>
              </a:extLst>
            </p:cNvPr>
            <p:cNvGrpSpPr/>
            <p:nvPr/>
          </p:nvGrpSpPr>
          <p:grpSpPr>
            <a:xfrm>
              <a:off x="266457" y="4053857"/>
              <a:ext cx="10897085" cy="657693"/>
              <a:chOff x="39102" y="4081038"/>
              <a:chExt cx="10897085" cy="6576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0D5256F-8122-499D-BEB5-38692A957E0C}"/>
                  </a:ext>
                </a:extLst>
              </p:cNvPr>
              <p:cNvGrpSpPr/>
              <p:nvPr/>
            </p:nvGrpSpPr>
            <p:grpSpPr>
              <a:xfrm>
                <a:off x="2615587" y="4101283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43" name="任意多边形: 形状 340">
                  <a:extLst>
                    <a:ext uri="{FF2B5EF4-FFF2-40B4-BE49-F238E27FC236}">
                      <a16:creationId xmlns:a16="http://schemas.microsoft.com/office/drawing/2014/main" id="{E339ABCA-CB90-4B05-B016-6842FF7184A4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1161724-0E28-4457-98E1-69DB11C88E45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23" name="任意多边形: 形状 341">
                    <a:extLst>
                      <a:ext uri="{FF2B5EF4-FFF2-40B4-BE49-F238E27FC236}">
                        <a16:creationId xmlns:a16="http://schemas.microsoft.com/office/drawing/2014/main" id="{76A66917-3A44-40C6-80BC-3D91B3F97B3A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4" name="组合 48">
                    <a:extLst>
                      <a:ext uri="{FF2B5EF4-FFF2-40B4-BE49-F238E27FC236}">
                        <a16:creationId xmlns:a16="http://schemas.microsoft.com/office/drawing/2014/main" id="{9191E85C-45D4-448F-B6B5-97C1BD59B5D1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25" name="任意多边形: 形状 351">
                      <a:extLst>
                        <a:ext uri="{FF2B5EF4-FFF2-40B4-BE49-F238E27FC236}">
                          <a16:creationId xmlns:a16="http://schemas.microsoft.com/office/drawing/2014/main" id="{DE7EB51D-05E3-4EC4-AC20-D2ED88FF5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47">
                      <a:extLst>
                        <a:ext uri="{FF2B5EF4-FFF2-40B4-BE49-F238E27FC236}">
                          <a16:creationId xmlns:a16="http://schemas.microsoft.com/office/drawing/2014/main" id="{C3573040-1CF6-456C-89B4-C5E45D038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" name="组合 358">
                    <a:extLst>
                      <a:ext uri="{FF2B5EF4-FFF2-40B4-BE49-F238E27FC236}">
                        <a16:creationId xmlns:a16="http://schemas.microsoft.com/office/drawing/2014/main" id="{CAE4792E-894F-479B-90E6-A98A5AC8B9A1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28" name="任意多边形: 形状 359">
                      <a:extLst>
                        <a:ext uri="{FF2B5EF4-FFF2-40B4-BE49-F238E27FC236}">
                          <a16:creationId xmlns:a16="http://schemas.microsoft.com/office/drawing/2014/main" id="{EC17D4DC-2F6A-4DB5-A173-4C554A3DB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360">
                      <a:extLst>
                        <a:ext uri="{FF2B5EF4-FFF2-40B4-BE49-F238E27FC236}">
                          <a16:creationId xmlns:a16="http://schemas.microsoft.com/office/drawing/2014/main" id="{77734D90-DD8C-4DDD-AA13-37A1C79D6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361">
                    <a:extLst>
                      <a:ext uri="{FF2B5EF4-FFF2-40B4-BE49-F238E27FC236}">
                        <a16:creationId xmlns:a16="http://schemas.microsoft.com/office/drawing/2014/main" id="{3782028E-F40C-4B42-80D7-1CD493A18D74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31" name="任意多边形: 形状 362">
                      <a:extLst>
                        <a:ext uri="{FF2B5EF4-FFF2-40B4-BE49-F238E27FC236}">
                          <a16:creationId xmlns:a16="http://schemas.microsoft.com/office/drawing/2014/main" id="{838215D6-58B4-497F-B856-6982F6F69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63">
                      <a:extLst>
                        <a:ext uri="{FF2B5EF4-FFF2-40B4-BE49-F238E27FC236}">
                          <a16:creationId xmlns:a16="http://schemas.microsoft.com/office/drawing/2014/main" id="{480D733A-1493-415A-97C0-4F7C5C67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13">
                    <a:extLst>
                      <a:ext uri="{FF2B5EF4-FFF2-40B4-BE49-F238E27FC236}">
                        <a16:creationId xmlns:a16="http://schemas.microsoft.com/office/drawing/2014/main" id="{7F034DF5-D24B-4297-B1A5-06EE1757CF70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34" name="任意多边形: 形状 243">
                      <a:extLst>
                        <a:ext uri="{FF2B5EF4-FFF2-40B4-BE49-F238E27FC236}">
                          <a16:creationId xmlns:a16="http://schemas.microsoft.com/office/drawing/2014/main" id="{374F9E01-648E-4046-8B8E-831F80BDC5B5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5" name="组合 10">
                      <a:extLst>
                        <a:ext uri="{FF2B5EF4-FFF2-40B4-BE49-F238E27FC236}">
                          <a16:creationId xmlns:a16="http://schemas.microsoft.com/office/drawing/2014/main" id="{43E7656A-84A8-4C43-A7E8-B66DB1AA20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36" name="任意多边形: 形状 240">
                        <a:extLst>
                          <a:ext uri="{FF2B5EF4-FFF2-40B4-BE49-F238E27FC236}">
                            <a16:creationId xmlns:a16="http://schemas.microsoft.com/office/drawing/2014/main" id="{30E1CC2B-F2E8-45B7-9A58-376528528E8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" name="椭圆 9">
                        <a:extLst>
                          <a:ext uri="{FF2B5EF4-FFF2-40B4-BE49-F238E27FC236}">
                            <a16:creationId xmlns:a16="http://schemas.microsoft.com/office/drawing/2014/main" id="{049ECD86-91DE-4FCF-BDB7-47F3A5006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8" name="组合 249">
                    <a:extLst>
                      <a:ext uri="{FF2B5EF4-FFF2-40B4-BE49-F238E27FC236}">
                        <a16:creationId xmlns:a16="http://schemas.microsoft.com/office/drawing/2014/main" id="{21922525-3A9A-474A-A4CF-70350A274485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39" name="任意多边形: 形状 250">
                      <a:extLst>
                        <a:ext uri="{FF2B5EF4-FFF2-40B4-BE49-F238E27FC236}">
                          <a16:creationId xmlns:a16="http://schemas.microsoft.com/office/drawing/2014/main" id="{5C867371-629B-43E2-830F-0AE3DB66482B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0" name="组合 251">
                      <a:extLst>
                        <a:ext uri="{FF2B5EF4-FFF2-40B4-BE49-F238E27FC236}">
                          <a16:creationId xmlns:a16="http://schemas.microsoft.com/office/drawing/2014/main" id="{EC63B67C-AEE3-4D0A-9E47-25382A1D66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41" name="任意多边形: 形状 252">
                        <a:extLst>
                          <a:ext uri="{FF2B5EF4-FFF2-40B4-BE49-F238E27FC236}">
                            <a16:creationId xmlns:a16="http://schemas.microsoft.com/office/drawing/2014/main" id="{4049D902-C164-467D-A933-D9E6477B888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椭圆 253">
                        <a:extLst>
                          <a:ext uri="{FF2B5EF4-FFF2-40B4-BE49-F238E27FC236}">
                            <a16:creationId xmlns:a16="http://schemas.microsoft.com/office/drawing/2014/main" id="{83BF8070-AEA0-4A5E-9C7B-63E7D606E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4" name="任意多边形: 形状 342">
                    <a:extLst>
                      <a:ext uri="{FF2B5EF4-FFF2-40B4-BE49-F238E27FC236}">
                        <a16:creationId xmlns:a16="http://schemas.microsoft.com/office/drawing/2014/main" id="{0B983C2F-71AA-4EFF-B809-20B074B02CD5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6801B29-AA43-419E-B8EC-8DCCCB6500E1}"/>
                  </a:ext>
                </a:extLst>
              </p:cNvPr>
              <p:cNvGrpSpPr/>
              <p:nvPr/>
            </p:nvGrpSpPr>
            <p:grpSpPr>
              <a:xfrm>
                <a:off x="7034109" y="4086864"/>
                <a:ext cx="3902078" cy="637448"/>
                <a:chOff x="1556561" y="5380363"/>
                <a:chExt cx="8500479" cy="1388648"/>
              </a:xfrm>
            </p:grpSpPr>
            <p:sp>
              <p:nvSpPr>
                <p:cNvPr id="98" name="任意多边形: 形状 340">
                  <a:extLst>
                    <a:ext uri="{FF2B5EF4-FFF2-40B4-BE49-F238E27FC236}">
                      <a16:creationId xmlns:a16="http://schemas.microsoft.com/office/drawing/2014/main" id="{2658C0B9-640D-424E-A0E1-41DBF7A8313E}"/>
                    </a:ext>
                  </a:extLst>
                </p:cNvPr>
                <p:cNvSpPr/>
                <p:nvPr/>
              </p:nvSpPr>
              <p:spPr>
                <a:xfrm rot="17915333" flipH="1">
                  <a:off x="4485733" y="6121351"/>
                  <a:ext cx="548114" cy="747206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54599E15-13E2-41FF-9C42-3619EA8FF763}"/>
                    </a:ext>
                  </a:extLst>
                </p:cNvPr>
                <p:cNvGrpSpPr/>
                <p:nvPr/>
              </p:nvGrpSpPr>
              <p:grpSpPr>
                <a:xfrm>
                  <a:off x="1556561" y="5380363"/>
                  <a:ext cx="8500479" cy="1115112"/>
                  <a:chOff x="1556561" y="5380363"/>
                  <a:chExt cx="8500479" cy="1115112"/>
                </a:xfrm>
              </p:grpSpPr>
              <p:sp>
                <p:nvSpPr>
                  <p:cNvPr id="100" name="任意多边形: 形状 341">
                    <a:extLst>
                      <a:ext uri="{FF2B5EF4-FFF2-40B4-BE49-F238E27FC236}">
                        <a16:creationId xmlns:a16="http://schemas.microsoft.com/office/drawing/2014/main" id="{B157899A-A4D0-415D-99C4-C4C8190464F2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8582758" y="5803287"/>
                    <a:ext cx="548114" cy="747206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1" name="组合 48">
                    <a:extLst>
                      <a:ext uri="{FF2B5EF4-FFF2-40B4-BE49-F238E27FC236}">
                        <a16:creationId xmlns:a16="http://schemas.microsoft.com/office/drawing/2014/main" id="{4B697981-A45D-40F2-A67B-E3493D462C76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61" y="5642174"/>
                    <a:ext cx="319534" cy="333899"/>
                    <a:chOff x="-1912120" y="5702972"/>
                    <a:chExt cx="1307112" cy="1365874"/>
                  </a:xfrm>
                </p:grpSpPr>
                <p:sp>
                  <p:nvSpPr>
                    <p:cNvPr id="119" name="任意多边形: 形状 351">
                      <a:extLst>
                        <a:ext uri="{FF2B5EF4-FFF2-40B4-BE49-F238E27FC236}">
                          <a16:creationId xmlns:a16="http://schemas.microsoft.com/office/drawing/2014/main" id="{C779A1F5-49F9-4BF3-B527-F53C72932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rgbClr val="FEF59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47">
                      <a:extLst>
                        <a:ext uri="{FF2B5EF4-FFF2-40B4-BE49-F238E27FC236}">
                          <a16:creationId xmlns:a16="http://schemas.microsoft.com/office/drawing/2014/main" id="{770D402B-608C-4DB4-9686-D66201E07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358">
                    <a:extLst>
                      <a:ext uri="{FF2B5EF4-FFF2-40B4-BE49-F238E27FC236}">
                        <a16:creationId xmlns:a16="http://schemas.microsoft.com/office/drawing/2014/main" id="{F67804C1-BE09-4B52-A0F3-7CED67B850A3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2733103" y="6255154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7" name="任意多边形: 形状 359">
                      <a:extLst>
                        <a:ext uri="{FF2B5EF4-FFF2-40B4-BE49-F238E27FC236}">
                          <a16:creationId xmlns:a16="http://schemas.microsoft.com/office/drawing/2014/main" id="{84F64FA1-106A-4786-9B6D-4737DDE35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360">
                      <a:extLst>
                        <a:ext uri="{FF2B5EF4-FFF2-40B4-BE49-F238E27FC236}">
                          <a16:creationId xmlns:a16="http://schemas.microsoft.com/office/drawing/2014/main" id="{79A0D90E-18D2-4A92-BE41-BCCF8F571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361">
                    <a:extLst>
                      <a:ext uri="{FF2B5EF4-FFF2-40B4-BE49-F238E27FC236}">
                        <a16:creationId xmlns:a16="http://schemas.microsoft.com/office/drawing/2014/main" id="{3356A911-5B1B-4612-BE97-56D9974D54B9}"/>
                      </a:ext>
                    </a:extLst>
                  </p:cNvPr>
                  <p:cNvGrpSpPr/>
                  <p:nvPr/>
                </p:nvGrpSpPr>
                <p:grpSpPr>
                  <a:xfrm rot="19232518">
                    <a:off x="9830982" y="6229398"/>
                    <a:ext cx="226058" cy="236221"/>
                    <a:chOff x="-1912120" y="5702972"/>
                    <a:chExt cx="1307112" cy="1365874"/>
                  </a:xfrm>
                </p:grpSpPr>
                <p:sp>
                  <p:nvSpPr>
                    <p:cNvPr id="115" name="任意多边形: 形状 362">
                      <a:extLst>
                        <a:ext uri="{FF2B5EF4-FFF2-40B4-BE49-F238E27FC236}">
                          <a16:creationId xmlns:a16="http://schemas.microsoft.com/office/drawing/2014/main" id="{6209EDF4-BA07-4B5E-9DFA-1914BE60C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2120" y="5702972"/>
                      <a:ext cx="1307112" cy="1365874"/>
                    </a:xfrm>
                    <a:custGeom>
                      <a:avLst/>
                      <a:gdLst>
                        <a:gd name="connsiteX0" fmla="*/ 650400 w 1307112"/>
                        <a:gd name="connsiteY0" fmla="*/ 0 h 1365874"/>
                        <a:gd name="connsiteX1" fmla="*/ 919946 w 1307112"/>
                        <a:gd name="connsiteY1" fmla="*/ 402565 h 1365874"/>
                        <a:gd name="connsiteX2" fmla="*/ 918889 w 1307112"/>
                        <a:gd name="connsiteY2" fmla="*/ 419270 h 1365874"/>
                        <a:gd name="connsiteX3" fmla="*/ 995192 w 1307112"/>
                        <a:gd name="connsiteY3" fmla="*/ 413596 h 1365874"/>
                        <a:gd name="connsiteX4" fmla="*/ 1299977 w 1307112"/>
                        <a:gd name="connsiteY4" fmla="*/ 584599 h 1365874"/>
                        <a:gd name="connsiteX5" fmla="*/ 1132061 w 1307112"/>
                        <a:gd name="connsiteY5" fmla="*/ 891095 h 1365874"/>
                        <a:gd name="connsiteX6" fmla="*/ 1102493 w 1307112"/>
                        <a:gd name="connsiteY6" fmla="*/ 906642 h 1365874"/>
                        <a:gd name="connsiteX7" fmla="*/ 1130433 w 1307112"/>
                        <a:gd name="connsiteY7" fmla="*/ 949970 h 1365874"/>
                        <a:gd name="connsiteX8" fmla="*/ 1125973 w 1307112"/>
                        <a:gd name="connsiteY8" fmla="*/ 1299420 h 1365874"/>
                        <a:gd name="connsiteX9" fmla="*/ 712284 w 1307112"/>
                        <a:gd name="connsiteY9" fmla="*/ 1255665 h 1365874"/>
                        <a:gd name="connsiteX10" fmla="*/ 659613 w 1307112"/>
                        <a:gd name="connsiteY10" fmla="*/ 1208933 h 1365874"/>
                        <a:gd name="connsiteX11" fmla="*/ 657648 w 1307112"/>
                        <a:gd name="connsiteY11" fmla="*/ 1211379 h 1365874"/>
                        <a:gd name="connsiteX12" fmla="*/ 183133 w 1307112"/>
                        <a:gd name="connsiteY12" fmla="*/ 1309101 h 1365874"/>
                        <a:gd name="connsiteX13" fmla="*/ 178673 w 1307112"/>
                        <a:gd name="connsiteY13" fmla="*/ 959651 h 1365874"/>
                        <a:gd name="connsiteX14" fmla="*/ 210770 w 1307112"/>
                        <a:gd name="connsiteY14" fmla="*/ 909876 h 1365874"/>
                        <a:gd name="connsiteX15" fmla="*/ 175051 w 1307112"/>
                        <a:gd name="connsiteY15" fmla="*/ 891095 h 1365874"/>
                        <a:gd name="connsiteX16" fmla="*/ 7135 w 1307112"/>
                        <a:gd name="connsiteY16" fmla="*/ 584599 h 1365874"/>
                        <a:gd name="connsiteX17" fmla="*/ 311920 w 1307112"/>
                        <a:gd name="connsiteY17" fmla="*/ 413596 h 1365874"/>
                        <a:gd name="connsiteX18" fmla="*/ 381950 w 1307112"/>
                        <a:gd name="connsiteY18" fmla="*/ 418804 h 1365874"/>
                        <a:gd name="connsiteX19" fmla="*/ 380854 w 1307112"/>
                        <a:gd name="connsiteY19" fmla="*/ 402565 h 1365874"/>
                        <a:gd name="connsiteX20" fmla="*/ 650400 w 1307112"/>
                        <a:gd name="connsiteY20" fmla="*/ 0 h 1365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307112" h="1365874">
                          <a:moveTo>
                            <a:pt x="650400" y="0"/>
                          </a:moveTo>
                          <a:cubicBezTo>
                            <a:pt x="799266" y="0"/>
                            <a:pt x="919946" y="180234"/>
                            <a:pt x="919946" y="402565"/>
                          </a:cubicBezTo>
                          <a:lnTo>
                            <a:pt x="918889" y="419270"/>
                          </a:lnTo>
                          <a:lnTo>
                            <a:pt x="995192" y="413596"/>
                          </a:lnTo>
                          <a:cubicBezTo>
                            <a:pt x="1145360" y="413119"/>
                            <a:pt x="1269213" y="477271"/>
                            <a:pt x="1299977" y="584599"/>
                          </a:cubicBezTo>
                          <a:cubicBezTo>
                            <a:pt x="1330741" y="691926"/>
                            <a:pt x="1259679" y="811947"/>
                            <a:pt x="1132061" y="891095"/>
                          </a:cubicBezTo>
                          <a:lnTo>
                            <a:pt x="1102493" y="906642"/>
                          </a:lnTo>
                          <a:lnTo>
                            <a:pt x="1130433" y="949970"/>
                          </a:lnTo>
                          <a:cubicBezTo>
                            <a:pt x="1202653" y="1081633"/>
                            <a:pt x="1205527" y="1221084"/>
                            <a:pt x="1125973" y="1299420"/>
                          </a:cubicBezTo>
                          <a:cubicBezTo>
                            <a:pt x="1033159" y="1390813"/>
                            <a:pt x="858902" y="1368740"/>
                            <a:pt x="712284" y="1255665"/>
                          </a:cubicBezTo>
                          <a:lnTo>
                            <a:pt x="659613" y="1208933"/>
                          </a:lnTo>
                          <a:lnTo>
                            <a:pt x="657648" y="1211379"/>
                          </a:lnTo>
                          <a:cubicBezTo>
                            <a:pt x="501654" y="1369799"/>
                            <a:pt x="289207" y="1413550"/>
                            <a:pt x="183133" y="1309101"/>
                          </a:cubicBezTo>
                          <a:cubicBezTo>
                            <a:pt x="103579" y="1230765"/>
                            <a:pt x="106453" y="1091314"/>
                            <a:pt x="178673" y="959651"/>
                          </a:cubicBezTo>
                          <a:lnTo>
                            <a:pt x="210770" y="909876"/>
                          </a:lnTo>
                          <a:lnTo>
                            <a:pt x="175051" y="891095"/>
                          </a:lnTo>
                          <a:cubicBezTo>
                            <a:pt x="47433" y="811947"/>
                            <a:pt x="-23629" y="691926"/>
                            <a:pt x="7135" y="584599"/>
                          </a:cubicBezTo>
                          <a:cubicBezTo>
                            <a:pt x="37899" y="477271"/>
                            <a:pt x="161752" y="413119"/>
                            <a:pt x="311920" y="413596"/>
                          </a:cubicBezTo>
                          <a:lnTo>
                            <a:pt x="381950" y="418804"/>
                          </a:lnTo>
                          <a:lnTo>
                            <a:pt x="380854" y="402565"/>
                          </a:lnTo>
                          <a:cubicBezTo>
                            <a:pt x="380854" y="180234"/>
                            <a:pt x="501534" y="0"/>
                            <a:pt x="650400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363">
                      <a:extLst>
                        <a:ext uri="{FF2B5EF4-FFF2-40B4-BE49-F238E27FC236}">
                          <a16:creationId xmlns:a16="http://schemas.microsoft.com/office/drawing/2014/main" id="{FBF73D8F-E467-407A-B31E-CA38707A9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6027" y="6203165"/>
                      <a:ext cx="510156" cy="510156"/>
                    </a:xfrm>
                    <a:prstGeom prst="ellipse">
                      <a:avLst/>
                    </a:prstGeom>
                    <a:solidFill>
                      <a:srgbClr val="FFCC3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4" name="组合 13">
                    <a:extLst>
                      <a:ext uri="{FF2B5EF4-FFF2-40B4-BE49-F238E27FC236}">
                        <a16:creationId xmlns:a16="http://schemas.microsoft.com/office/drawing/2014/main" id="{1B496A10-4933-4022-9201-BDAE135C7EE4}"/>
                      </a:ext>
                    </a:extLst>
                  </p:cNvPr>
                  <p:cNvGrpSpPr/>
                  <p:nvPr/>
                </p:nvGrpSpPr>
                <p:grpSpPr>
                  <a:xfrm>
                    <a:off x="4452423" y="5380363"/>
                    <a:ext cx="595909" cy="1035666"/>
                    <a:chOff x="1420181" y="2082776"/>
                    <a:chExt cx="595909" cy="1035666"/>
                  </a:xfrm>
                </p:grpSpPr>
                <p:sp>
                  <p:nvSpPr>
                    <p:cNvPr id="111" name="任意多边形: 形状 243">
                      <a:extLst>
                        <a:ext uri="{FF2B5EF4-FFF2-40B4-BE49-F238E27FC236}">
                          <a16:creationId xmlns:a16="http://schemas.microsoft.com/office/drawing/2014/main" id="{EF99FEB4-00D8-49A2-9414-93462CFABE3E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2" name="组合 10">
                      <a:extLst>
                        <a:ext uri="{FF2B5EF4-FFF2-40B4-BE49-F238E27FC236}">
                          <a16:creationId xmlns:a16="http://schemas.microsoft.com/office/drawing/2014/main" id="{52C33177-2360-4245-B53F-3492A1D88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13" name="任意多边形: 形状 240">
                        <a:extLst>
                          <a:ext uri="{FF2B5EF4-FFF2-40B4-BE49-F238E27FC236}">
                            <a16:creationId xmlns:a16="http://schemas.microsoft.com/office/drawing/2014/main" id="{397EBC46-25C6-47A6-B740-0C42F8BC09E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" name="椭圆 9">
                        <a:extLst>
                          <a:ext uri="{FF2B5EF4-FFF2-40B4-BE49-F238E27FC236}">
                            <a16:creationId xmlns:a16="http://schemas.microsoft.com/office/drawing/2014/main" id="{97EB2D27-BA1B-4C97-B6DC-44375508C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5" name="组合 249">
                    <a:extLst>
                      <a:ext uri="{FF2B5EF4-FFF2-40B4-BE49-F238E27FC236}">
                        <a16:creationId xmlns:a16="http://schemas.microsoft.com/office/drawing/2014/main" id="{F44E7141-0DEE-43CD-8C6B-D32F1B1B9FB1}"/>
                      </a:ext>
                    </a:extLst>
                  </p:cNvPr>
                  <p:cNvGrpSpPr/>
                  <p:nvPr/>
                </p:nvGrpSpPr>
                <p:grpSpPr>
                  <a:xfrm>
                    <a:off x="5317300" y="5745179"/>
                    <a:ext cx="431711" cy="750296"/>
                    <a:chOff x="1420181" y="2082776"/>
                    <a:chExt cx="595909" cy="1035666"/>
                  </a:xfrm>
                </p:grpSpPr>
                <p:sp>
                  <p:nvSpPr>
                    <p:cNvPr id="107" name="任意多边形: 形状 250">
                      <a:extLst>
                        <a:ext uri="{FF2B5EF4-FFF2-40B4-BE49-F238E27FC236}">
                          <a16:creationId xmlns:a16="http://schemas.microsoft.com/office/drawing/2014/main" id="{0BAF872B-DEDD-425F-B6DC-45FB307273FD}"/>
                        </a:ext>
                      </a:extLst>
                    </p:cNvPr>
                    <p:cNvSpPr/>
                    <p:nvPr/>
                  </p:nvSpPr>
                  <p:spPr>
                    <a:xfrm rot="18919176">
                      <a:off x="1456785" y="2585327"/>
                      <a:ext cx="527948" cy="533115"/>
                    </a:xfrm>
                    <a:custGeom>
                      <a:avLst/>
                      <a:gdLst>
                        <a:gd name="connsiteX0" fmla="*/ 1133606 w 1211376"/>
                        <a:gd name="connsiteY0" fmla="*/ 0 h 1223231"/>
                        <a:gd name="connsiteX1" fmla="*/ 1211376 w 1211376"/>
                        <a:gd name="connsiteY1" fmla="*/ 76907 h 1223231"/>
                        <a:gd name="connsiteX2" fmla="*/ 77770 w 1211376"/>
                        <a:gd name="connsiteY2" fmla="*/ 1223231 h 1223231"/>
                        <a:gd name="connsiteX3" fmla="*/ 0 w 1211376"/>
                        <a:gd name="connsiteY3" fmla="*/ 1146324 h 1223231"/>
                        <a:gd name="connsiteX4" fmla="*/ 446011 w 1211376"/>
                        <a:gd name="connsiteY4" fmla="*/ 695309 h 1223231"/>
                        <a:gd name="connsiteX5" fmla="*/ 361919 w 1211376"/>
                        <a:gd name="connsiteY5" fmla="*/ 602718 h 1223231"/>
                        <a:gd name="connsiteX6" fmla="*/ 317875 w 1211376"/>
                        <a:gd name="connsiteY6" fmla="*/ 428775 h 1223231"/>
                        <a:gd name="connsiteX7" fmla="*/ 478765 w 1211376"/>
                        <a:gd name="connsiteY7" fmla="*/ 126178 h 1223231"/>
                        <a:gd name="connsiteX8" fmla="*/ 508392 w 1211376"/>
                        <a:gd name="connsiteY8" fmla="*/ 110097 h 1223231"/>
                        <a:gd name="connsiteX9" fmla="*/ 538020 w 1211376"/>
                        <a:gd name="connsiteY9" fmla="*/ 126179 h 1223231"/>
                        <a:gd name="connsiteX10" fmla="*/ 698909 w 1211376"/>
                        <a:gd name="connsiteY10" fmla="*/ 428776 h 1223231"/>
                        <a:gd name="connsiteX11" fmla="*/ 697350 w 1211376"/>
                        <a:gd name="connsiteY11" fmla="*/ 441150 h 1223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11376" h="1223231">
                          <a:moveTo>
                            <a:pt x="1133606" y="0"/>
                          </a:moveTo>
                          <a:lnTo>
                            <a:pt x="1211376" y="76907"/>
                          </a:lnTo>
                          <a:lnTo>
                            <a:pt x="77770" y="1223231"/>
                          </a:lnTo>
                          <a:lnTo>
                            <a:pt x="0" y="1146324"/>
                          </a:lnTo>
                          <a:lnTo>
                            <a:pt x="446011" y="695309"/>
                          </a:lnTo>
                          <a:lnTo>
                            <a:pt x="361919" y="602718"/>
                          </a:lnTo>
                          <a:cubicBezTo>
                            <a:pt x="333830" y="551011"/>
                            <a:pt x="317875" y="491757"/>
                            <a:pt x="317875" y="428775"/>
                          </a:cubicBezTo>
                          <a:cubicBezTo>
                            <a:pt x="317875" y="302813"/>
                            <a:pt x="381695" y="191757"/>
                            <a:pt x="478765" y="126178"/>
                          </a:cubicBezTo>
                          <a:lnTo>
                            <a:pt x="508392" y="110097"/>
                          </a:lnTo>
                          <a:lnTo>
                            <a:pt x="538020" y="126179"/>
                          </a:lnTo>
                          <a:cubicBezTo>
                            <a:pt x="635089" y="191757"/>
                            <a:pt x="698909" y="302814"/>
                            <a:pt x="698909" y="428776"/>
                          </a:cubicBezTo>
                          <a:lnTo>
                            <a:pt x="697350" y="441150"/>
                          </a:lnTo>
                          <a:close/>
                        </a:path>
                      </a:pathLst>
                    </a:custGeom>
                    <a:solidFill>
                      <a:srgbClr val="35A4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8" name="组合 251">
                      <a:extLst>
                        <a:ext uri="{FF2B5EF4-FFF2-40B4-BE49-F238E27FC236}">
                          <a16:creationId xmlns:a16="http://schemas.microsoft.com/office/drawing/2014/main" id="{6914CC64-3007-4EB0-B004-C428694DB1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0181" y="2082776"/>
                      <a:ext cx="595909" cy="595909"/>
                      <a:chOff x="1571891" y="317697"/>
                      <a:chExt cx="2223461" cy="2223461"/>
                    </a:xfrm>
                  </p:grpSpPr>
                  <p:sp>
                    <p:nvSpPr>
                      <p:cNvPr id="109" name="任意多边形: 形状 252">
                        <a:extLst>
                          <a:ext uri="{FF2B5EF4-FFF2-40B4-BE49-F238E27FC236}">
                            <a16:creationId xmlns:a16="http://schemas.microsoft.com/office/drawing/2014/main" id="{56C1F752-6495-4721-964B-4A4F01E56A4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571891" y="317697"/>
                        <a:ext cx="2223461" cy="2223461"/>
                      </a:xfrm>
                      <a:custGeom>
                        <a:avLst/>
                        <a:gdLst>
                          <a:gd name="connsiteX0" fmla="*/ 0 w 2223461"/>
                          <a:gd name="connsiteY0" fmla="*/ 1118257 h 2223461"/>
                          <a:gd name="connsiteX1" fmla="*/ 185432 w 2223461"/>
                          <a:gd name="connsiteY1" fmla="*/ 932825 h 2223461"/>
                          <a:gd name="connsiteX2" fmla="*/ 648279 w 2223461"/>
                          <a:gd name="connsiteY2" fmla="*/ 932825 h 2223461"/>
                          <a:gd name="connsiteX3" fmla="*/ 313175 w 2223461"/>
                          <a:gd name="connsiteY3" fmla="*/ 613555 h 2223461"/>
                          <a:gd name="connsiteX4" fmla="*/ 306832 w 2223461"/>
                          <a:gd name="connsiteY4" fmla="*/ 351391 h 2223461"/>
                          <a:gd name="connsiteX5" fmla="*/ 568995 w 2223461"/>
                          <a:gd name="connsiteY5" fmla="*/ 345048 h 2223461"/>
                          <a:gd name="connsiteX6" fmla="*/ 891141 w 2223461"/>
                          <a:gd name="connsiteY6" fmla="*/ 651972 h 2223461"/>
                          <a:gd name="connsiteX7" fmla="*/ 891141 w 2223461"/>
                          <a:gd name="connsiteY7" fmla="*/ 185432 h 2223461"/>
                          <a:gd name="connsiteX8" fmla="*/ 1076573 w 2223461"/>
                          <a:gd name="connsiteY8" fmla="*/ 0 h 2223461"/>
                          <a:gd name="connsiteX9" fmla="*/ 1262005 w 2223461"/>
                          <a:gd name="connsiteY9" fmla="*/ 185432 h 2223461"/>
                          <a:gd name="connsiteX10" fmla="*/ 1262005 w 2223461"/>
                          <a:gd name="connsiteY10" fmla="*/ 718963 h 2223461"/>
                          <a:gd name="connsiteX11" fmla="*/ 1654464 w 2223461"/>
                          <a:gd name="connsiteY11" fmla="*/ 345047 h 2223461"/>
                          <a:gd name="connsiteX12" fmla="*/ 1916628 w 2223461"/>
                          <a:gd name="connsiteY12" fmla="*/ 351391 h 2223461"/>
                          <a:gd name="connsiteX13" fmla="*/ 1916627 w 2223461"/>
                          <a:gd name="connsiteY13" fmla="*/ 351391 h 2223461"/>
                          <a:gd name="connsiteX14" fmla="*/ 1910283 w 2223461"/>
                          <a:gd name="connsiteY14" fmla="*/ 613554 h 2223461"/>
                          <a:gd name="connsiteX15" fmla="*/ 1575178 w 2223461"/>
                          <a:gd name="connsiteY15" fmla="*/ 932825 h 2223461"/>
                          <a:gd name="connsiteX16" fmla="*/ 2038029 w 2223461"/>
                          <a:gd name="connsiteY16" fmla="*/ 932826 h 2223461"/>
                          <a:gd name="connsiteX17" fmla="*/ 2223461 w 2223461"/>
                          <a:gd name="connsiteY17" fmla="*/ 1118258 h 2223461"/>
                          <a:gd name="connsiteX18" fmla="*/ 2223460 w 2223461"/>
                          <a:gd name="connsiteY18" fmla="*/ 1118257 h 2223461"/>
                          <a:gd name="connsiteX19" fmla="*/ 2038028 w 2223461"/>
                          <a:gd name="connsiteY19" fmla="*/ 1303689 h 2223461"/>
                          <a:gd name="connsiteX20" fmla="*/ 1575178 w 2223461"/>
                          <a:gd name="connsiteY20" fmla="*/ 1303689 h 2223461"/>
                          <a:gd name="connsiteX21" fmla="*/ 1910283 w 2223461"/>
                          <a:gd name="connsiteY21" fmla="*/ 1622960 h 2223461"/>
                          <a:gd name="connsiteX22" fmla="*/ 1916627 w 2223461"/>
                          <a:gd name="connsiteY22" fmla="*/ 1885124 h 2223461"/>
                          <a:gd name="connsiteX23" fmla="*/ 1916628 w 2223461"/>
                          <a:gd name="connsiteY23" fmla="*/ 1885124 h 2223461"/>
                          <a:gd name="connsiteX24" fmla="*/ 1654464 w 2223461"/>
                          <a:gd name="connsiteY24" fmla="*/ 1891467 h 2223461"/>
                          <a:gd name="connsiteX25" fmla="*/ 1262004 w 2223461"/>
                          <a:gd name="connsiteY25" fmla="*/ 1517551 h 2223461"/>
                          <a:gd name="connsiteX26" fmla="*/ 1262004 w 2223461"/>
                          <a:gd name="connsiteY26" fmla="*/ 2038029 h 2223461"/>
                          <a:gd name="connsiteX27" fmla="*/ 1076572 w 2223461"/>
                          <a:gd name="connsiteY27" fmla="*/ 2223461 h 2223461"/>
                          <a:gd name="connsiteX28" fmla="*/ 1076573 w 2223461"/>
                          <a:gd name="connsiteY28" fmla="*/ 2223460 h 2223461"/>
                          <a:gd name="connsiteX29" fmla="*/ 891141 w 2223461"/>
                          <a:gd name="connsiteY29" fmla="*/ 2038028 h 2223461"/>
                          <a:gd name="connsiteX30" fmla="*/ 891141 w 2223461"/>
                          <a:gd name="connsiteY30" fmla="*/ 1584542 h 2223461"/>
                          <a:gd name="connsiteX31" fmla="*/ 568996 w 2223461"/>
                          <a:gd name="connsiteY31" fmla="*/ 1891467 h 2223461"/>
                          <a:gd name="connsiteX32" fmla="*/ 306832 w 2223461"/>
                          <a:gd name="connsiteY32" fmla="*/ 1885123 h 2223461"/>
                          <a:gd name="connsiteX33" fmla="*/ 313175 w 2223461"/>
                          <a:gd name="connsiteY33" fmla="*/ 1622959 h 2223461"/>
                          <a:gd name="connsiteX34" fmla="*/ 648280 w 2223461"/>
                          <a:gd name="connsiteY34" fmla="*/ 1303689 h 2223461"/>
                          <a:gd name="connsiteX35" fmla="*/ 185432 w 2223461"/>
                          <a:gd name="connsiteY35" fmla="*/ 1303689 h 2223461"/>
                          <a:gd name="connsiteX36" fmla="*/ 0 w 2223461"/>
                          <a:gd name="connsiteY36" fmla="*/ 1118257 h 22234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2223461" h="2223461">
                            <a:moveTo>
                              <a:pt x="0" y="1118257"/>
                            </a:moveTo>
                            <a:cubicBezTo>
                              <a:pt x="0" y="1015846"/>
                              <a:pt x="83021" y="932825"/>
                              <a:pt x="185432" y="932825"/>
                            </a:cubicBezTo>
                            <a:lnTo>
                              <a:pt x="648279" y="932825"/>
                            </a:lnTo>
                            <a:lnTo>
                              <a:pt x="313175" y="613555"/>
                            </a:lnTo>
                            <a:cubicBezTo>
                              <a:pt x="239029" y="542912"/>
                              <a:pt x="236189" y="425537"/>
                              <a:pt x="306832" y="351391"/>
                            </a:cubicBezTo>
                            <a:cubicBezTo>
                              <a:pt x="377474" y="277245"/>
                              <a:pt x="494850" y="274405"/>
                              <a:pt x="568995" y="345048"/>
                            </a:cubicBezTo>
                            <a:lnTo>
                              <a:pt x="891141" y="651972"/>
                            </a:lnTo>
                            <a:lnTo>
                              <a:pt x="891141" y="185432"/>
                            </a:lnTo>
                            <a:cubicBezTo>
                              <a:pt x="891141" y="83021"/>
                              <a:pt x="974162" y="0"/>
                              <a:pt x="1076573" y="0"/>
                            </a:cubicBezTo>
                            <a:cubicBezTo>
                              <a:pt x="1178984" y="0"/>
                              <a:pt x="1262005" y="83021"/>
                              <a:pt x="1262005" y="185432"/>
                            </a:cubicBezTo>
                            <a:lnTo>
                              <a:pt x="1262005" y="718963"/>
                            </a:lnTo>
                            <a:lnTo>
                              <a:pt x="1654464" y="345047"/>
                            </a:lnTo>
                            <a:cubicBezTo>
                              <a:pt x="1728610" y="274405"/>
                              <a:pt x="1845985" y="277245"/>
                              <a:pt x="1916628" y="351391"/>
                            </a:cubicBezTo>
                            <a:lnTo>
                              <a:pt x="1916627" y="351391"/>
                            </a:lnTo>
                            <a:cubicBezTo>
                              <a:pt x="1987269" y="425537"/>
                              <a:pt x="1984429" y="542912"/>
                              <a:pt x="1910283" y="613554"/>
                            </a:cubicBezTo>
                            <a:lnTo>
                              <a:pt x="1575178" y="932825"/>
                            </a:lnTo>
                            <a:lnTo>
                              <a:pt x="2038029" y="932826"/>
                            </a:lnTo>
                            <a:cubicBezTo>
                              <a:pt x="2140440" y="932826"/>
                              <a:pt x="2223461" y="1015847"/>
                              <a:pt x="2223461" y="1118258"/>
                            </a:cubicBezTo>
                            <a:lnTo>
                              <a:pt x="2223460" y="1118257"/>
                            </a:lnTo>
                            <a:cubicBezTo>
                              <a:pt x="2223460" y="1220668"/>
                              <a:pt x="2140439" y="1303689"/>
                              <a:pt x="2038028" y="1303689"/>
                            </a:cubicBezTo>
                            <a:lnTo>
                              <a:pt x="1575178" y="1303689"/>
                            </a:lnTo>
                            <a:lnTo>
                              <a:pt x="1910283" y="1622960"/>
                            </a:lnTo>
                            <a:cubicBezTo>
                              <a:pt x="1984429" y="1693603"/>
                              <a:pt x="1987269" y="1810978"/>
                              <a:pt x="1916627" y="1885124"/>
                            </a:cubicBezTo>
                            <a:lnTo>
                              <a:pt x="1916628" y="1885124"/>
                            </a:lnTo>
                            <a:cubicBezTo>
                              <a:pt x="1845985" y="1959270"/>
                              <a:pt x="1728610" y="1962110"/>
                              <a:pt x="1654464" y="1891467"/>
                            </a:cubicBezTo>
                            <a:lnTo>
                              <a:pt x="1262004" y="1517551"/>
                            </a:lnTo>
                            <a:lnTo>
                              <a:pt x="1262004" y="2038029"/>
                            </a:lnTo>
                            <a:cubicBezTo>
                              <a:pt x="1262004" y="2140440"/>
                              <a:pt x="1178983" y="2223461"/>
                              <a:pt x="1076572" y="2223461"/>
                            </a:cubicBezTo>
                            <a:lnTo>
                              <a:pt x="1076573" y="2223460"/>
                            </a:lnTo>
                            <a:cubicBezTo>
                              <a:pt x="974162" y="2223460"/>
                              <a:pt x="891141" y="2140439"/>
                              <a:pt x="891141" y="2038028"/>
                            </a:cubicBezTo>
                            <a:lnTo>
                              <a:pt x="891141" y="1584542"/>
                            </a:lnTo>
                            <a:lnTo>
                              <a:pt x="568996" y="1891467"/>
                            </a:lnTo>
                            <a:cubicBezTo>
                              <a:pt x="494850" y="1962109"/>
                              <a:pt x="377474" y="1959269"/>
                              <a:pt x="306832" y="1885123"/>
                            </a:cubicBezTo>
                            <a:cubicBezTo>
                              <a:pt x="236189" y="1810977"/>
                              <a:pt x="239029" y="1693602"/>
                              <a:pt x="313175" y="1622959"/>
                            </a:cubicBezTo>
                            <a:lnTo>
                              <a:pt x="648280" y="1303689"/>
                            </a:lnTo>
                            <a:lnTo>
                              <a:pt x="185432" y="1303689"/>
                            </a:lnTo>
                            <a:cubicBezTo>
                              <a:pt x="83021" y="1303689"/>
                              <a:pt x="0" y="1220668"/>
                              <a:pt x="0" y="1118257"/>
                            </a:cubicBezTo>
                            <a:close/>
                          </a:path>
                        </a:pathLst>
                      </a:custGeom>
                      <a:solidFill>
                        <a:srgbClr val="F5EB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" name="椭圆 253">
                        <a:extLst>
                          <a:ext uri="{FF2B5EF4-FFF2-40B4-BE49-F238E27FC236}">
                            <a16:creationId xmlns:a16="http://schemas.microsoft.com/office/drawing/2014/main" id="{2125EA1A-45CC-46E8-B22B-0330FB6A1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1114" y="816920"/>
                        <a:ext cx="1225014" cy="1225014"/>
                      </a:xfrm>
                      <a:prstGeom prst="ellipse">
                        <a:avLst/>
                      </a:prstGeom>
                      <a:solidFill>
                        <a:srgbClr val="AF64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6" name="任意多边形: 形状 342">
                    <a:extLst>
                      <a:ext uri="{FF2B5EF4-FFF2-40B4-BE49-F238E27FC236}">
                        <a16:creationId xmlns:a16="http://schemas.microsoft.com/office/drawing/2014/main" id="{FD22D2E2-9755-4281-B3FC-1923C60D0E3D}"/>
                      </a:ext>
                    </a:extLst>
                  </p:cNvPr>
                  <p:cNvSpPr/>
                  <p:nvPr/>
                </p:nvSpPr>
                <p:spPr>
                  <a:xfrm rot="17915333" flipH="1">
                    <a:off x="6976120" y="5809258"/>
                    <a:ext cx="408465" cy="556832"/>
                  </a:xfrm>
                  <a:custGeom>
                    <a:avLst/>
                    <a:gdLst>
                      <a:gd name="connsiteX0" fmla="*/ 49677 w 1410477"/>
                      <a:gd name="connsiteY0" fmla="*/ 642554 h 1922807"/>
                      <a:gd name="connsiteX1" fmla="*/ 324275 w 1410477"/>
                      <a:gd name="connsiteY1" fmla="*/ 913130 h 1922807"/>
                      <a:gd name="connsiteX2" fmla="*/ 384663 w 1410477"/>
                      <a:gd name="connsiteY2" fmla="*/ 947676 h 1922807"/>
                      <a:gd name="connsiteX3" fmla="*/ 300074 w 1410477"/>
                      <a:gd name="connsiteY3" fmla="*/ 956589 h 1922807"/>
                      <a:gd name="connsiteX4" fmla="*/ 12139 w 1410477"/>
                      <a:gd name="connsiteY4" fmla="*/ 1046453 h 1922807"/>
                      <a:gd name="connsiteX5" fmla="*/ 0 w 1410477"/>
                      <a:gd name="connsiteY5" fmla="*/ 1073648 h 1922807"/>
                      <a:gd name="connsiteX6" fmla="*/ 364907 w 1410477"/>
                      <a:gd name="connsiteY6" fmla="*/ 1197981 h 1922807"/>
                      <a:gd name="connsiteX7" fmla="*/ 473370 w 1410477"/>
                      <a:gd name="connsiteY7" fmla="*/ 1205585 h 1922807"/>
                      <a:gd name="connsiteX8" fmla="*/ 422840 w 1410477"/>
                      <a:gd name="connsiteY8" fmla="*/ 1227077 h 1922807"/>
                      <a:gd name="connsiteX9" fmla="*/ 28664 w 1410477"/>
                      <a:gd name="connsiteY9" fmla="*/ 1526551 h 1922807"/>
                      <a:gd name="connsiteX10" fmla="*/ 520758 w 1410477"/>
                      <a:gd name="connsiteY10" fmla="*/ 1472667 h 1922807"/>
                      <a:gd name="connsiteX11" fmla="*/ 630096 w 1410477"/>
                      <a:gd name="connsiteY11" fmla="*/ 1431934 h 1922807"/>
                      <a:gd name="connsiteX12" fmla="*/ 585030 w 1410477"/>
                      <a:gd name="connsiteY12" fmla="*/ 1479772 h 1922807"/>
                      <a:gd name="connsiteX13" fmla="*/ 344229 w 1410477"/>
                      <a:gd name="connsiteY13" fmla="*/ 1912293 h 1922807"/>
                      <a:gd name="connsiteX14" fmla="*/ 859791 w 1410477"/>
                      <a:gd name="connsiteY14" fmla="*/ 1581580 h 1922807"/>
                      <a:gd name="connsiteX15" fmla="*/ 1172274 w 1410477"/>
                      <a:gd name="connsiteY15" fmla="*/ 1172110 h 1922807"/>
                      <a:gd name="connsiteX16" fmla="*/ 1175913 w 1410477"/>
                      <a:gd name="connsiteY16" fmla="*/ 1162186 h 1922807"/>
                      <a:gd name="connsiteX17" fmla="*/ 1182284 w 1410477"/>
                      <a:gd name="connsiteY17" fmla="*/ 1153744 h 1922807"/>
                      <a:gd name="connsiteX18" fmla="*/ 1357009 w 1410477"/>
                      <a:gd name="connsiteY18" fmla="*/ 669199 h 1922807"/>
                      <a:gd name="connsiteX19" fmla="*/ 1355473 w 1410477"/>
                      <a:gd name="connsiteY19" fmla="*/ 56685 h 1922807"/>
                      <a:gd name="connsiteX20" fmla="*/ 1122524 w 1410477"/>
                      <a:gd name="connsiteY20" fmla="*/ 493485 h 1922807"/>
                      <a:gd name="connsiteX21" fmla="*/ 1106750 w 1410477"/>
                      <a:gd name="connsiteY21" fmla="*/ 557287 h 1922807"/>
                      <a:gd name="connsiteX22" fmla="*/ 1081716 w 1410477"/>
                      <a:gd name="connsiteY22" fmla="*/ 443325 h 1922807"/>
                      <a:gd name="connsiteX23" fmla="*/ 860265 w 1410477"/>
                      <a:gd name="connsiteY23" fmla="*/ 584 h 1922807"/>
                      <a:gd name="connsiteX24" fmla="*/ 822258 w 1410477"/>
                      <a:gd name="connsiteY24" fmla="*/ 494157 h 1922807"/>
                      <a:gd name="connsiteX25" fmla="*/ 831586 w 1410477"/>
                      <a:gd name="connsiteY25" fmla="*/ 548270 h 1922807"/>
                      <a:gd name="connsiteX26" fmla="*/ 766405 w 1410477"/>
                      <a:gd name="connsiteY26" fmla="*/ 461244 h 1922807"/>
                      <a:gd name="connsiteX27" fmla="*/ 464129 w 1410477"/>
                      <a:gd name="connsiteY27" fmla="*/ 221985 h 1922807"/>
                      <a:gd name="connsiteX28" fmla="*/ 447855 w 1410477"/>
                      <a:gd name="connsiteY28" fmla="*/ 246926 h 1922807"/>
                      <a:gd name="connsiteX29" fmla="*/ 619026 w 1410477"/>
                      <a:gd name="connsiteY29" fmla="*/ 707191 h 1922807"/>
                      <a:gd name="connsiteX30" fmla="*/ 673029 w 1410477"/>
                      <a:gd name="connsiteY30" fmla="*/ 794696 h 1922807"/>
                      <a:gd name="connsiteX31" fmla="*/ 646409 w 1410477"/>
                      <a:gd name="connsiteY31" fmla="*/ 780709 h 1922807"/>
                      <a:gd name="connsiteX32" fmla="*/ 49677 w 1410477"/>
                      <a:gd name="connsiteY32" fmla="*/ 642554 h 192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410477" h="1922807">
                        <a:moveTo>
                          <a:pt x="49677" y="642554"/>
                        </a:moveTo>
                        <a:cubicBezTo>
                          <a:pt x="25384" y="692891"/>
                          <a:pt x="140052" y="801478"/>
                          <a:pt x="324275" y="913130"/>
                        </a:cubicBezTo>
                        <a:lnTo>
                          <a:pt x="384663" y="947676"/>
                        </a:lnTo>
                        <a:lnTo>
                          <a:pt x="300074" y="956589"/>
                        </a:lnTo>
                        <a:cubicBezTo>
                          <a:pt x="154114" y="975544"/>
                          <a:pt x="46958" y="1008023"/>
                          <a:pt x="12139" y="1046453"/>
                        </a:cubicBezTo>
                        <a:cubicBezTo>
                          <a:pt x="4180" y="1055237"/>
                          <a:pt x="0" y="1064333"/>
                          <a:pt x="0" y="1073648"/>
                        </a:cubicBezTo>
                        <a:cubicBezTo>
                          <a:pt x="0" y="1129541"/>
                          <a:pt x="150467" y="1177497"/>
                          <a:pt x="364907" y="1197981"/>
                        </a:cubicBezTo>
                        <a:lnTo>
                          <a:pt x="473370" y="1205585"/>
                        </a:lnTo>
                        <a:lnTo>
                          <a:pt x="422840" y="1227077"/>
                        </a:lnTo>
                        <a:cubicBezTo>
                          <a:pt x="174604" y="1339595"/>
                          <a:pt x="4515" y="1465979"/>
                          <a:pt x="28664" y="1526551"/>
                        </a:cubicBezTo>
                        <a:cubicBezTo>
                          <a:pt x="52814" y="1587123"/>
                          <a:pt x="263202" y="1561810"/>
                          <a:pt x="520758" y="1472667"/>
                        </a:cubicBezTo>
                        <a:lnTo>
                          <a:pt x="630096" y="1431934"/>
                        </a:lnTo>
                        <a:lnTo>
                          <a:pt x="585030" y="1479772"/>
                        </a:lnTo>
                        <a:cubicBezTo>
                          <a:pt x="402842" y="1682477"/>
                          <a:pt x="297795" y="1866511"/>
                          <a:pt x="344229" y="1912293"/>
                        </a:cubicBezTo>
                        <a:cubicBezTo>
                          <a:pt x="397297" y="1964616"/>
                          <a:pt x="628122" y="1816550"/>
                          <a:pt x="859791" y="1581580"/>
                        </a:cubicBezTo>
                        <a:cubicBezTo>
                          <a:pt x="1011824" y="1427381"/>
                          <a:pt x="1126439" y="1274074"/>
                          <a:pt x="1172274" y="1172110"/>
                        </a:cubicBezTo>
                        <a:lnTo>
                          <a:pt x="1175913" y="1162186"/>
                        </a:lnTo>
                        <a:lnTo>
                          <a:pt x="1182284" y="1153744"/>
                        </a:lnTo>
                        <a:cubicBezTo>
                          <a:pt x="1243127" y="1059957"/>
                          <a:pt x="1309834" y="880542"/>
                          <a:pt x="1357009" y="669199"/>
                        </a:cubicBezTo>
                        <a:cubicBezTo>
                          <a:pt x="1428895" y="347153"/>
                          <a:pt x="1428208" y="72921"/>
                          <a:pt x="1355473" y="56685"/>
                        </a:cubicBezTo>
                        <a:cubicBezTo>
                          <a:pt x="1291831" y="42479"/>
                          <a:pt x="1194116" y="230509"/>
                          <a:pt x="1122524" y="493485"/>
                        </a:cubicBezTo>
                        <a:lnTo>
                          <a:pt x="1106750" y="557287"/>
                        </a:lnTo>
                        <a:lnTo>
                          <a:pt x="1081716" y="443325"/>
                        </a:lnTo>
                        <a:cubicBezTo>
                          <a:pt x="1017023" y="178568"/>
                          <a:pt x="924258" y="-11954"/>
                          <a:pt x="860265" y="584"/>
                        </a:cubicBezTo>
                        <a:cubicBezTo>
                          <a:pt x="796274" y="13122"/>
                          <a:pt x="782260" y="224562"/>
                          <a:pt x="822258" y="494157"/>
                        </a:cubicBezTo>
                        <a:lnTo>
                          <a:pt x="831586" y="548270"/>
                        </a:lnTo>
                        <a:lnTo>
                          <a:pt x="766405" y="461244"/>
                        </a:lnTo>
                        <a:cubicBezTo>
                          <a:pt x="632957" y="292141"/>
                          <a:pt x="511099" y="191689"/>
                          <a:pt x="464129" y="221985"/>
                        </a:cubicBezTo>
                        <a:cubicBezTo>
                          <a:pt x="456301" y="227034"/>
                          <a:pt x="450923" y="235477"/>
                          <a:pt x="447855" y="246926"/>
                        </a:cubicBezTo>
                        <a:cubicBezTo>
                          <a:pt x="429065" y="317054"/>
                          <a:pt x="496925" y="500004"/>
                          <a:pt x="619026" y="707191"/>
                        </a:cubicBezTo>
                        <a:lnTo>
                          <a:pt x="673029" y="794696"/>
                        </a:lnTo>
                        <a:lnTo>
                          <a:pt x="646409" y="780709"/>
                        </a:lnTo>
                        <a:cubicBezTo>
                          <a:pt x="349234" y="637292"/>
                          <a:pt x="82067" y="575437"/>
                          <a:pt x="49677" y="642554"/>
                        </a:cubicBezTo>
                        <a:close/>
                      </a:path>
                    </a:pathLst>
                  </a:custGeom>
                  <a:solidFill>
                    <a:srgbClr val="83E64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3551C96-769B-4EE3-B2D7-76E9CEDB134E}"/>
                  </a:ext>
                </a:extLst>
              </p:cNvPr>
              <p:cNvGrpSpPr/>
              <p:nvPr/>
            </p:nvGrpSpPr>
            <p:grpSpPr>
              <a:xfrm>
                <a:off x="39102" y="4081038"/>
                <a:ext cx="2572755" cy="637448"/>
                <a:chOff x="39102" y="4081038"/>
                <a:chExt cx="2572755" cy="637448"/>
              </a:xfrm>
            </p:grpSpPr>
            <p:sp>
              <p:nvSpPr>
                <p:cNvPr id="147" name="任意多边形: 形状 340">
                  <a:extLst>
                    <a:ext uri="{FF2B5EF4-FFF2-40B4-BE49-F238E27FC236}">
                      <a16:creationId xmlns:a16="http://schemas.microsoft.com/office/drawing/2014/main" id="{57FE1353-8E02-4672-8930-C58E2084EA5B}"/>
                    </a:ext>
                  </a:extLst>
                </p:cNvPr>
                <p:cNvSpPr/>
                <p:nvPr/>
              </p:nvSpPr>
              <p:spPr>
                <a:xfrm rot="17915333" flipH="1">
                  <a:off x="181392" y="4421183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任意多边形: 形状 341">
                  <a:extLst>
                    <a:ext uri="{FF2B5EF4-FFF2-40B4-BE49-F238E27FC236}">
                      <a16:creationId xmlns:a16="http://schemas.microsoft.com/office/drawing/2014/main" id="{D3E67AF4-6B52-4F6D-8C80-80720E1701CA}"/>
                    </a:ext>
                  </a:extLst>
                </p:cNvPr>
                <p:cNvSpPr/>
                <p:nvPr/>
              </p:nvSpPr>
              <p:spPr>
                <a:xfrm rot="17915333" flipH="1">
                  <a:off x="1935100" y="4275178"/>
                  <a:ext cx="251607" cy="34299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2" name="组合 361">
                  <a:extLst>
                    <a:ext uri="{FF2B5EF4-FFF2-40B4-BE49-F238E27FC236}">
                      <a16:creationId xmlns:a16="http://schemas.microsoft.com/office/drawing/2014/main" id="{07337EE7-B9E3-42B1-88A9-0F75A7417682}"/>
                    </a:ext>
                  </a:extLst>
                </p:cNvPr>
                <p:cNvGrpSpPr/>
                <p:nvPr/>
              </p:nvGrpSpPr>
              <p:grpSpPr>
                <a:xfrm rot="19232518">
                  <a:off x="2508087" y="4470781"/>
                  <a:ext cx="103770" cy="108435"/>
                  <a:chOff x="-1912120" y="5702972"/>
                  <a:chExt cx="1307112" cy="1365874"/>
                </a:xfrm>
              </p:grpSpPr>
              <p:sp>
                <p:nvSpPr>
                  <p:cNvPr id="164" name="任意多边形: 形状 362">
                    <a:extLst>
                      <a:ext uri="{FF2B5EF4-FFF2-40B4-BE49-F238E27FC236}">
                        <a16:creationId xmlns:a16="http://schemas.microsoft.com/office/drawing/2014/main" id="{407E770B-0851-42E8-BAB1-5E8EDFE38026}"/>
                      </a:ext>
                    </a:extLst>
                  </p:cNvPr>
                  <p:cNvSpPr/>
                  <p:nvPr/>
                </p:nvSpPr>
                <p:spPr>
                  <a:xfrm>
                    <a:off x="-1912120" y="5702972"/>
                    <a:ext cx="1307112" cy="1365874"/>
                  </a:xfrm>
                  <a:custGeom>
                    <a:avLst/>
                    <a:gdLst>
                      <a:gd name="connsiteX0" fmla="*/ 650400 w 1307112"/>
                      <a:gd name="connsiteY0" fmla="*/ 0 h 1365874"/>
                      <a:gd name="connsiteX1" fmla="*/ 919946 w 1307112"/>
                      <a:gd name="connsiteY1" fmla="*/ 402565 h 1365874"/>
                      <a:gd name="connsiteX2" fmla="*/ 918889 w 1307112"/>
                      <a:gd name="connsiteY2" fmla="*/ 419270 h 1365874"/>
                      <a:gd name="connsiteX3" fmla="*/ 995192 w 1307112"/>
                      <a:gd name="connsiteY3" fmla="*/ 413596 h 1365874"/>
                      <a:gd name="connsiteX4" fmla="*/ 1299977 w 1307112"/>
                      <a:gd name="connsiteY4" fmla="*/ 584599 h 1365874"/>
                      <a:gd name="connsiteX5" fmla="*/ 1132061 w 1307112"/>
                      <a:gd name="connsiteY5" fmla="*/ 891095 h 1365874"/>
                      <a:gd name="connsiteX6" fmla="*/ 1102493 w 1307112"/>
                      <a:gd name="connsiteY6" fmla="*/ 906642 h 1365874"/>
                      <a:gd name="connsiteX7" fmla="*/ 1130433 w 1307112"/>
                      <a:gd name="connsiteY7" fmla="*/ 949970 h 1365874"/>
                      <a:gd name="connsiteX8" fmla="*/ 1125973 w 1307112"/>
                      <a:gd name="connsiteY8" fmla="*/ 1299420 h 1365874"/>
                      <a:gd name="connsiteX9" fmla="*/ 712284 w 1307112"/>
                      <a:gd name="connsiteY9" fmla="*/ 1255665 h 1365874"/>
                      <a:gd name="connsiteX10" fmla="*/ 659613 w 1307112"/>
                      <a:gd name="connsiteY10" fmla="*/ 1208933 h 1365874"/>
                      <a:gd name="connsiteX11" fmla="*/ 657648 w 1307112"/>
                      <a:gd name="connsiteY11" fmla="*/ 1211379 h 1365874"/>
                      <a:gd name="connsiteX12" fmla="*/ 183133 w 1307112"/>
                      <a:gd name="connsiteY12" fmla="*/ 1309101 h 1365874"/>
                      <a:gd name="connsiteX13" fmla="*/ 178673 w 1307112"/>
                      <a:gd name="connsiteY13" fmla="*/ 959651 h 1365874"/>
                      <a:gd name="connsiteX14" fmla="*/ 210770 w 1307112"/>
                      <a:gd name="connsiteY14" fmla="*/ 909876 h 1365874"/>
                      <a:gd name="connsiteX15" fmla="*/ 175051 w 1307112"/>
                      <a:gd name="connsiteY15" fmla="*/ 891095 h 1365874"/>
                      <a:gd name="connsiteX16" fmla="*/ 7135 w 1307112"/>
                      <a:gd name="connsiteY16" fmla="*/ 584599 h 1365874"/>
                      <a:gd name="connsiteX17" fmla="*/ 311920 w 1307112"/>
                      <a:gd name="connsiteY17" fmla="*/ 413596 h 1365874"/>
                      <a:gd name="connsiteX18" fmla="*/ 381950 w 1307112"/>
                      <a:gd name="connsiteY18" fmla="*/ 418804 h 1365874"/>
                      <a:gd name="connsiteX19" fmla="*/ 380854 w 1307112"/>
                      <a:gd name="connsiteY19" fmla="*/ 402565 h 1365874"/>
                      <a:gd name="connsiteX20" fmla="*/ 650400 w 1307112"/>
                      <a:gd name="connsiteY20" fmla="*/ 0 h 1365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7112" h="1365874">
                        <a:moveTo>
                          <a:pt x="650400" y="0"/>
                        </a:moveTo>
                        <a:cubicBezTo>
                          <a:pt x="799266" y="0"/>
                          <a:pt x="919946" y="180234"/>
                          <a:pt x="919946" y="402565"/>
                        </a:cubicBezTo>
                        <a:lnTo>
                          <a:pt x="918889" y="419270"/>
                        </a:lnTo>
                        <a:lnTo>
                          <a:pt x="995192" y="413596"/>
                        </a:lnTo>
                        <a:cubicBezTo>
                          <a:pt x="1145360" y="413119"/>
                          <a:pt x="1269213" y="477271"/>
                          <a:pt x="1299977" y="584599"/>
                        </a:cubicBezTo>
                        <a:cubicBezTo>
                          <a:pt x="1330741" y="691926"/>
                          <a:pt x="1259679" y="811947"/>
                          <a:pt x="1132061" y="891095"/>
                        </a:cubicBezTo>
                        <a:lnTo>
                          <a:pt x="1102493" y="906642"/>
                        </a:lnTo>
                        <a:lnTo>
                          <a:pt x="1130433" y="949970"/>
                        </a:lnTo>
                        <a:cubicBezTo>
                          <a:pt x="1202653" y="1081633"/>
                          <a:pt x="1205527" y="1221084"/>
                          <a:pt x="1125973" y="1299420"/>
                        </a:cubicBezTo>
                        <a:cubicBezTo>
                          <a:pt x="1033159" y="1390813"/>
                          <a:pt x="858902" y="1368740"/>
                          <a:pt x="712284" y="1255665"/>
                        </a:cubicBezTo>
                        <a:lnTo>
                          <a:pt x="659613" y="1208933"/>
                        </a:lnTo>
                        <a:lnTo>
                          <a:pt x="657648" y="1211379"/>
                        </a:lnTo>
                        <a:cubicBezTo>
                          <a:pt x="501654" y="1369799"/>
                          <a:pt x="289207" y="1413550"/>
                          <a:pt x="183133" y="1309101"/>
                        </a:cubicBezTo>
                        <a:cubicBezTo>
                          <a:pt x="103579" y="1230765"/>
                          <a:pt x="106453" y="1091314"/>
                          <a:pt x="178673" y="959651"/>
                        </a:cubicBezTo>
                        <a:lnTo>
                          <a:pt x="210770" y="909876"/>
                        </a:lnTo>
                        <a:lnTo>
                          <a:pt x="175051" y="891095"/>
                        </a:lnTo>
                        <a:cubicBezTo>
                          <a:pt x="47433" y="811947"/>
                          <a:pt x="-23629" y="691926"/>
                          <a:pt x="7135" y="584599"/>
                        </a:cubicBezTo>
                        <a:cubicBezTo>
                          <a:pt x="37899" y="477271"/>
                          <a:pt x="161752" y="413119"/>
                          <a:pt x="311920" y="413596"/>
                        </a:cubicBezTo>
                        <a:lnTo>
                          <a:pt x="381950" y="418804"/>
                        </a:lnTo>
                        <a:lnTo>
                          <a:pt x="380854" y="402565"/>
                        </a:lnTo>
                        <a:cubicBezTo>
                          <a:pt x="380854" y="180234"/>
                          <a:pt x="501534" y="0"/>
                          <a:pt x="6504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363">
                    <a:extLst>
                      <a:ext uri="{FF2B5EF4-FFF2-40B4-BE49-F238E27FC236}">
                        <a16:creationId xmlns:a16="http://schemas.microsoft.com/office/drawing/2014/main" id="{90BC9373-8D37-4CA3-930F-143C69DC6713}"/>
                      </a:ext>
                    </a:extLst>
                  </p:cNvPr>
                  <p:cNvSpPr/>
                  <p:nvPr/>
                </p:nvSpPr>
                <p:spPr>
                  <a:xfrm>
                    <a:off x="-1526027" y="6203165"/>
                    <a:ext cx="510156" cy="510156"/>
                  </a:xfrm>
                  <a:prstGeom prst="ellipse">
                    <a:avLst/>
                  </a:prstGeom>
                  <a:solidFill>
                    <a:srgbClr val="FFC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3" name="组合 13">
                  <a:extLst>
                    <a:ext uri="{FF2B5EF4-FFF2-40B4-BE49-F238E27FC236}">
                      <a16:creationId xmlns:a16="http://schemas.microsoft.com/office/drawing/2014/main" id="{473F51B6-269A-4A20-8350-997C8C56E924}"/>
                    </a:ext>
                  </a:extLst>
                </p:cNvPr>
                <p:cNvGrpSpPr/>
                <p:nvPr/>
              </p:nvGrpSpPr>
              <p:grpSpPr>
                <a:xfrm>
                  <a:off x="39102" y="4081038"/>
                  <a:ext cx="273547" cy="475414"/>
                  <a:chOff x="1420181" y="2082776"/>
                  <a:chExt cx="595909" cy="1035666"/>
                </a:xfrm>
              </p:grpSpPr>
              <p:sp>
                <p:nvSpPr>
                  <p:cNvPr id="160" name="任意多边形: 形状 243">
                    <a:extLst>
                      <a:ext uri="{FF2B5EF4-FFF2-40B4-BE49-F238E27FC236}">
                        <a16:creationId xmlns:a16="http://schemas.microsoft.com/office/drawing/2014/main" id="{C2283829-57C0-42C9-8524-44ABA14F8DD3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1" name="组合 10">
                    <a:extLst>
                      <a:ext uri="{FF2B5EF4-FFF2-40B4-BE49-F238E27FC236}">
                        <a16:creationId xmlns:a16="http://schemas.microsoft.com/office/drawing/2014/main" id="{DFB9EE91-DAC0-462A-BC62-257DE2889A3B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62" name="任意多边形: 形状 240">
                      <a:extLst>
                        <a:ext uri="{FF2B5EF4-FFF2-40B4-BE49-F238E27FC236}">
                          <a16:creationId xmlns:a16="http://schemas.microsoft.com/office/drawing/2014/main" id="{37DC7839-687A-4F50-8D07-E0F0E4B812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9">
                      <a:extLst>
                        <a:ext uri="{FF2B5EF4-FFF2-40B4-BE49-F238E27FC236}">
                          <a16:creationId xmlns:a16="http://schemas.microsoft.com/office/drawing/2014/main" id="{0FB9FB95-7645-4869-B6C6-7FDC06520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4" name="组合 249">
                  <a:extLst>
                    <a:ext uri="{FF2B5EF4-FFF2-40B4-BE49-F238E27FC236}">
                      <a16:creationId xmlns:a16="http://schemas.microsoft.com/office/drawing/2014/main" id="{7EA6C879-2D3A-4E01-8E63-277D6B0230A4}"/>
                    </a:ext>
                  </a:extLst>
                </p:cNvPr>
                <p:cNvGrpSpPr/>
                <p:nvPr/>
              </p:nvGrpSpPr>
              <p:grpSpPr>
                <a:xfrm>
                  <a:off x="436117" y="4248504"/>
                  <a:ext cx="198174" cy="344417"/>
                  <a:chOff x="1420181" y="2082776"/>
                  <a:chExt cx="595909" cy="1035666"/>
                </a:xfrm>
              </p:grpSpPr>
              <p:sp>
                <p:nvSpPr>
                  <p:cNvPr id="156" name="任意多边形: 形状 250">
                    <a:extLst>
                      <a:ext uri="{FF2B5EF4-FFF2-40B4-BE49-F238E27FC236}">
                        <a16:creationId xmlns:a16="http://schemas.microsoft.com/office/drawing/2014/main" id="{1171C947-CF48-4949-8956-BD86C0320A3A}"/>
                      </a:ext>
                    </a:extLst>
                  </p:cNvPr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7" name="组合 251">
                    <a:extLst>
                      <a:ext uri="{FF2B5EF4-FFF2-40B4-BE49-F238E27FC236}">
                        <a16:creationId xmlns:a16="http://schemas.microsoft.com/office/drawing/2014/main" id="{38BFCD5B-F4A5-44CB-805D-CB937BEE6064}"/>
                      </a:ext>
                    </a:extLst>
                  </p:cNvPr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158" name="任意多边形: 形状 252">
                      <a:extLst>
                        <a:ext uri="{FF2B5EF4-FFF2-40B4-BE49-F238E27FC236}">
                          <a16:creationId xmlns:a16="http://schemas.microsoft.com/office/drawing/2014/main" id="{BB1142A8-DACA-44CE-A3AA-F5C414E72A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253">
                      <a:extLst>
                        <a:ext uri="{FF2B5EF4-FFF2-40B4-BE49-F238E27FC236}">
                          <a16:creationId xmlns:a16="http://schemas.microsoft.com/office/drawing/2014/main" id="{4504A0D2-86BC-495E-A740-C33E50BD7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55" name="任意多边形: 形状 342">
                  <a:extLst>
                    <a:ext uri="{FF2B5EF4-FFF2-40B4-BE49-F238E27FC236}">
                      <a16:creationId xmlns:a16="http://schemas.microsoft.com/office/drawing/2014/main" id="{F583FB0D-DC8A-4DD7-9332-A4AE9B4500D9}"/>
                    </a:ext>
                  </a:extLst>
                </p:cNvPr>
                <p:cNvSpPr/>
                <p:nvPr/>
              </p:nvSpPr>
              <p:spPr>
                <a:xfrm rot="17915333" flipH="1">
                  <a:off x="1197585" y="4277919"/>
                  <a:ext cx="187503" cy="255609"/>
                </a:xfrm>
                <a:custGeom>
                  <a:avLst/>
                  <a:gdLst>
                    <a:gd name="connsiteX0" fmla="*/ 49677 w 1410477"/>
                    <a:gd name="connsiteY0" fmla="*/ 642554 h 1922807"/>
                    <a:gd name="connsiteX1" fmla="*/ 324275 w 1410477"/>
                    <a:gd name="connsiteY1" fmla="*/ 913130 h 1922807"/>
                    <a:gd name="connsiteX2" fmla="*/ 384663 w 1410477"/>
                    <a:gd name="connsiteY2" fmla="*/ 947676 h 1922807"/>
                    <a:gd name="connsiteX3" fmla="*/ 300074 w 1410477"/>
                    <a:gd name="connsiteY3" fmla="*/ 956589 h 1922807"/>
                    <a:gd name="connsiteX4" fmla="*/ 12139 w 1410477"/>
                    <a:gd name="connsiteY4" fmla="*/ 1046453 h 1922807"/>
                    <a:gd name="connsiteX5" fmla="*/ 0 w 1410477"/>
                    <a:gd name="connsiteY5" fmla="*/ 1073648 h 1922807"/>
                    <a:gd name="connsiteX6" fmla="*/ 364907 w 1410477"/>
                    <a:gd name="connsiteY6" fmla="*/ 1197981 h 1922807"/>
                    <a:gd name="connsiteX7" fmla="*/ 473370 w 1410477"/>
                    <a:gd name="connsiteY7" fmla="*/ 1205585 h 1922807"/>
                    <a:gd name="connsiteX8" fmla="*/ 422840 w 1410477"/>
                    <a:gd name="connsiteY8" fmla="*/ 1227077 h 1922807"/>
                    <a:gd name="connsiteX9" fmla="*/ 28664 w 1410477"/>
                    <a:gd name="connsiteY9" fmla="*/ 1526551 h 1922807"/>
                    <a:gd name="connsiteX10" fmla="*/ 520758 w 1410477"/>
                    <a:gd name="connsiteY10" fmla="*/ 1472667 h 1922807"/>
                    <a:gd name="connsiteX11" fmla="*/ 630096 w 1410477"/>
                    <a:gd name="connsiteY11" fmla="*/ 1431934 h 1922807"/>
                    <a:gd name="connsiteX12" fmla="*/ 585030 w 1410477"/>
                    <a:gd name="connsiteY12" fmla="*/ 1479772 h 1922807"/>
                    <a:gd name="connsiteX13" fmla="*/ 344229 w 1410477"/>
                    <a:gd name="connsiteY13" fmla="*/ 1912293 h 1922807"/>
                    <a:gd name="connsiteX14" fmla="*/ 859791 w 1410477"/>
                    <a:gd name="connsiteY14" fmla="*/ 1581580 h 1922807"/>
                    <a:gd name="connsiteX15" fmla="*/ 1172274 w 1410477"/>
                    <a:gd name="connsiteY15" fmla="*/ 1172110 h 1922807"/>
                    <a:gd name="connsiteX16" fmla="*/ 1175913 w 1410477"/>
                    <a:gd name="connsiteY16" fmla="*/ 1162186 h 1922807"/>
                    <a:gd name="connsiteX17" fmla="*/ 1182284 w 1410477"/>
                    <a:gd name="connsiteY17" fmla="*/ 1153744 h 1922807"/>
                    <a:gd name="connsiteX18" fmla="*/ 1357009 w 1410477"/>
                    <a:gd name="connsiteY18" fmla="*/ 669199 h 1922807"/>
                    <a:gd name="connsiteX19" fmla="*/ 1355473 w 1410477"/>
                    <a:gd name="connsiteY19" fmla="*/ 56685 h 1922807"/>
                    <a:gd name="connsiteX20" fmla="*/ 1122524 w 1410477"/>
                    <a:gd name="connsiteY20" fmla="*/ 493485 h 1922807"/>
                    <a:gd name="connsiteX21" fmla="*/ 1106750 w 1410477"/>
                    <a:gd name="connsiteY21" fmla="*/ 557287 h 1922807"/>
                    <a:gd name="connsiteX22" fmla="*/ 1081716 w 1410477"/>
                    <a:gd name="connsiteY22" fmla="*/ 443325 h 1922807"/>
                    <a:gd name="connsiteX23" fmla="*/ 860265 w 1410477"/>
                    <a:gd name="connsiteY23" fmla="*/ 584 h 1922807"/>
                    <a:gd name="connsiteX24" fmla="*/ 822258 w 1410477"/>
                    <a:gd name="connsiteY24" fmla="*/ 494157 h 1922807"/>
                    <a:gd name="connsiteX25" fmla="*/ 831586 w 1410477"/>
                    <a:gd name="connsiteY25" fmla="*/ 548270 h 1922807"/>
                    <a:gd name="connsiteX26" fmla="*/ 766405 w 1410477"/>
                    <a:gd name="connsiteY26" fmla="*/ 461244 h 1922807"/>
                    <a:gd name="connsiteX27" fmla="*/ 464129 w 1410477"/>
                    <a:gd name="connsiteY27" fmla="*/ 221985 h 1922807"/>
                    <a:gd name="connsiteX28" fmla="*/ 447855 w 1410477"/>
                    <a:gd name="connsiteY28" fmla="*/ 246926 h 1922807"/>
                    <a:gd name="connsiteX29" fmla="*/ 619026 w 1410477"/>
                    <a:gd name="connsiteY29" fmla="*/ 707191 h 1922807"/>
                    <a:gd name="connsiteX30" fmla="*/ 673029 w 1410477"/>
                    <a:gd name="connsiteY30" fmla="*/ 794696 h 1922807"/>
                    <a:gd name="connsiteX31" fmla="*/ 646409 w 1410477"/>
                    <a:gd name="connsiteY31" fmla="*/ 780709 h 1922807"/>
                    <a:gd name="connsiteX32" fmla="*/ 49677 w 1410477"/>
                    <a:gd name="connsiteY32" fmla="*/ 642554 h 192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10477" h="1922807">
                      <a:moveTo>
                        <a:pt x="49677" y="642554"/>
                      </a:moveTo>
                      <a:cubicBezTo>
                        <a:pt x="25384" y="692891"/>
                        <a:pt x="140052" y="801478"/>
                        <a:pt x="324275" y="913130"/>
                      </a:cubicBezTo>
                      <a:lnTo>
                        <a:pt x="384663" y="947676"/>
                      </a:lnTo>
                      <a:lnTo>
                        <a:pt x="300074" y="956589"/>
                      </a:lnTo>
                      <a:cubicBezTo>
                        <a:pt x="154114" y="975544"/>
                        <a:pt x="46958" y="1008023"/>
                        <a:pt x="12139" y="1046453"/>
                      </a:cubicBezTo>
                      <a:cubicBezTo>
                        <a:pt x="4180" y="1055237"/>
                        <a:pt x="0" y="1064333"/>
                        <a:pt x="0" y="1073648"/>
                      </a:cubicBezTo>
                      <a:cubicBezTo>
                        <a:pt x="0" y="1129541"/>
                        <a:pt x="150467" y="1177497"/>
                        <a:pt x="364907" y="1197981"/>
                      </a:cubicBezTo>
                      <a:lnTo>
                        <a:pt x="473370" y="1205585"/>
                      </a:lnTo>
                      <a:lnTo>
                        <a:pt x="422840" y="1227077"/>
                      </a:lnTo>
                      <a:cubicBezTo>
                        <a:pt x="174604" y="1339595"/>
                        <a:pt x="4515" y="1465979"/>
                        <a:pt x="28664" y="1526551"/>
                      </a:cubicBezTo>
                      <a:cubicBezTo>
                        <a:pt x="52814" y="1587123"/>
                        <a:pt x="263202" y="1561810"/>
                        <a:pt x="520758" y="1472667"/>
                      </a:cubicBezTo>
                      <a:lnTo>
                        <a:pt x="630096" y="1431934"/>
                      </a:lnTo>
                      <a:lnTo>
                        <a:pt x="585030" y="1479772"/>
                      </a:lnTo>
                      <a:cubicBezTo>
                        <a:pt x="402842" y="1682477"/>
                        <a:pt x="297795" y="1866511"/>
                        <a:pt x="344229" y="1912293"/>
                      </a:cubicBezTo>
                      <a:cubicBezTo>
                        <a:pt x="397297" y="1964616"/>
                        <a:pt x="628122" y="1816550"/>
                        <a:pt x="859791" y="1581580"/>
                      </a:cubicBezTo>
                      <a:cubicBezTo>
                        <a:pt x="1011824" y="1427381"/>
                        <a:pt x="1126439" y="1274074"/>
                        <a:pt x="1172274" y="1172110"/>
                      </a:cubicBezTo>
                      <a:lnTo>
                        <a:pt x="1175913" y="1162186"/>
                      </a:lnTo>
                      <a:lnTo>
                        <a:pt x="1182284" y="1153744"/>
                      </a:lnTo>
                      <a:cubicBezTo>
                        <a:pt x="1243127" y="1059957"/>
                        <a:pt x="1309834" y="880542"/>
                        <a:pt x="1357009" y="669199"/>
                      </a:cubicBezTo>
                      <a:cubicBezTo>
                        <a:pt x="1428895" y="347153"/>
                        <a:pt x="1428208" y="72921"/>
                        <a:pt x="1355473" y="56685"/>
                      </a:cubicBezTo>
                      <a:cubicBezTo>
                        <a:pt x="1291831" y="42479"/>
                        <a:pt x="1194116" y="230509"/>
                        <a:pt x="1122524" y="493485"/>
                      </a:cubicBezTo>
                      <a:lnTo>
                        <a:pt x="1106750" y="557287"/>
                      </a:lnTo>
                      <a:lnTo>
                        <a:pt x="1081716" y="443325"/>
                      </a:lnTo>
                      <a:cubicBezTo>
                        <a:pt x="1017023" y="178568"/>
                        <a:pt x="924258" y="-11954"/>
                        <a:pt x="860265" y="584"/>
                      </a:cubicBezTo>
                      <a:cubicBezTo>
                        <a:pt x="796274" y="13122"/>
                        <a:pt x="782260" y="224562"/>
                        <a:pt x="822258" y="494157"/>
                      </a:cubicBezTo>
                      <a:lnTo>
                        <a:pt x="831586" y="548270"/>
                      </a:lnTo>
                      <a:lnTo>
                        <a:pt x="766405" y="461244"/>
                      </a:lnTo>
                      <a:cubicBezTo>
                        <a:pt x="632957" y="292141"/>
                        <a:pt x="511099" y="191689"/>
                        <a:pt x="464129" y="221985"/>
                      </a:cubicBezTo>
                      <a:cubicBezTo>
                        <a:pt x="456301" y="227034"/>
                        <a:pt x="450923" y="235477"/>
                        <a:pt x="447855" y="246926"/>
                      </a:cubicBezTo>
                      <a:cubicBezTo>
                        <a:pt x="429065" y="317054"/>
                        <a:pt x="496925" y="500004"/>
                        <a:pt x="619026" y="707191"/>
                      </a:cubicBezTo>
                      <a:lnTo>
                        <a:pt x="673029" y="794696"/>
                      </a:lnTo>
                      <a:lnTo>
                        <a:pt x="646409" y="780709"/>
                      </a:lnTo>
                      <a:cubicBezTo>
                        <a:pt x="349234" y="637292"/>
                        <a:pt x="82067" y="575437"/>
                        <a:pt x="49677" y="642554"/>
                      </a:cubicBezTo>
                      <a:close/>
                    </a:path>
                  </a:pathLst>
                </a:custGeom>
                <a:solidFill>
                  <a:srgbClr val="83E6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2" name="任意多边形: 形状 407">
            <a:extLst>
              <a:ext uri="{FF2B5EF4-FFF2-40B4-BE49-F238E27FC236}">
                <a16:creationId xmlns:a16="http://schemas.microsoft.com/office/drawing/2014/main" id="{8DF81AAC-2232-4F58-9EE1-640197F88C64}"/>
              </a:ext>
            </a:extLst>
          </p:cNvPr>
          <p:cNvSpPr/>
          <p:nvPr/>
        </p:nvSpPr>
        <p:spPr>
          <a:xfrm>
            <a:off x="-9525" y="-8878"/>
            <a:ext cx="1251793" cy="1051520"/>
          </a:xfrm>
          <a:custGeom>
            <a:avLst/>
            <a:gdLst>
              <a:gd name="connsiteX0" fmla="*/ 0 w 2925268"/>
              <a:gd name="connsiteY0" fmla="*/ 0 h 2457258"/>
              <a:gd name="connsiteX1" fmla="*/ 1060764 w 2925268"/>
              <a:gd name="connsiteY1" fmla="*/ 0 h 2457258"/>
              <a:gd name="connsiteX2" fmla="*/ 2921105 w 2925268"/>
              <a:gd name="connsiteY2" fmla="*/ 0 h 2457258"/>
              <a:gd name="connsiteX3" fmla="*/ 2925268 w 2925268"/>
              <a:gd name="connsiteY3" fmla="*/ 41303 h 2457258"/>
              <a:gd name="connsiteX4" fmla="*/ 2765699 w 2925268"/>
              <a:gd name="connsiteY4" fmla="*/ 563698 h 2457258"/>
              <a:gd name="connsiteX5" fmla="*/ 2659081 w 2925268"/>
              <a:gd name="connsiteY5" fmla="*/ 692920 h 2457258"/>
              <a:gd name="connsiteX6" fmla="*/ 2672150 w 2925268"/>
              <a:gd name="connsiteY6" fmla="*/ 716999 h 2457258"/>
              <a:gd name="connsiteX7" fmla="*/ 2723318 w 2925268"/>
              <a:gd name="connsiteY7" fmla="*/ 970444 h 2457258"/>
              <a:gd name="connsiteX8" fmla="*/ 2072198 w 2925268"/>
              <a:gd name="connsiteY8" fmla="*/ 1621564 h 2457258"/>
              <a:gd name="connsiteX9" fmla="*/ 1986443 w 2925268"/>
              <a:gd name="connsiteY9" fmla="*/ 1615076 h 2457258"/>
              <a:gd name="connsiteX10" fmla="*/ 1951640 w 2925268"/>
              <a:gd name="connsiteY10" fmla="*/ 1727192 h 2457258"/>
              <a:gd name="connsiteX11" fmla="*/ 1351688 w 2925268"/>
              <a:gd name="connsiteY11" fmla="*/ 2124867 h 2457258"/>
              <a:gd name="connsiteX12" fmla="*/ 1236429 w 2925268"/>
              <a:gd name="connsiteY12" fmla="*/ 2114697 h 2457258"/>
              <a:gd name="connsiteX13" fmla="*/ 1216871 w 2925268"/>
              <a:gd name="connsiteY13" fmla="*/ 2109414 h 2457258"/>
              <a:gd name="connsiteX14" fmla="*/ 1183885 w 2925268"/>
              <a:gd name="connsiteY14" fmla="*/ 2170186 h 2457258"/>
              <a:gd name="connsiteX15" fmla="*/ 643966 w 2925268"/>
              <a:gd name="connsiteY15" fmla="*/ 2457258 h 2457258"/>
              <a:gd name="connsiteX16" fmla="*/ 279919 w 2925268"/>
              <a:gd name="connsiteY16" fmla="*/ 2346057 h 2457258"/>
              <a:gd name="connsiteX17" fmla="*/ 227336 w 2925268"/>
              <a:gd name="connsiteY17" fmla="*/ 2302672 h 2457258"/>
              <a:gd name="connsiteX18" fmla="*/ 225642 w 2925268"/>
              <a:gd name="connsiteY18" fmla="*/ 2304070 h 2457258"/>
              <a:gd name="connsiteX19" fmla="*/ 55218 w 2925268"/>
              <a:gd name="connsiteY19" fmla="*/ 2385998 h 2457258"/>
              <a:gd name="connsiteX20" fmla="*/ 0 w 2925268"/>
              <a:gd name="connsiteY20" fmla="*/ 2398724 h 245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25268" h="2457258">
                <a:moveTo>
                  <a:pt x="0" y="0"/>
                </a:moveTo>
                <a:lnTo>
                  <a:pt x="1060764" y="0"/>
                </a:lnTo>
                <a:lnTo>
                  <a:pt x="2921105" y="0"/>
                </a:lnTo>
                <a:lnTo>
                  <a:pt x="2925268" y="41303"/>
                </a:lnTo>
                <a:cubicBezTo>
                  <a:pt x="2925268" y="234810"/>
                  <a:pt x="2866443" y="414577"/>
                  <a:pt x="2765699" y="563698"/>
                </a:cubicBezTo>
                <a:lnTo>
                  <a:pt x="2659081" y="692920"/>
                </a:lnTo>
                <a:lnTo>
                  <a:pt x="2672150" y="716999"/>
                </a:lnTo>
                <a:cubicBezTo>
                  <a:pt x="2705098" y="794898"/>
                  <a:pt x="2723318" y="880543"/>
                  <a:pt x="2723318" y="970444"/>
                </a:cubicBezTo>
                <a:cubicBezTo>
                  <a:pt x="2723318" y="1330048"/>
                  <a:pt x="2431802" y="1621564"/>
                  <a:pt x="2072198" y="1621564"/>
                </a:cubicBezTo>
                <a:lnTo>
                  <a:pt x="1986443" y="1615076"/>
                </a:lnTo>
                <a:lnTo>
                  <a:pt x="1951640" y="1727192"/>
                </a:lnTo>
                <a:cubicBezTo>
                  <a:pt x="1852795" y="1960889"/>
                  <a:pt x="1621391" y="2124867"/>
                  <a:pt x="1351688" y="2124867"/>
                </a:cubicBezTo>
                <a:cubicBezTo>
                  <a:pt x="1312356" y="2124867"/>
                  <a:pt x="1273839" y="2121380"/>
                  <a:pt x="1236429" y="2114697"/>
                </a:cubicBezTo>
                <a:lnTo>
                  <a:pt x="1216871" y="2109414"/>
                </a:lnTo>
                <a:lnTo>
                  <a:pt x="1183885" y="2170186"/>
                </a:lnTo>
                <a:cubicBezTo>
                  <a:pt x="1066874" y="2343385"/>
                  <a:pt x="868719" y="2457258"/>
                  <a:pt x="643966" y="2457258"/>
                </a:cubicBezTo>
                <a:cubicBezTo>
                  <a:pt x="509115" y="2457258"/>
                  <a:pt x="383838" y="2416264"/>
                  <a:pt x="279919" y="2346057"/>
                </a:cubicBezTo>
                <a:lnTo>
                  <a:pt x="227336" y="2302672"/>
                </a:lnTo>
                <a:lnTo>
                  <a:pt x="225642" y="2304070"/>
                </a:lnTo>
                <a:cubicBezTo>
                  <a:pt x="173682" y="2339174"/>
                  <a:pt x="116383" y="2366974"/>
                  <a:pt x="55218" y="2385998"/>
                </a:cubicBezTo>
                <a:lnTo>
                  <a:pt x="0" y="2398724"/>
                </a:lnTo>
                <a:close/>
              </a:path>
            </a:pathLst>
          </a:custGeom>
          <a:solidFill>
            <a:srgbClr val="76B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0789E1-B8A3-462D-916F-CD8EEB7DAD7A}"/>
              </a:ext>
            </a:extLst>
          </p:cNvPr>
          <p:cNvGrpSpPr/>
          <p:nvPr/>
        </p:nvGrpSpPr>
        <p:grpSpPr>
          <a:xfrm>
            <a:off x="79925" y="172018"/>
            <a:ext cx="739326" cy="669710"/>
            <a:chOff x="10747" y="65128"/>
            <a:chExt cx="1287522" cy="1166287"/>
          </a:xfrm>
        </p:grpSpPr>
        <p:sp>
          <p:nvSpPr>
            <p:cNvPr id="74" name="任意多边形: 形状 408">
              <a:extLst>
                <a:ext uri="{FF2B5EF4-FFF2-40B4-BE49-F238E27FC236}">
                  <a16:creationId xmlns:a16="http://schemas.microsoft.com/office/drawing/2014/main" id="{B36BA478-AD7B-438A-934E-FB21E39AA099}"/>
                </a:ext>
              </a:extLst>
            </p:cNvPr>
            <p:cNvSpPr/>
            <p:nvPr/>
          </p:nvSpPr>
          <p:spPr>
            <a:xfrm rot="1848693">
              <a:off x="617455" y="768302"/>
              <a:ext cx="126843" cy="2153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409">
              <a:extLst>
                <a:ext uri="{FF2B5EF4-FFF2-40B4-BE49-F238E27FC236}">
                  <a16:creationId xmlns:a16="http://schemas.microsoft.com/office/drawing/2014/main" id="{DB0CC440-3466-4173-8EAC-F6AE8C431DF7}"/>
                </a:ext>
              </a:extLst>
            </p:cNvPr>
            <p:cNvSpPr/>
            <p:nvPr/>
          </p:nvSpPr>
          <p:spPr>
            <a:xfrm rot="18707093">
              <a:off x="1127167" y="540293"/>
              <a:ext cx="126843" cy="2153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: 形状 410">
              <a:extLst>
                <a:ext uri="{FF2B5EF4-FFF2-40B4-BE49-F238E27FC236}">
                  <a16:creationId xmlns:a16="http://schemas.microsoft.com/office/drawing/2014/main" id="{9AE2F1F8-56A5-4ED6-B665-75C10F259951}"/>
                </a:ext>
              </a:extLst>
            </p:cNvPr>
            <p:cNvSpPr/>
            <p:nvPr/>
          </p:nvSpPr>
          <p:spPr>
            <a:xfrm rot="18707093">
              <a:off x="1143988" y="264676"/>
              <a:ext cx="78245" cy="132849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411">
              <a:extLst>
                <a:ext uri="{FF2B5EF4-FFF2-40B4-BE49-F238E27FC236}">
                  <a16:creationId xmlns:a16="http://schemas.microsoft.com/office/drawing/2014/main" id="{793BA321-50FA-4E36-AEE5-180840E2AD0C}"/>
                </a:ext>
              </a:extLst>
            </p:cNvPr>
            <p:cNvSpPr/>
            <p:nvPr/>
          </p:nvSpPr>
          <p:spPr>
            <a:xfrm rot="18707093">
              <a:off x="209329" y="120541"/>
              <a:ext cx="78245" cy="132849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413">
              <a:extLst>
                <a:ext uri="{FF2B5EF4-FFF2-40B4-BE49-F238E27FC236}">
                  <a16:creationId xmlns:a16="http://schemas.microsoft.com/office/drawing/2014/main" id="{5DEE6487-D659-4071-B0A3-E63503EEF052}"/>
                </a:ext>
              </a:extLst>
            </p:cNvPr>
            <p:cNvSpPr/>
            <p:nvPr/>
          </p:nvSpPr>
          <p:spPr>
            <a:xfrm>
              <a:off x="10747" y="632976"/>
              <a:ext cx="87698" cy="87698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414">
              <a:extLst>
                <a:ext uri="{FF2B5EF4-FFF2-40B4-BE49-F238E27FC236}">
                  <a16:creationId xmlns:a16="http://schemas.microsoft.com/office/drawing/2014/main" id="{1986B323-0303-4EB0-A80A-A3F3E9148041}"/>
                </a:ext>
              </a:extLst>
            </p:cNvPr>
            <p:cNvSpPr/>
            <p:nvPr/>
          </p:nvSpPr>
          <p:spPr>
            <a:xfrm>
              <a:off x="300961" y="1096700"/>
              <a:ext cx="134715" cy="134715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椭圆 415">
              <a:extLst>
                <a:ext uri="{FF2B5EF4-FFF2-40B4-BE49-F238E27FC236}">
                  <a16:creationId xmlns:a16="http://schemas.microsoft.com/office/drawing/2014/main" id="{182240D4-52A0-4B6C-8877-95F96DF3931E}"/>
                </a:ext>
              </a:extLst>
            </p:cNvPr>
            <p:cNvSpPr/>
            <p:nvPr/>
          </p:nvSpPr>
          <p:spPr>
            <a:xfrm>
              <a:off x="502947" y="65128"/>
              <a:ext cx="134715" cy="134715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任意多边形: 形状 416">
            <a:extLst>
              <a:ext uri="{FF2B5EF4-FFF2-40B4-BE49-F238E27FC236}">
                <a16:creationId xmlns:a16="http://schemas.microsoft.com/office/drawing/2014/main" id="{E7BDE377-477E-408C-8FE1-5898DB9531E0}"/>
              </a:ext>
            </a:extLst>
          </p:cNvPr>
          <p:cNvSpPr/>
          <p:nvPr/>
        </p:nvSpPr>
        <p:spPr>
          <a:xfrm>
            <a:off x="10046447" y="-1359"/>
            <a:ext cx="1393016" cy="1083626"/>
          </a:xfrm>
          <a:custGeom>
            <a:avLst/>
            <a:gdLst>
              <a:gd name="connsiteX0" fmla="*/ 0 w 3236997"/>
              <a:gd name="connsiteY0" fmla="*/ 0 h 2518059"/>
              <a:gd name="connsiteX1" fmla="*/ 3236997 w 3236997"/>
              <a:gd name="connsiteY1" fmla="*/ 0 h 2518059"/>
              <a:gd name="connsiteX2" fmla="*/ 3236997 w 3236997"/>
              <a:gd name="connsiteY2" fmla="*/ 2494398 h 2518059"/>
              <a:gd name="connsiteX3" fmla="*/ 3196516 w 3236997"/>
              <a:gd name="connsiteY3" fmla="*/ 2472426 h 2518059"/>
              <a:gd name="connsiteX4" fmla="*/ 3123199 w 3236997"/>
              <a:gd name="connsiteY4" fmla="*/ 2411934 h 2518059"/>
              <a:gd name="connsiteX5" fmla="*/ 3095170 w 3236997"/>
              <a:gd name="connsiteY5" fmla="*/ 2377961 h 2518059"/>
              <a:gd name="connsiteX6" fmla="*/ 3079904 w 3236997"/>
              <a:gd name="connsiteY6" fmla="*/ 2390556 h 2518059"/>
              <a:gd name="connsiteX7" fmla="*/ 2662489 w 3236997"/>
              <a:gd name="connsiteY7" fmla="*/ 2518059 h 2518059"/>
              <a:gd name="connsiteX8" fmla="*/ 1931085 w 3236997"/>
              <a:gd name="connsiteY8" fmla="*/ 1921947 h 2518059"/>
              <a:gd name="connsiteX9" fmla="*/ 1922053 w 3236997"/>
              <a:gd name="connsiteY9" fmla="*/ 1832357 h 2518059"/>
              <a:gd name="connsiteX10" fmla="*/ 1892054 w 3236997"/>
              <a:gd name="connsiteY10" fmla="*/ 1835381 h 2518059"/>
              <a:gd name="connsiteX11" fmla="*/ 1398370 w 3236997"/>
              <a:gd name="connsiteY11" fmla="*/ 1508145 h 2518059"/>
              <a:gd name="connsiteX12" fmla="*/ 1389429 w 3236997"/>
              <a:gd name="connsiteY12" fmla="*/ 1479343 h 2518059"/>
              <a:gd name="connsiteX13" fmla="*/ 1363152 w 3236997"/>
              <a:gd name="connsiteY13" fmla="*/ 1487500 h 2518059"/>
              <a:gd name="connsiteX14" fmla="*/ 1255172 w 3236997"/>
              <a:gd name="connsiteY14" fmla="*/ 1498385 h 2518059"/>
              <a:gd name="connsiteX15" fmla="*/ 719383 w 3236997"/>
              <a:gd name="connsiteY15" fmla="*/ 962596 h 2518059"/>
              <a:gd name="connsiteX16" fmla="*/ 722251 w 3236997"/>
              <a:gd name="connsiteY16" fmla="*/ 934143 h 2518059"/>
              <a:gd name="connsiteX17" fmla="*/ 618526 w 3236997"/>
              <a:gd name="connsiteY17" fmla="*/ 944599 h 2518059"/>
              <a:gd name="connsiteX18" fmla="*/ 82737 w 3236997"/>
              <a:gd name="connsiteY18" fmla="*/ 408810 h 2518059"/>
              <a:gd name="connsiteX19" fmla="*/ 124842 w 3236997"/>
              <a:gd name="connsiteY19" fmla="*/ 200257 h 2518059"/>
              <a:gd name="connsiteX20" fmla="*/ 134464 w 3236997"/>
              <a:gd name="connsiteY20" fmla="*/ 182530 h 2518059"/>
              <a:gd name="connsiteX21" fmla="*/ 110910 w 3236997"/>
              <a:gd name="connsiteY21" fmla="*/ 163096 h 2518059"/>
              <a:gd name="connsiteX22" fmla="*/ 45486 w 3236997"/>
              <a:gd name="connsiteY22" fmla="*/ 83801 h 251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6997" h="2518059">
                <a:moveTo>
                  <a:pt x="0" y="0"/>
                </a:moveTo>
                <a:lnTo>
                  <a:pt x="3236997" y="0"/>
                </a:lnTo>
                <a:lnTo>
                  <a:pt x="3236997" y="2494398"/>
                </a:lnTo>
                <a:lnTo>
                  <a:pt x="3196516" y="2472426"/>
                </a:lnTo>
                <a:cubicBezTo>
                  <a:pt x="3170161" y="2454621"/>
                  <a:pt x="3145611" y="2434346"/>
                  <a:pt x="3123199" y="2411934"/>
                </a:cubicBezTo>
                <a:lnTo>
                  <a:pt x="3095170" y="2377961"/>
                </a:lnTo>
                <a:lnTo>
                  <a:pt x="3079904" y="2390556"/>
                </a:lnTo>
                <a:cubicBezTo>
                  <a:pt x="2960751" y="2471055"/>
                  <a:pt x="2817109" y="2518059"/>
                  <a:pt x="2662489" y="2518059"/>
                </a:cubicBezTo>
                <a:cubicBezTo>
                  <a:pt x="2301709" y="2518059"/>
                  <a:pt x="2000700" y="2262147"/>
                  <a:pt x="1931085" y="1921947"/>
                </a:cubicBezTo>
                <a:lnTo>
                  <a:pt x="1922053" y="1832357"/>
                </a:lnTo>
                <a:lnTo>
                  <a:pt x="1892054" y="1835381"/>
                </a:lnTo>
                <a:cubicBezTo>
                  <a:pt x="1670123" y="1835381"/>
                  <a:pt x="1479707" y="1700448"/>
                  <a:pt x="1398370" y="1508145"/>
                </a:cubicBezTo>
                <a:lnTo>
                  <a:pt x="1389429" y="1479343"/>
                </a:lnTo>
                <a:lnTo>
                  <a:pt x="1363152" y="1487500"/>
                </a:lnTo>
                <a:cubicBezTo>
                  <a:pt x="1328273" y="1494637"/>
                  <a:pt x="1292160" y="1498385"/>
                  <a:pt x="1255172" y="1498385"/>
                </a:cubicBezTo>
                <a:cubicBezTo>
                  <a:pt x="959264" y="1498385"/>
                  <a:pt x="719383" y="1258504"/>
                  <a:pt x="719383" y="962596"/>
                </a:cubicBezTo>
                <a:lnTo>
                  <a:pt x="722251" y="934143"/>
                </a:lnTo>
                <a:lnTo>
                  <a:pt x="618526" y="944599"/>
                </a:lnTo>
                <a:cubicBezTo>
                  <a:pt x="322618" y="944599"/>
                  <a:pt x="82737" y="704718"/>
                  <a:pt x="82737" y="408810"/>
                </a:cubicBezTo>
                <a:cubicBezTo>
                  <a:pt x="82737" y="334833"/>
                  <a:pt x="97729" y="264358"/>
                  <a:pt x="124842" y="200257"/>
                </a:cubicBezTo>
                <a:lnTo>
                  <a:pt x="134464" y="182530"/>
                </a:lnTo>
                <a:lnTo>
                  <a:pt x="110910" y="163096"/>
                </a:lnTo>
                <a:cubicBezTo>
                  <a:pt x="86671" y="138856"/>
                  <a:pt x="64743" y="112305"/>
                  <a:pt x="45486" y="83801"/>
                </a:cubicBezTo>
                <a:close/>
              </a:path>
            </a:pathLst>
          </a:custGeom>
          <a:solidFill>
            <a:srgbClr val="3F9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2D2C645-C111-4C60-B71C-650D8C4BCC53}"/>
              </a:ext>
            </a:extLst>
          </p:cNvPr>
          <p:cNvGrpSpPr/>
          <p:nvPr/>
        </p:nvGrpSpPr>
        <p:grpSpPr>
          <a:xfrm>
            <a:off x="10673328" y="66005"/>
            <a:ext cx="671290" cy="629565"/>
            <a:chOff x="11202533" y="220782"/>
            <a:chExt cx="819873" cy="768913"/>
          </a:xfrm>
        </p:grpSpPr>
        <p:sp>
          <p:nvSpPr>
            <p:cNvPr id="83" name="任意多边形: 形状 417">
              <a:extLst>
                <a:ext uri="{FF2B5EF4-FFF2-40B4-BE49-F238E27FC236}">
                  <a16:creationId xmlns:a16="http://schemas.microsoft.com/office/drawing/2014/main" id="{FD1456E9-8349-4637-A64E-79225EBCD024}"/>
                </a:ext>
              </a:extLst>
            </p:cNvPr>
            <p:cNvSpPr/>
            <p:nvPr/>
          </p:nvSpPr>
          <p:spPr>
            <a:xfrm rot="1848693">
              <a:off x="11231562" y="499300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418">
              <a:extLst>
                <a:ext uri="{FF2B5EF4-FFF2-40B4-BE49-F238E27FC236}">
                  <a16:creationId xmlns:a16="http://schemas.microsoft.com/office/drawing/2014/main" id="{315F3FF8-63E4-469F-8AE9-49358C964924}"/>
                </a:ext>
              </a:extLst>
            </p:cNvPr>
            <p:cNvSpPr/>
            <p:nvPr/>
          </p:nvSpPr>
          <p:spPr>
            <a:xfrm rot="17544588">
              <a:off x="11245723" y="177592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: 形状 419">
              <a:extLst>
                <a:ext uri="{FF2B5EF4-FFF2-40B4-BE49-F238E27FC236}">
                  <a16:creationId xmlns:a16="http://schemas.microsoft.com/office/drawing/2014/main" id="{AD42BCC2-835F-43B5-BC6B-CE8623A9A092}"/>
                </a:ext>
              </a:extLst>
            </p:cNvPr>
            <p:cNvSpPr/>
            <p:nvPr/>
          </p:nvSpPr>
          <p:spPr>
            <a:xfrm rot="21083616">
              <a:off x="11898626" y="779535"/>
              <a:ext cx="123780" cy="210160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420">
              <a:extLst>
                <a:ext uri="{FF2B5EF4-FFF2-40B4-BE49-F238E27FC236}">
                  <a16:creationId xmlns:a16="http://schemas.microsoft.com/office/drawing/2014/main" id="{EBD3F7E8-444C-4118-BAE7-02274E68B66C}"/>
                </a:ext>
              </a:extLst>
            </p:cNvPr>
            <p:cNvSpPr/>
            <p:nvPr/>
          </p:nvSpPr>
          <p:spPr>
            <a:xfrm rot="2670160">
              <a:off x="11737209" y="352921"/>
              <a:ext cx="90092" cy="152962"/>
            </a:xfrm>
            <a:custGeom>
              <a:avLst/>
              <a:gdLst>
                <a:gd name="connsiteX0" fmla="*/ 496416 w 992832"/>
                <a:gd name="connsiteY0" fmla="*/ 0 h 1685680"/>
                <a:gd name="connsiteX1" fmla="*/ 567734 w 992832"/>
                <a:gd name="connsiteY1" fmla="*/ 43326 h 1685680"/>
                <a:gd name="connsiteX2" fmla="*/ 992832 w 992832"/>
                <a:gd name="connsiteY2" fmla="*/ 842840 h 1685680"/>
                <a:gd name="connsiteX3" fmla="*/ 567734 w 992832"/>
                <a:gd name="connsiteY3" fmla="*/ 1642354 h 1685680"/>
                <a:gd name="connsiteX4" fmla="*/ 496416 w 992832"/>
                <a:gd name="connsiteY4" fmla="*/ 1685680 h 1685680"/>
                <a:gd name="connsiteX5" fmla="*/ 425099 w 992832"/>
                <a:gd name="connsiteY5" fmla="*/ 1642354 h 1685680"/>
                <a:gd name="connsiteX6" fmla="*/ 0 w 992832"/>
                <a:gd name="connsiteY6" fmla="*/ 842840 h 1685680"/>
                <a:gd name="connsiteX7" fmla="*/ 425099 w 992832"/>
                <a:gd name="connsiteY7" fmla="*/ 43326 h 16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832" h="1685680">
                  <a:moveTo>
                    <a:pt x="496416" y="0"/>
                  </a:moveTo>
                  <a:lnTo>
                    <a:pt x="567734" y="43326"/>
                  </a:lnTo>
                  <a:cubicBezTo>
                    <a:pt x="824208" y="216597"/>
                    <a:pt x="992832" y="510026"/>
                    <a:pt x="992832" y="842840"/>
                  </a:cubicBezTo>
                  <a:cubicBezTo>
                    <a:pt x="992832" y="1175654"/>
                    <a:pt x="824208" y="1469084"/>
                    <a:pt x="567734" y="1642354"/>
                  </a:cubicBezTo>
                  <a:lnTo>
                    <a:pt x="496416" y="1685680"/>
                  </a:lnTo>
                  <a:lnTo>
                    <a:pt x="425099" y="1642354"/>
                  </a:lnTo>
                  <a:cubicBezTo>
                    <a:pt x="168625" y="1469084"/>
                    <a:pt x="0" y="1175654"/>
                    <a:pt x="0" y="842840"/>
                  </a:cubicBezTo>
                  <a:cubicBezTo>
                    <a:pt x="0" y="510026"/>
                    <a:pt x="168625" y="216597"/>
                    <a:pt x="425099" y="43326"/>
                  </a:cubicBezTo>
                  <a:close/>
                </a:path>
              </a:pathLst>
            </a:custGeom>
            <a:solidFill>
              <a:srgbClr val="5EA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4CC11A-3757-4526-99E5-DE741CCDA6CA}"/>
              </a:ext>
            </a:extLst>
          </p:cNvPr>
          <p:cNvGrpSpPr/>
          <p:nvPr/>
        </p:nvGrpSpPr>
        <p:grpSpPr>
          <a:xfrm>
            <a:off x="7438101" y="3057165"/>
            <a:ext cx="3997831" cy="990801"/>
            <a:chOff x="8177091" y="3059223"/>
            <a:chExt cx="3446202" cy="990801"/>
          </a:xfrm>
          <a:gradFill>
            <a:gsLst>
              <a:gs pos="0">
                <a:srgbClr val="55D26C">
                  <a:alpha val="80000"/>
                </a:srgbClr>
              </a:gs>
              <a:gs pos="100000">
                <a:srgbClr val="83E64E">
                  <a:alpha val="18000"/>
                </a:srgbClr>
              </a:gs>
            </a:gsLst>
            <a:lin ang="5400000" scaled="1"/>
          </a:gradFill>
        </p:grpSpPr>
        <p:sp>
          <p:nvSpPr>
            <p:cNvPr id="87" name="任意多边形: 形状 173">
              <a:extLst>
                <a:ext uri="{FF2B5EF4-FFF2-40B4-BE49-F238E27FC236}">
                  <a16:creationId xmlns:a16="http://schemas.microsoft.com/office/drawing/2014/main" id="{FC71E137-D56A-46DF-A530-E4A27A44B3EE}"/>
                </a:ext>
              </a:extLst>
            </p:cNvPr>
            <p:cNvSpPr/>
            <p:nvPr/>
          </p:nvSpPr>
          <p:spPr>
            <a:xfrm>
              <a:off x="8177091" y="3059223"/>
              <a:ext cx="2042051" cy="990801"/>
            </a:xfrm>
            <a:custGeom>
              <a:avLst/>
              <a:gdLst>
                <a:gd name="connsiteX0" fmla="*/ 1567600 w 2042051"/>
                <a:gd name="connsiteY0" fmla="*/ 0 h 990801"/>
                <a:gd name="connsiteX1" fmla="*/ 2042051 w 2042051"/>
                <a:gd name="connsiteY1" fmla="*/ 474451 h 990801"/>
                <a:gd name="connsiteX2" fmla="*/ 1832870 w 2042051"/>
                <a:gd name="connsiteY2" fmla="*/ 867873 h 990801"/>
                <a:gd name="connsiteX3" fmla="*/ 1782212 w 2042051"/>
                <a:gd name="connsiteY3" fmla="*/ 895370 h 990801"/>
                <a:gd name="connsiteX4" fmla="*/ 1783216 w 2042051"/>
                <a:gd name="connsiteY4" fmla="*/ 905336 h 990801"/>
                <a:gd name="connsiteX5" fmla="*/ 1774601 w 2042051"/>
                <a:gd name="connsiteY5" fmla="*/ 990801 h 990801"/>
                <a:gd name="connsiteX6" fmla="*/ 8858 w 2042051"/>
                <a:gd name="connsiteY6" fmla="*/ 990801 h 990801"/>
                <a:gd name="connsiteX7" fmla="*/ 0 w 2042051"/>
                <a:gd name="connsiteY7" fmla="*/ 902932 h 990801"/>
                <a:gd name="connsiteX8" fmla="*/ 474451 w 2042051"/>
                <a:gd name="connsiteY8" fmla="*/ 428481 h 990801"/>
                <a:gd name="connsiteX9" fmla="*/ 659128 w 2042051"/>
                <a:gd name="connsiteY9" fmla="*/ 465766 h 990801"/>
                <a:gd name="connsiteX10" fmla="*/ 682300 w 2042051"/>
                <a:gd name="connsiteY10" fmla="*/ 478343 h 990801"/>
                <a:gd name="connsiteX11" fmla="*/ 701937 w 2042051"/>
                <a:gd name="connsiteY11" fmla="*/ 442164 h 990801"/>
                <a:gd name="connsiteX12" fmla="*/ 959749 w 2042051"/>
                <a:gd name="connsiteY12" fmla="*/ 305087 h 990801"/>
                <a:gd name="connsiteX13" fmla="*/ 1080769 w 2042051"/>
                <a:gd name="connsiteY13" fmla="*/ 329520 h 990801"/>
                <a:gd name="connsiteX14" fmla="*/ 1112714 w 2042051"/>
                <a:gd name="connsiteY14" fmla="*/ 346859 h 990801"/>
                <a:gd name="connsiteX15" fmla="*/ 1130434 w 2042051"/>
                <a:gd name="connsiteY15" fmla="*/ 289773 h 990801"/>
                <a:gd name="connsiteX16" fmla="*/ 1567600 w 2042051"/>
                <a:gd name="connsiteY16" fmla="*/ 0 h 9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2051" h="990801">
                  <a:moveTo>
                    <a:pt x="1567600" y="0"/>
                  </a:moveTo>
                  <a:cubicBezTo>
                    <a:pt x="1829632" y="0"/>
                    <a:pt x="2042051" y="212419"/>
                    <a:pt x="2042051" y="474451"/>
                  </a:cubicBezTo>
                  <a:cubicBezTo>
                    <a:pt x="2042051" y="638221"/>
                    <a:pt x="1959075" y="782611"/>
                    <a:pt x="1832870" y="867873"/>
                  </a:cubicBezTo>
                  <a:lnTo>
                    <a:pt x="1782212" y="895370"/>
                  </a:lnTo>
                  <a:lnTo>
                    <a:pt x="1783216" y="905336"/>
                  </a:lnTo>
                  <a:lnTo>
                    <a:pt x="1774601" y="990801"/>
                  </a:lnTo>
                  <a:lnTo>
                    <a:pt x="8858" y="990801"/>
                  </a:lnTo>
                  <a:lnTo>
                    <a:pt x="0" y="902932"/>
                  </a:lnTo>
                  <a:cubicBezTo>
                    <a:pt x="0" y="640900"/>
                    <a:pt x="212419" y="428481"/>
                    <a:pt x="474451" y="428481"/>
                  </a:cubicBezTo>
                  <a:cubicBezTo>
                    <a:pt x="539959" y="428481"/>
                    <a:pt x="602366" y="441757"/>
                    <a:pt x="659128" y="465766"/>
                  </a:cubicBezTo>
                  <a:lnTo>
                    <a:pt x="682300" y="478343"/>
                  </a:lnTo>
                  <a:lnTo>
                    <a:pt x="701937" y="442164"/>
                  </a:lnTo>
                  <a:cubicBezTo>
                    <a:pt x="757810" y="359462"/>
                    <a:pt x="852429" y="305087"/>
                    <a:pt x="959749" y="305087"/>
                  </a:cubicBezTo>
                  <a:cubicBezTo>
                    <a:pt x="1002677" y="305087"/>
                    <a:pt x="1043572" y="313787"/>
                    <a:pt x="1080769" y="329520"/>
                  </a:cubicBezTo>
                  <a:lnTo>
                    <a:pt x="1112714" y="346859"/>
                  </a:lnTo>
                  <a:lnTo>
                    <a:pt x="1130434" y="289773"/>
                  </a:lnTo>
                  <a:cubicBezTo>
                    <a:pt x="1202460" y="119486"/>
                    <a:pt x="1371076" y="0"/>
                    <a:pt x="1567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186">
              <a:extLst>
                <a:ext uri="{FF2B5EF4-FFF2-40B4-BE49-F238E27FC236}">
                  <a16:creationId xmlns:a16="http://schemas.microsoft.com/office/drawing/2014/main" id="{A2F2FF7F-8E51-4F31-AAF1-55617A1241FE}"/>
                </a:ext>
              </a:extLst>
            </p:cNvPr>
            <p:cNvSpPr/>
            <p:nvPr/>
          </p:nvSpPr>
          <p:spPr>
            <a:xfrm>
              <a:off x="9354641" y="3138082"/>
              <a:ext cx="2268652" cy="909946"/>
            </a:xfrm>
            <a:custGeom>
              <a:avLst/>
              <a:gdLst>
                <a:gd name="connsiteX0" fmla="*/ 1475243 w 2693784"/>
                <a:gd name="connsiteY0" fmla="*/ 0 h 1080464"/>
                <a:gd name="connsiteX1" fmla="*/ 1916623 w 2693784"/>
                <a:gd name="connsiteY1" fmla="*/ 234680 h 1080464"/>
                <a:gd name="connsiteX2" fmla="*/ 1952662 w 2693784"/>
                <a:gd name="connsiteY2" fmla="*/ 301077 h 1080464"/>
                <a:gd name="connsiteX3" fmla="*/ 1988737 w 2693784"/>
                <a:gd name="connsiteY3" fmla="*/ 283735 h 1080464"/>
                <a:gd name="connsiteX4" fmla="*/ 2095612 w 2693784"/>
                <a:gd name="connsiteY4" fmla="*/ 267577 h 1080464"/>
                <a:gd name="connsiteX5" fmla="*/ 2426771 w 2693784"/>
                <a:gd name="connsiteY5" fmla="*/ 487084 h 1080464"/>
                <a:gd name="connsiteX6" fmla="*/ 2442400 w 2693784"/>
                <a:gd name="connsiteY6" fmla="*/ 564500 h 1080464"/>
                <a:gd name="connsiteX7" fmla="*/ 2474278 w 2693784"/>
                <a:gd name="connsiteY7" fmla="*/ 574396 h 1080464"/>
                <a:gd name="connsiteX8" fmla="*/ 2693784 w 2693784"/>
                <a:gd name="connsiteY8" fmla="*/ 905554 h 1080464"/>
                <a:gd name="connsiteX9" fmla="*/ 2665540 w 2693784"/>
                <a:gd name="connsiteY9" fmla="*/ 1045449 h 1080464"/>
                <a:gd name="connsiteX10" fmla="*/ 2646535 w 2693784"/>
                <a:gd name="connsiteY10" fmla="*/ 1080464 h 1080464"/>
                <a:gd name="connsiteX11" fmla="*/ 67295 w 2693784"/>
                <a:gd name="connsiteY11" fmla="*/ 1080464 h 1080464"/>
                <a:gd name="connsiteX12" fmla="*/ 33281 w 2693784"/>
                <a:gd name="connsiteY12" fmla="*/ 1017799 h 1080464"/>
                <a:gd name="connsiteX13" fmla="*/ 0 w 2693784"/>
                <a:gd name="connsiteY13" fmla="*/ 852953 h 1080464"/>
                <a:gd name="connsiteX14" fmla="*/ 423500 w 2693784"/>
                <a:gd name="connsiteY14" fmla="*/ 429453 h 1080464"/>
                <a:gd name="connsiteX15" fmla="*/ 508850 w 2693784"/>
                <a:gd name="connsiteY15" fmla="*/ 438057 h 1080464"/>
                <a:gd name="connsiteX16" fmla="*/ 571685 w 2693784"/>
                <a:gd name="connsiteY16" fmla="*/ 457562 h 1080464"/>
                <a:gd name="connsiteX17" fmla="*/ 596952 w 2693784"/>
                <a:gd name="connsiteY17" fmla="*/ 411012 h 1080464"/>
                <a:gd name="connsiteX18" fmla="*/ 902963 w 2693784"/>
                <a:gd name="connsiteY18" fmla="*/ 248307 h 1080464"/>
                <a:gd name="connsiteX19" fmla="*/ 977337 w 2693784"/>
                <a:gd name="connsiteY19" fmla="*/ 255804 h 1080464"/>
                <a:gd name="connsiteX20" fmla="*/ 1014521 w 2693784"/>
                <a:gd name="connsiteY20" fmla="*/ 267347 h 1080464"/>
                <a:gd name="connsiteX21" fmla="*/ 1020018 w 2693784"/>
                <a:gd name="connsiteY21" fmla="*/ 256277 h 1080464"/>
                <a:gd name="connsiteX22" fmla="*/ 1475243 w 2693784"/>
                <a:gd name="connsiteY22" fmla="*/ 0 h 108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93784" h="1080464">
                  <a:moveTo>
                    <a:pt x="1475243" y="0"/>
                  </a:moveTo>
                  <a:cubicBezTo>
                    <a:pt x="1658976" y="0"/>
                    <a:pt x="1820967" y="93091"/>
                    <a:pt x="1916623" y="234680"/>
                  </a:cubicBezTo>
                  <a:lnTo>
                    <a:pt x="1952662" y="301077"/>
                  </a:lnTo>
                  <a:lnTo>
                    <a:pt x="1988737" y="283735"/>
                  </a:lnTo>
                  <a:cubicBezTo>
                    <a:pt x="2022499" y="273234"/>
                    <a:pt x="2058395" y="267577"/>
                    <a:pt x="2095612" y="267577"/>
                  </a:cubicBezTo>
                  <a:cubicBezTo>
                    <a:pt x="2244481" y="267577"/>
                    <a:pt x="2372210" y="358089"/>
                    <a:pt x="2426771" y="487084"/>
                  </a:cubicBezTo>
                  <a:lnTo>
                    <a:pt x="2442400" y="564500"/>
                  </a:lnTo>
                  <a:lnTo>
                    <a:pt x="2474278" y="574396"/>
                  </a:lnTo>
                  <a:cubicBezTo>
                    <a:pt x="2603272" y="628956"/>
                    <a:pt x="2693784" y="756685"/>
                    <a:pt x="2693784" y="905554"/>
                  </a:cubicBezTo>
                  <a:cubicBezTo>
                    <a:pt x="2693784" y="955177"/>
                    <a:pt x="2683727" y="1002451"/>
                    <a:pt x="2665540" y="1045449"/>
                  </a:cubicBezTo>
                  <a:lnTo>
                    <a:pt x="2646535" y="1080464"/>
                  </a:lnTo>
                  <a:lnTo>
                    <a:pt x="67295" y="1080464"/>
                  </a:lnTo>
                  <a:lnTo>
                    <a:pt x="33281" y="1017799"/>
                  </a:lnTo>
                  <a:cubicBezTo>
                    <a:pt x="11851" y="967132"/>
                    <a:pt x="0" y="911426"/>
                    <a:pt x="0" y="852953"/>
                  </a:cubicBezTo>
                  <a:cubicBezTo>
                    <a:pt x="0" y="619060"/>
                    <a:pt x="189607" y="429453"/>
                    <a:pt x="423500" y="429453"/>
                  </a:cubicBezTo>
                  <a:cubicBezTo>
                    <a:pt x="452737" y="429453"/>
                    <a:pt x="481282" y="432416"/>
                    <a:pt x="508850" y="438057"/>
                  </a:cubicBezTo>
                  <a:lnTo>
                    <a:pt x="571685" y="457562"/>
                  </a:lnTo>
                  <a:lnTo>
                    <a:pt x="596952" y="411012"/>
                  </a:lnTo>
                  <a:cubicBezTo>
                    <a:pt x="663270" y="312847"/>
                    <a:pt x="775580" y="248307"/>
                    <a:pt x="902963" y="248307"/>
                  </a:cubicBezTo>
                  <a:cubicBezTo>
                    <a:pt x="928440" y="248307"/>
                    <a:pt x="953314" y="250889"/>
                    <a:pt x="977337" y="255804"/>
                  </a:cubicBezTo>
                  <a:lnTo>
                    <a:pt x="1014521" y="267347"/>
                  </a:lnTo>
                  <a:lnTo>
                    <a:pt x="1020018" y="256277"/>
                  </a:lnTo>
                  <a:cubicBezTo>
                    <a:pt x="1113374" y="102633"/>
                    <a:pt x="1282323" y="0"/>
                    <a:pt x="14752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793A38-0A60-4183-8EB7-28F15D3A0D86}"/>
              </a:ext>
            </a:extLst>
          </p:cNvPr>
          <p:cNvGrpSpPr/>
          <p:nvPr/>
        </p:nvGrpSpPr>
        <p:grpSpPr>
          <a:xfrm>
            <a:off x="-17369" y="3034991"/>
            <a:ext cx="4009268" cy="990801"/>
            <a:chOff x="8177091" y="3059223"/>
            <a:chExt cx="3446202" cy="990801"/>
          </a:xfrm>
          <a:gradFill>
            <a:gsLst>
              <a:gs pos="0">
                <a:srgbClr val="55D26C">
                  <a:alpha val="80000"/>
                </a:srgbClr>
              </a:gs>
              <a:gs pos="100000">
                <a:srgbClr val="83E64E">
                  <a:alpha val="18000"/>
                </a:srgbClr>
              </a:gs>
            </a:gsLst>
            <a:lin ang="5400000" scaled="1"/>
          </a:gradFill>
        </p:grpSpPr>
        <p:sp>
          <p:nvSpPr>
            <p:cNvPr id="121" name="任意多边形: 形状 173">
              <a:extLst>
                <a:ext uri="{FF2B5EF4-FFF2-40B4-BE49-F238E27FC236}">
                  <a16:creationId xmlns:a16="http://schemas.microsoft.com/office/drawing/2014/main" id="{D2EEE42E-8BF2-47D6-AB01-51D464C4F048}"/>
                </a:ext>
              </a:extLst>
            </p:cNvPr>
            <p:cNvSpPr/>
            <p:nvPr/>
          </p:nvSpPr>
          <p:spPr>
            <a:xfrm>
              <a:off x="8177091" y="3059223"/>
              <a:ext cx="2042051" cy="990801"/>
            </a:xfrm>
            <a:custGeom>
              <a:avLst/>
              <a:gdLst>
                <a:gd name="connsiteX0" fmla="*/ 1567600 w 2042051"/>
                <a:gd name="connsiteY0" fmla="*/ 0 h 990801"/>
                <a:gd name="connsiteX1" fmla="*/ 2042051 w 2042051"/>
                <a:gd name="connsiteY1" fmla="*/ 474451 h 990801"/>
                <a:gd name="connsiteX2" fmla="*/ 1832870 w 2042051"/>
                <a:gd name="connsiteY2" fmla="*/ 867873 h 990801"/>
                <a:gd name="connsiteX3" fmla="*/ 1782212 w 2042051"/>
                <a:gd name="connsiteY3" fmla="*/ 895370 h 990801"/>
                <a:gd name="connsiteX4" fmla="*/ 1783216 w 2042051"/>
                <a:gd name="connsiteY4" fmla="*/ 905336 h 990801"/>
                <a:gd name="connsiteX5" fmla="*/ 1774601 w 2042051"/>
                <a:gd name="connsiteY5" fmla="*/ 990801 h 990801"/>
                <a:gd name="connsiteX6" fmla="*/ 8858 w 2042051"/>
                <a:gd name="connsiteY6" fmla="*/ 990801 h 990801"/>
                <a:gd name="connsiteX7" fmla="*/ 0 w 2042051"/>
                <a:gd name="connsiteY7" fmla="*/ 902932 h 990801"/>
                <a:gd name="connsiteX8" fmla="*/ 474451 w 2042051"/>
                <a:gd name="connsiteY8" fmla="*/ 428481 h 990801"/>
                <a:gd name="connsiteX9" fmla="*/ 659128 w 2042051"/>
                <a:gd name="connsiteY9" fmla="*/ 465766 h 990801"/>
                <a:gd name="connsiteX10" fmla="*/ 682300 w 2042051"/>
                <a:gd name="connsiteY10" fmla="*/ 478343 h 990801"/>
                <a:gd name="connsiteX11" fmla="*/ 701937 w 2042051"/>
                <a:gd name="connsiteY11" fmla="*/ 442164 h 990801"/>
                <a:gd name="connsiteX12" fmla="*/ 959749 w 2042051"/>
                <a:gd name="connsiteY12" fmla="*/ 305087 h 990801"/>
                <a:gd name="connsiteX13" fmla="*/ 1080769 w 2042051"/>
                <a:gd name="connsiteY13" fmla="*/ 329520 h 990801"/>
                <a:gd name="connsiteX14" fmla="*/ 1112714 w 2042051"/>
                <a:gd name="connsiteY14" fmla="*/ 346859 h 990801"/>
                <a:gd name="connsiteX15" fmla="*/ 1130434 w 2042051"/>
                <a:gd name="connsiteY15" fmla="*/ 289773 h 990801"/>
                <a:gd name="connsiteX16" fmla="*/ 1567600 w 2042051"/>
                <a:gd name="connsiteY16" fmla="*/ 0 h 9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2051" h="990801">
                  <a:moveTo>
                    <a:pt x="1567600" y="0"/>
                  </a:moveTo>
                  <a:cubicBezTo>
                    <a:pt x="1829632" y="0"/>
                    <a:pt x="2042051" y="212419"/>
                    <a:pt x="2042051" y="474451"/>
                  </a:cubicBezTo>
                  <a:cubicBezTo>
                    <a:pt x="2042051" y="638221"/>
                    <a:pt x="1959075" y="782611"/>
                    <a:pt x="1832870" y="867873"/>
                  </a:cubicBezTo>
                  <a:lnTo>
                    <a:pt x="1782212" y="895370"/>
                  </a:lnTo>
                  <a:lnTo>
                    <a:pt x="1783216" y="905336"/>
                  </a:lnTo>
                  <a:lnTo>
                    <a:pt x="1774601" y="990801"/>
                  </a:lnTo>
                  <a:lnTo>
                    <a:pt x="8858" y="990801"/>
                  </a:lnTo>
                  <a:lnTo>
                    <a:pt x="0" y="902932"/>
                  </a:lnTo>
                  <a:cubicBezTo>
                    <a:pt x="0" y="640900"/>
                    <a:pt x="212419" y="428481"/>
                    <a:pt x="474451" y="428481"/>
                  </a:cubicBezTo>
                  <a:cubicBezTo>
                    <a:pt x="539959" y="428481"/>
                    <a:pt x="602366" y="441757"/>
                    <a:pt x="659128" y="465766"/>
                  </a:cubicBezTo>
                  <a:lnTo>
                    <a:pt x="682300" y="478343"/>
                  </a:lnTo>
                  <a:lnTo>
                    <a:pt x="701937" y="442164"/>
                  </a:lnTo>
                  <a:cubicBezTo>
                    <a:pt x="757810" y="359462"/>
                    <a:pt x="852429" y="305087"/>
                    <a:pt x="959749" y="305087"/>
                  </a:cubicBezTo>
                  <a:cubicBezTo>
                    <a:pt x="1002677" y="305087"/>
                    <a:pt x="1043572" y="313787"/>
                    <a:pt x="1080769" y="329520"/>
                  </a:cubicBezTo>
                  <a:lnTo>
                    <a:pt x="1112714" y="346859"/>
                  </a:lnTo>
                  <a:lnTo>
                    <a:pt x="1130434" y="289773"/>
                  </a:lnTo>
                  <a:cubicBezTo>
                    <a:pt x="1202460" y="119486"/>
                    <a:pt x="1371076" y="0"/>
                    <a:pt x="1567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: 形状 186">
              <a:extLst>
                <a:ext uri="{FF2B5EF4-FFF2-40B4-BE49-F238E27FC236}">
                  <a16:creationId xmlns:a16="http://schemas.microsoft.com/office/drawing/2014/main" id="{0D073FA0-52B2-4312-A7B2-19ACB70856D3}"/>
                </a:ext>
              </a:extLst>
            </p:cNvPr>
            <p:cNvSpPr/>
            <p:nvPr/>
          </p:nvSpPr>
          <p:spPr>
            <a:xfrm>
              <a:off x="9354641" y="3138082"/>
              <a:ext cx="2268652" cy="909946"/>
            </a:xfrm>
            <a:custGeom>
              <a:avLst/>
              <a:gdLst>
                <a:gd name="connsiteX0" fmla="*/ 1475243 w 2693784"/>
                <a:gd name="connsiteY0" fmla="*/ 0 h 1080464"/>
                <a:gd name="connsiteX1" fmla="*/ 1916623 w 2693784"/>
                <a:gd name="connsiteY1" fmla="*/ 234680 h 1080464"/>
                <a:gd name="connsiteX2" fmla="*/ 1952662 w 2693784"/>
                <a:gd name="connsiteY2" fmla="*/ 301077 h 1080464"/>
                <a:gd name="connsiteX3" fmla="*/ 1988737 w 2693784"/>
                <a:gd name="connsiteY3" fmla="*/ 283735 h 1080464"/>
                <a:gd name="connsiteX4" fmla="*/ 2095612 w 2693784"/>
                <a:gd name="connsiteY4" fmla="*/ 267577 h 1080464"/>
                <a:gd name="connsiteX5" fmla="*/ 2426771 w 2693784"/>
                <a:gd name="connsiteY5" fmla="*/ 487084 h 1080464"/>
                <a:gd name="connsiteX6" fmla="*/ 2442400 w 2693784"/>
                <a:gd name="connsiteY6" fmla="*/ 564500 h 1080464"/>
                <a:gd name="connsiteX7" fmla="*/ 2474278 w 2693784"/>
                <a:gd name="connsiteY7" fmla="*/ 574396 h 1080464"/>
                <a:gd name="connsiteX8" fmla="*/ 2693784 w 2693784"/>
                <a:gd name="connsiteY8" fmla="*/ 905554 h 1080464"/>
                <a:gd name="connsiteX9" fmla="*/ 2665540 w 2693784"/>
                <a:gd name="connsiteY9" fmla="*/ 1045449 h 1080464"/>
                <a:gd name="connsiteX10" fmla="*/ 2646535 w 2693784"/>
                <a:gd name="connsiteY10" fmla="*/ 1080464 h 1080464"/>
                <a:gd name="connsiteX11" fmla="*/ 67295 w 2693784"/>
                <a:gd name="connsiteY11" fmla="*/ 1080464 h 1080464"/>
                <a:gd name="connsiteX12" fmla="*/ 33281 w 2693784"/>
                <a:gd name="connsiteY12" fmla="*/ 1017799 h 1080464"/>
                <a:gd name="connsiteX13" fmla="*/ 0 w 2693784"/>
                <a:gd name="connsiteY13" fmla="*/ 852953 h 1080464"/>
                <a:gd name="connsiteX14" fmla="*/ 423500 w 2693784"/>
                <a:gd name="connsiteY14" fmla="*/ 429453 h 1080464"/>
                <a:gd name="connsiteX15" fmla="*/ 508850 w 2693784"/>
                <a:gd name="connsiteY15" fmla="*/ 438057 h 1080464"/>
                <a:gd name="connsiteX16" fmla="*/ 571685 w 2693784"/>
                <a:gd name="connsiteY16" fmla="*/ 457562 h 1080464"/>
                <a:gd name="connsiteX17" fmla="*/ 596952 w 2693784"/>
                <a:gd name="connsiteY17" fmla="*/ 411012 h 1080464"/>
                <a:gd name="connsiteX18" fmla="*/ 902963 w 2693784"/>
                <a:gd name="connsiteY18" fmla="*/ 248307 h 1080464"/>
                <a:gd name="connsiteX19" fmla="*/ 977337 w 2693784"/>
                <a:gd name="connsiteY19" fmla="*/ 255804 h 1080464"/>
                <a:gd name="connsiteX20" fmla="*/ 1014521 w 2693784"/>
                <a:gd name="connsiteY20" fmla="*/ 267347 h 1080464"/>
                <a:gd name="connsiteX21" fmla="*/ 1020018 w 2693784"/>
                <a:gd name="connsiteY21" fmla="*/ 256277 h 1080464"/>
                <a:gd name="connsiteX22" fmla="*/ 1475243 w 2693784"/>
                <a:gd name="connsiteY22" fmla="*/ 0 h 108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93784" h="1080464">
                  <a:moveTo>
                    <a:pt x="1475243" y="0"/>
                  </a:moveTo>
                  <a:cubicBezTo>
                    <a:pt x="1658976" y="0"/>
                    <a:pt x="1820967" y="93091"/>
                    <a:pt x="1916623" y="234680"/>
                  </a:cubicBezTo>
                  <a:lnTo>
                    <a:pt x="1952662" y="301077"/>
                  </a:lnTo>
                  <a:lnTo>
                    <a:pt x="1988737" y="283735"/>
                  </a:lnTo>
                  <a:cubicBezTo>
                    <a:pt x="2022499" y="273234"/>
                    <a:pt x="2058395" y="267577"/>
                    <a:pt x="2095612" y="267577"/>
                  </a:cubicBezTo>
                  <a:cubicBezTo>
                    <a:pt x="2244481" y="267577"/>
                    <a:pt x="2372210" y="358089"/>
                    <a:pt x="2426771" y="487084"/>
                  </a:cubicBezTo>
                  <a:lnTo>
                    <a:pt x="2442400" y="564500"/>
                  </a:lnTo>
                  <a:lnTo>
                    <a:pt x="2474278" y="574396"/>
                  </a:lnTo>
                  <a:cubicBezTo>
                    <a:pt x="2603272" y="628956"/>
                    <a:pt x="2693784" y="756685"/>
                    <a:pt x="2693784" y="905554"/>
                  </a:cubicBezTo>
                  <a:cubicBezTo>
                    <a:pt x="2693784" y="955177"/>
                    <a:pt x="2683727" y="1002451"/>
                    <a:pt x="2665540" y="1045449"/>
                  </a:cubicBezTo>
                  <a:lnTo>
                    <a:pt x="2646535" y="1080464"/>
                  </a:lnTo>
                  <a:lnTo>
                    <a:pt x="67295" y="1080464"/>
                  </a:lnTo>
                  <a:lnTo>
                    <a:pt x="33281" y="1017799"/>
                  </a:lnTo>
                  <a:cubicBezTo>
                    <a:pt x="11851" y="967132"/>
                    <a:pt x="0" y="911426"/>
                    <a:pt x="0" y="852953"/>
                  </a:cubicBezTo>
                  <a:cubicBezTo>
                    <a:pt x="0" y="619060"/>
                    <a:pt x="189607" y="429453"/>
                    <a:pt x="423500" y="429453"/>
                  </a:cubicBezTo>
                  <a:cubicBezTo>
                    <a:pt x="452737" y="429453"/>
                    <a:pt x="481282" y="432416"/>
                    <a:pt x="508850" y="438057"/>
                  </a:cubicBezTo>
                  <a:lnTo>
                    <a:pt x="571685" y="457562"/>
                  </a:lnTo>
                  <a:lnTo>
                    <a:pt x="596952" y="411012"/>
                  </a:lnTo>
                  <a:cubicBezTo>
                    <a:pt x="663270" y="312847"/>
                    <a:pt x="775580" y="248307"/>
                    <a:pt x="902963" y="248307"/>
                  </a:cubicBezTo>
                  <a:cubicBezTo>
                    <a:pt x="928440" y="248307"/>
                    <a:pt x="953314" y="250889"/>
                    <a:pt x="977337" y="255804"/>
                  </a:cubicBezTo>
                  <a:lnTo>
                    <a:pt x="1014521" y="267347"/>
                  </a:lnTo>
                  <a:lnTo>
                    <a:pt x="1020018" y="256277"/>
                  </a:lnTo>
                  <a:cubicBezTo>
                    <a:pt x="1113374" y="102633"/>
                    <a:pt x="1282323" y="0"/>
                    <a:pt x="14752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249D7C5-4130-4647-AAE3-93FCCBACB5C6}"/>
              </a:ext>
            </a:extLst>
          </p:cNvPr>
          <p:cNvGrpSpPr/>
          <p:nvPr/>
        </p:nvGrpSpPr>
        <p:grpSpPr>
          <a:xfrm>
            <a:off x="3991899" y="3018654"/>
            <a:ext cx="3446202" cy="990801"/>
            <a:chOff x="8177091" y="3059223"/>
            <a:chExt cx="3446202" cy="990801"/>
          </a:xfrm>
          <a:gradFill>
            <a:gsLst>
              <a:gs pos="0">
                <a:srgbClr val="55D26C">
                  <a:alpha val="80000"/>
                </a:srgbClr>
              </a:gs>
              <a:gs pos="100000">
                <a:srgbClr val="83E64E">
                  <a:alpha val="18000"/>
                </a:srgbClr>
              </a:gs>
            </a:gsLst>
            <a:lin ang="5400000" scaled="1"/>
          </a:gradFill>
        </p:grpSpPr>
        <p:sp>
          <p:nvSpPr>
            <p:cNvPr id="124" name="任意多边形: 形状 173">
              <a:extLst>
                <a:ext uri="{FF2B5EF4-FFF2-40B4-BE49-F238E27FC236}">
                  <a16:creationId xmlns:a16="http://schemas.microsoft.com/office/drawing/2014/main" id="{33574A88-6726-4A51-B164-926A62F28057}"/>
                </a:ext>
              </a:extLst>
            </p:cNvPr>
            <p:cNvSpPr/>
            <p:nvPr/>
          </p:nvSpPr>
          <p:spPr>
            <a:xfrm>
              <a:off x="8177091" y="3059223"/>
              <a:ext cx="2042051" cy="990801"/>
            </a:xfrm>
            <a:custGeom>
              <a:avLst/>
              <a:gdLst>
                <a:gd name="connsiteX0" fmla="*/ 1567600 w 2042051"/>
                <a:gd name="connsiteY0" fmla="*/ 0 h 990801"/>
                <a:gd name="connsiteX1" fmla="*/ 2042051 w 2042051"/>
                <a:gd name="connsiteY1" fmla="*/ 474451 h 990801"/>
                <a:gd name="connsiteX2" fmla="*/ 1832870 w 2042051"/>
                <a:gd name="connsiteY2" fmla="*/ 867873 h 990801"/>
                <a:gd name="connsiteX3" fmla="*/ 1782212 w 2042051"/>
                <a:gd name="connsiteY3" fmla="*/ 895370 h 990801"/>
                <a:gd name="connsiteX4" fmla="*/ 1783216 w 2042051"/>
                <a:gd name="connsiteY4" fmla="*/ 905336 h 990801"/>
                <a:gd name="connsiteX5" fmla="*/ 1774601 w 2042051"/>
                <a:gd name="connsiteY5" fmla="*/ 990801 h 990801"/>
                <a:gd name="connsiteX6" fmla="*/ 8858 w 2042051"/>
                <a:gd name="connsiteY6" fmla="*/ 990801 h 990801"/>
                <a:gd name="connsiteX7" fmla="*/ 0 w 2042051"/>
                <a:gd name="connsiteY7" fmla="*/ 902932 h 990801"/>
                <a:gd name="connsiteX8" fmla="*/ 474451 w 2042051"/>
                <a:gd name="connsiteY8" fmla="*/ 428481 h 990801"/>
                <a:gd name="connsiteX9" fmla="*/ 659128 w 2042051"/>
                <a:gd name="connsiteY9" fmla="*/ 465766 h 990801"/>
                <a:gd name="connsiteX10" fmla="*/ 682300 w 2042051"/>
                <a:gd name="connsiteY10" fmla="*/ 478343 h 990801"/>
                <a:gd name="connsiteX11" fmla="*/ 701937 w 2042051"/>
                <a:gd name="connsiteY11" fmla="*/ 442164 h 990801"/>
                <a:gd name="connsiteX12" fmla="*/ 959749 w 2042051"/>
                <a:gd name="connsiteY12" fmla="*/ 305087 h 990801"/>
                <a:gd name="connsiteX13" fmla="*/ 1080769 w 2042051"/>
                <a:gd name="connsiteY13" fmla="*/ 329520 h 990801"/>
                <a:gd name="connsiteX14" fmla="*/ 1112714 w 2042051"/>
                <a:gd name="connsiteY14" fmla="*/ 346859 h 990801"/>
                <a:gd name="connsiteX15" fmla="*/ 1130434 w 2042051"/>
                <a:gd name="connsiteY15" fmla="*/ 289773 h 990801"/>
                <a:gd name="connsiteX16" fmla="*/ 1567600 w 2042051"/>
                <a:gd name="connsiteY16" fmla="*/ 0 h 9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2051" h="990801">
                  <a:moveTo>
                    <a:pt x="1567600" y="0"/>
                  </a:moveTo>
                  <a:cubicBezTo>
                    <a:pt x="1829632" y="0"/>
                    <a:pt x="2042051" y="212419"/>
                    <a:pt x="2042051" y="474451"/>
                  </a:cubicBezTo>
                  <a:cubicBezTo>
                    <a:pt x="2042051" y="638221"/>
                    <a:pt x="1959075" y="782611"/>
                    <a:pt x="1832870" y="867873"/>
                  </a:cubicBezTo>
                  <a:lnTo>
                    <a:pt x="1782212" y="895370"/>
                  </a:lnTo>
                  <a:lnTo>
                    <a:pt x="1783216" y="905336"/>
                  </a:lnTo>
                  <a:lnTo>
                    <a:pt x="1774601" y="990801"/>
                  </a:lnTo>
                  <a:lnTo>
                    <a:pt x="8858" y="990801"/>
                  </a:lnTo>
                  <a:lnTo>
                    <a:pt x="0" y="902932"/>
                  </a:lnTo>
                  <a:cubicBezTo>
                    <a:pt x="0" y="640900"/>
                    <a:pt x="212419" y="428481"/>
                    <a:pt x="474451" y="428481"/>
                  </a:cubicBezTo>
                  <a:cubicBezTo>
                    <a:pt x="539959" y="428481"/>
                    <a:pt x="602366" y="441757"/>
                    <a:pt x="659128" y="465766"/>
                  </a:cubicBezTo>
                  <a:lnTo>
                    <a:pt x="682300" y="478343"/>
                  </a:lnTo>
                  <a:lnTo>
                    <a:pt x="701937" y="442164"/>
                  </a:lnTo>
                  <a:cubicBezTo>
                    <a:pt x="757810" y="359462"/>
                    <a:pt x="852429" y="305087"/>
                    <a:pt x="959749" y="305087"/>
                  </a:cubicBezTo>
                  <a:cubicBezTo>
                    <a:pt x="1002677" y="305087"/>
                    <a:pt x="1043572" y="313787"/>
                    <a:pt x="1080769" y="329520"/>
                  </a:cubicBezTo>
                  <a:lnTo>
                    <a:pt x="1112714" y="346859"/>
                  </a:lnTo>
                  <a:lnTo>
                    <a:pt x="1130434" y="289773"/>
                  </a:lnTo>
                  <a:cubicBezTo>
                    <a:pt x="1202460" y="119486"/>
                    <a:pt x="1371076" y="0"/>
                    <a:pt x="1567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: 形状 186">
              <a:extLst>
                <a:ext uri="{FF2B5EF4-FFF2-40B4-BE49-F238E27FC236}">
                  <a16:creationId xmlns:a16="http://schemas.microsoft.com/office/drawing/2014/main" id="{D1E2C7E7-7F9F-4D72-92CA-15347A5D9E63}"/>
                </a:ext>
              </a:extLst>
            </p:cNvPr>
            <p:cNvSpPr/>
            <p:nvPr/>
          </p:nvSpPr>
          <p:spPr>
            <a:xfrm>
              <a:off x="9354641" y="3138082"/>
              <a:ext cx="2268652" cy="909946"/>
            </a:xfrm>
            <a:custGeom>
              <a:avLst/>
              <a:gdLst>
                <a:gd name="connsiteX0" fmla="*/ 1475243 w 2693784"/>
                <a:gd name="connsiteY0" fmla="*/ 0 h 1080464"/>
                <a:gd name="connsiteX1" fmla="*/ 1916623 w 2693784"/>
                <a:gd name="connsiteY1" fmla="*/ 234680 h 1080464"/>
                <a:gd name="connsiteX2" fmla="*/ 1952662 w 2693784"/>
                <a:gd name="connsiteY2" fmla="*/ 301077 h 1080464"/>
                <a:gd name="connsiteX3" fmla="*/ 1988737 w 2693784"/>
                <a:gd name="connsiteY3" fmla="*/ 283735 h 1080464"/>
                <a:gd name="connsiteX4" fmla="*/ 2095612 w 2693784"/>
                <a:gd name="connsiteY4" fmla="*/ 267577 h 1080464"/>
                <a:gd name="connsiteX5" fmla="*/ 2426771 w 2693784"/>
                <a:gd name="connsiteY5" fmla="*/ 487084 h 1080464"/>
                <a:gd name="connsiteX6" fmla="*/ 2442400 w 2693784"/>
                <a:gd name="connsiteY6" fmla="*/ 564500 h 1080464"/>
                <a:gd name="connsiteX7" fmla="*/ 2474278 w 2693784"/>
                <a:gd name="connsiteY7" fmla="*/ 574396 h 1080464"/>
                <a:gd name="connsiteX8" fmla="*/ 2693784 w 2693784"/>
                <a:gd name="connsiteY8" fmla="*/ 905554 h 1080464"/>
                <a:gd name="connsiteX9" fmla="*/ 2665540 w 2693784"/>
                <a:gd name="connsiteY9" fmla="*/ 1045449 h 1080464"/>
                <a:gd name="connsiteX10" fmla="*/ 2646535 w 2693784"/>
                <a:gd name="connsiteY10" fmla="*/ 1080464 h 1080464"/>
                <a:gd name="connsiteX11" fmla="*/ 67295 w 2693784"/>
                <a:gd name="connsiteY11" fmla="*/ 1080464 h 1080464"/>
                <a:gd name="connsiteX12" fmla="*/ 33281 w 2693784"/>
                <a:gd name="connsiteY12" fmla="*/ 1017799 h 1080464"/>
                <a:gd name="connsiteX13" fmla="*/ 0 w 2693784"/>
                <a:gd name="connsiteY13" fmla="*/ 852953 h 1080464"/>
                <a:gd name="connsiteX14" fmla="*/ 423500 w 2693784"/>
                <a:gd name="connsiteY14" fmla="*/ 429453 h 1080464"/>
                <a:gd name="connsiteX15" fmla="*/ 508850 w 2693784"/>
                <a:gd name="connsiteY15" fmla="*/ 438057 h 1080464"/>
                <a:gd name="connsiteX16" fmla="*/ 571685 w 2693784"/>
                <a:gd name="connsiteY16" fmla="*/ 457562 h 1080464"/>
                <a:gd name="connsiteX17" fmla="*/ 596952 w 2693784"/>
                <a:gd name="connsiteY17" fmla="*/ 411012 h 1080464"/>
                <a:gd name="connsiteX18" fmla="*/ 902963 w 2693784"/>
                <a:gd name="connsiteY18" fmla="*/ 248307 h 1080464"/>
                <a:gd name="connsiteX19" fmla="*/ 977337 w 2693784"/>
                <a:gd name="connsiteY19" fmla="*/ 255804 h 1080464"/>
                <a:gd name="connsiteX20" fmla="*/ 1014521 w 2693784"/>
                <a:gd name="connsiteY20" fmla="*/ 267347 h 1080464"/>
                <a:gd name="connsiteX21" fmla="*/ 1020018 w 2693784"/>
                <a:gd name="connsiteY21" fmla="*/ 256277 h 1080464"/>
                <a:gd name="connsiteX22" fmla="*/ 1475243 w 2693784"/>
                <a:gd name="connsiteY22" fmla="*/ 0 h 108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93784" h="1080464">
                  <a:moveTo>
                    <a:pt x="1475243" y="0"/>
                  </a:moveTo>
                  <a:cubicBezTo>
                    <a:pt x="1658976" y="0"/>
                    <a:pt x="1820967" y="93091"/>
                    <a:pt x="1916623" y="234680"/>
                  </a:cubicBezTo>
                  <a:lnTo>
                    <a:pt x="1952662" y="301077"/>
                  </a:lnTo>
                  <a:lnTo>
                    <a:pt x="1988737" y="283735"/>
                  </a:lnTo>
                  <a:cubicBezTo>
                    <a:pt x="2022499" y="273234"/>
                    <a:pt x="2058395" y="267577"/>
                    <a:pt x="2095612" y="267577"/>
                  </a:cubicBezTo>
                  <a:cubicBezTo>
                    <a:pt x="2244481" y="267577"/>
                    <a:pt x="2372210" y="358089"/>
                    <a:pt x="2426771" y="487084"/>
                  </a:cubicBezTo>
                  <a:lnTo>
                    <a:pt x="2442400" y="564500"/>
                  </a:lnTo>
                  <a:lnTo>
                    <a:pt x="2474278" y="574396"/>
                  </a:lnTo>
                  <a:cubicBezTo>
                    <a:pt x="2603272" y="628956"/>
                    <a:pt x="2693784" y="756685"/>
                    <a:pt x="2693784" y="905554"/>
                  </a:cubicBezTo>
                  <a:cubicBezTo>
                    <a:pt x="2693784" y="955177"/>
                    <a:pt x="2683727" y="1002451"/>
                    <a:pt x="2665540" y="1045449"/>
                  </a:cubicBezTo>
                  <a:lnTo>
                    <a:pt x="2646535" y="1080464"/>
                  </a:lnTo>
                  <a:lnTo>
                    <a:pt x="67295" y="1080464"/>
                  </a:lnTo>
                  <a:lnTo>
                    <a:pt x="33281" y="1017799"/>
                  </a:lnTo>
                  <a:cubicBezTo>
                    <a:pt x="11851" y="967132"/>
                    <a:pt x="0" y="911426"/>
                    <a:pt x="0" y="852953"/>
                  </a:cubicBezTo>
                  <a:cubicBezTo>
                    <a:pt x="0" y="619060"/>
                    <a:pt x="189607" y="429453"/>
                    <a:pt x="423500" y="429453"/>
                  </a:cubicBezTo>
                  <a:cubicBezTo>
                    <a:pt x="452737" y="429453"/>
                    <a:pt x="481282" y="432416"/>
                    <a:pt x="508850" y="438057"/>
                  </a:cubicBezTo>
                  <a:lnTo>
                    <a:pt x="571685" y="457562"/>
                  </a:lnTo>
                  <a:lnTo>
                    <a:pt x="596952" y="411012"/>
                  </a:lnTo>
                  <a:cubicBezTo>
                    <a:pt x="663270" y="312847"/>
                    <a:pt x="775580" y="248307"/>
                    <a:pt x="902963" y="248307"/>
                  </a:cubicBezTo>
                  <a:cubicBezTo>
                    <a:pt x="928440" y="248307"/>
                    <a:pt x="953314" y="250889"/>
                    <a:pt x="977337" y="255804"/>
                  </a:cubicBezTo>
                  <a:lnTo>
                    <a:pt x="1014521" y="267347"/>
                  </a:lnTo>
                  <a:lnTo>
                    <a:pt x="1020018" y="256277"/>
                  </a:lnTo>
                  <a:cubicBezTo>
                    <a:pt x="1113374" y="102633"/>
                    <a:pt x="1282323" y="0"/>
                    <a:pt x="14752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6" name="文本框 376">
            <a:extLst>
              <a:ext uri="{FF2B5EF4-FFF2-40B4-BE49-F238E27FC236}">
                <a16:creationId xmlns:a16="http://schemas.microsoft.com/office/drawing/2014/main" id="{16F399FF-9ACB-443E-9DA1-86AA4E33D7B3}"/>
              </a:ext>
            </a:extLst>
          </p:cNvPr>
          <p:cNvSpPr txBox="1"/>
          <p:nvPr/>
        </p:nvSpPr>
        <p:spPr>
          <a:xfrm>
            <a:off x="2945765" y="1481991"/>
            <a:ext cx="553847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dirty="0">
                <a:latin typeface="Fredoka One (Headings)"/>
              </a:rPr>
              <a:t>EXCELLENT !!!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C8101-B46D-40A7-8591-51CF17E06F24}"/>
              </a:ext>
            </a:extLst>
          </p:cNvPr>
          <p:cNvGrpSpPr/>
          <p:nvPr/>
        </p:nvGrpSpPr>
        <p:grpSpPr>
          <a:xfrm>
            <a:off x="4713712" y="2716709"/>
            <a:ext cx="2002577" cy="1800000"/>
            <a:chOff x="4684413" y="2716709"/>
            <a:chExt cx="2002577" cy="1800000"/>
          </a:xfrm>
        </p:grpSpPr>
        <p:pic>
          <p:nvPicPr>
            <p:cNvPr id="127" name="Picture 126" descr="rabbit-removebg-preview">
              <a:extLst>
                <a:ext uri="{FF2B5EF4-FFF2-40B4-BE49-F238E27FC236}">
                  <a16:creationId xmlns:a16="http://schemas.microsoft.com/office/drawing/2014/main" id="{1C2BC490-77A2-4D81-856C-2054D6B0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7132" t="1427" r="55668" b="48947"/>
            <a:stretch>
              <a:fillRect/>
            </a:stretch>
          </p:blipFill>
          <p:spPr>
            <a:xfrm>
              <a:off x="4684413" y="3004172"/>
              <a:ext cx="590846" cy="1080000"/>
            </a:xfrm>
            <a:prstGeom prst="rect">
              <a:avLst/>
            </a:prstGeom>
          </p:spPr>
        </p:pic>
        <p:pic>
          <p:nvPicPr>
            <p:cNvPr id="129" name="Picture 128" descr="serigala-removebg-preview">
              <a:extLst>
                <a:ext uri="{FF2B5EF4-FFF2-40B4-BE49-F238E27FC236}">
                  <a16:creationId xmlns:a16="http://schemas.microsoft.com/office/drawing/2014/main" id="{E2DF4ADB-5E60-44B6-A003-723CEA34D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75602" b="45455"/>
            <a:stretch>
              <a:fillRect/>
            </a:stretch>
          </p:blipFill>
          <p:spPr>
            <a:xfrm>
              <a:off x="5251275" y="2716709"/>
              <a:ext cx="1435715" cy="1800000"/>
            </a:xfrm>
            <a:prstGeom prst="rect">
              <a:avLst/>
            </a:prstGeom>
          </p:spPr>
        </p:pic>
      </p:grpSp>
      <p:pic>
        <p:nvPicPr>
          <p:cNvPr id="130" name="Picture 129" descr="kaktus-removebg-preview">
            <a:extLst>
              <a:ext uri="{FF2B5EF4-FFF2-40B4-BE49-F238E27FC236}">
                <a16:creationId xmlns:a16="http://schemas.microsoft.com/office/drawing/2014/main" id="{B184C1D5-7E48-400F-AF65-B04BDA83A4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01" t="40291" r="46638" b="9498"/>
          <a:stretch>
            <a:fillRect/>
          </a:stretch>
        </p:blipFill>
        <p:spPr>
          <a:xfrm>
            <a:off x="348072" y="2259263"/>
            <a:ext cx="849630" cy="1842135"/>
          </a:xfrm>
          <a:prstGeom prst="rect">
            <a:avLst/>
          </a:prstGeom>
        </p:spPr>
      </p:pic>
      <p:pic>
        <p:nvPicPr>
          <p:cNvPr id="131" name="Picture 130" descr="kaktus-removebg-preview">
            <a:extLst>
              <a:ext uri="{FF2B5EF4-FFF2-40B4-BE49-F238E27FC236}">
                <a16:creationId xmlns:a16="http://schemas.microsoft.com/office/drawing/2014/main" id="{F3F2B17B-F0B6-4C91-B3E9-E28BC86A4A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888" t="5416" r="27734" b="61422"/>
          <a:stretch>
            <a:fillRect/>
          </a:stretch>
        </p:blipFill>
        <p:spPr>
          <a:xfrm>
            <a:off x="1363437" y="2988878"/>
            <a:ext cx="930910" cy="1216660"/>
          </a:xfrm>
          <a:prstGeom prst="rect">
            <a:avLst/>
          </a:prstGeom>
        </p:spPr>
      </p:pic>
      <p:pic>
        <p:nvPicPr>
          <p:cNvPr id="132" name="Picture 131" descr="kaktus-removebg-preview">
            <a:extLst>
              <a:ext uri="{FF2B5EF4-FFF2-40B4-BE49-F238E27FC236}">
                <a16:creationId xmlns:a16="http://schemas.microsoft.com/office/drawing/2014/main" id="{ED8392FC-B8DB-4AED-B1F9-ECB64118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90" t="39911" r="67566" b="6279"/>
          <a:stretch>
            <a:fillRect/>
          </a:stretch>
        </p:blipFill>
        <p:spPr>
          <a:xfrm>
            <a:off x="10136318" y="2165423"/>
            <a:ext cx="1080135" cy="2009775"/>
          </a:xfrm>
          <a:prstGeom prst="rect">
            <a:avLst/>
          </a:prstGeom>
        </p:spPr>
      </p:pic>
      <p:sp>
        <p:nvSpPr>
          <p:cNvPr id="133" name="任意多边形: 形状 319">
            <a:extLst>
              <a:ext uri="{FF2B5EF4-FFF2-40B4-BE49-F238E27FC236}">
                <a16:creationId xmlns:a16="http://schemas.microsoft.com/office/drawing/2014/main" id="{556DA8B5-811E-4167-B7A7-EA50C6CA7865}"/>
              </a:ext>
            </a:extLst>
          </p:cNvPr>
          <p:cNvSpPr/>
          <p:nvPr/>
        </p:nvSpPr>
        <p:spPr>
          <a:xfrm rot="1848693">
            <a:off x="2950195" y="1283464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4" name="任意多边形: 形状 320">
            <a:extLst>
              <a:ext uri="{FF2B5EF4-FFF2-40B4-BE49-F238E27FC236}">
                <a16:creationId xmlns:a16="http://schemas.microsoft.com/office/drawing/2014/main" id="{BD2A55D1-DCF5-435A-A2AE-684D7A41FA01}"/>
              </a:ext>
            </a:extLst>
          </p:cNvPr>
          <p:cNvSpPr/>
          <p:nvPr/>
        </p:nvSpPr>
        <p:spPr>
          <a:xfrm rot="18707093">
            <a:off x="865367" y="1099456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321">
            <a:extLst>
              <a:ext uri="{FF2B5EF4-FFF2-40B4-BE49-F238E27FC236}">
                <a16:creationId xmlns:a16="http://schemas.microsoft.com/office/drawing/2014/main" id="{4EA0C4A8-2CE0-418B-B161-9B69C552EFC0}"/>
              </a:ext>
            </a:extLst>
          </p:cNvPr>
          <p:cNvSpPr/>
          <p:nvPr/>
        </p:nvSpPr>
        <p:spPr>
          <a:xfrm rot="18707093">
            <a:off x="3831761" y="440250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任意多边形: 形状 322">
            <a:extLst>
              <a:ext uri="{FF2B5EF4-FFF2-40B4-BE49-F238E27FC236}">
                <a16:creationId xmlns:a16="http://schemas.microsoft.com/office/drawing/2014/main" id="{23CB6414-F10F-450F-A05C-19117FCF2FE6}"/>
              </a:ext>
            </a:extLst>
          </p:cNvPr>
          <p:cNvSpPr/>
          <p:nvPr/>
        </p:nvSpPr>
        <p:spPr>
          <a:xfrm rot="18707093">
            <a:off x="1709915" y="582724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7" name="任意多边形: 形状 323">
            <a:extLst>
              <a:ext uri="{FF2B5EF4-FFF2-40B4-BE49-F238E27FC236}">
                <a16:creationId xmlns:a16="http://schemas.microsoft.com/office/drawing/2014/main" id="{79530234-1B96-4C76-89EA-61B9E06D8F33}"/>
              </a:ext>
            </a:extLst>
          </p:cNvPr>
          <p:cNvSpPr/>
          <p:nvPr/>
        </p:nvSpPr>
        <p:spPr>
          <a:xfrm rot="1517159">
            <a:off x="478090" y="427122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8" name="任意多边形: 形状 343">
            <a:extLst>
              <a:ext uri="{FF2B5EF4-FFF2-40B4-BE49-F238E27FC236}">
                <a16:creationId xmlns:a16="http://schemas.microsoft.com/office/drawing/2014/main" id="{78F4AEB0-82F8-4B7D-96EA-BEAA1173945A}"/>
              </a:ext>
            </a:extLst>
          </p:cNvPr>
          <p:cNvSpPr/>
          <p:nvPr/>
        </p:nvSpPr>
        <p:spPr>
          <a:xfrm rot="1848693">
            <a:off x="11255917" y="117660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9" name="任意多边形: 形状 344">
            <a:extLst>
              <a:ext uri="{FF2B5EF4-FFF2-40B4-BE49-F238E27FC236}">
                <a16:creationId xmlns:a16="http://schemas.microsoft.com/office/drawing/2014/main" id="{D5FBC23E-0B0B-498E-8BDE-D5A1BD9D5D75}"/>
              </a:ext>
            </a:extLst>
          </p:cNvPr>
          <p:cNvSpPr/>
          <p:nvPr/>
        </p:nvSpPr>
        <p:spPr>
          <a:xfrm rot="17544588">
            <a:off x="8203497" y="304519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0" name="任意多边形: 形状 346">
            <a:extLst>
              <a:ext uri="{FF2B5EF4-FFF2-40B4-BE49-F238E27FC236}">
                <a16:creationId xmlns:a16="http://schemas.microsoft.com/office/drawing/2014/main" id="{86AE8F91-154C-47CC-97E8-8246874EA1EF}"/>
              </a:ext>
            </a:extLst>
          </p:cNvPr>
          <p:cNvSpPr/>
          <p:nvPr/>
        </p:nvSpPr>
        <p:spPr>
          <a:xfrm rot="2670160">
            <a:off x="10138331" y="697202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9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4">
            <a:extLst>
              <a:ext uri="{FF2B5EF4-FFF2-40B4-BE49-F238E27FC236}">
                <a16:creationId xmlns:a16="http://schemas.microsoft.com/office/drawing/2014/main" id="{8CF3B730-DE85-48CB-8C86-5D3F8D2E83E8}"/>
              </a:ext>
            </a:extLst>
          </p:cNvPr>
          <p:cNvSpPr/>
          <p:nvPr/>
        </p:nvSpPr>
        <p:spPr>
          <a:xfrm>
            <a:off x="0" y="0"/>
            <a:ext cx="11430000" cy="47625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E9CD64C7-A5D1-49D5-B66C-661784C10733}"/>
              </a:ext>
            </a:extLst>
          </p:cNvPr>
          <p:cNvSpPr/>
          <p:nvPr/>
        </p:nvSpPr>
        <p:spPr>
          <a:xfrm>
            <a:off x="0" y="2962500"/>
            <a:ext cx="11430000" cy="1800000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rabbit-removebg-preview">
            <a:extLst>
              <a:ext uri="{FF2B5EF4-FFF2-40B4-BE49-F238E27FC236}">
                <a16:creationId xmlns:a16="http://schemas.microsoft.com/office/drawing/2014/main" id="{2DABA6F8-890A-4A61-A82C-DE9BBFB9B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0" b="49400" l="49800" r="94800">
                        <a14:foregroundMark x1="52600" y1="18200" x2="55400" y2="23800"/>
                        <a14:foregroundMark x1="52000" y1="17200" x2="49800" y2="21200"/>
                        <a14:foregroundMark x1="53800" y1="17200" x2="51600" y2="18200"/>
                        <a14:foregroundMark x1="77000" y1="48400" x2="64000" y2="49400"/>
                        <a14:backgroundMark x1="87600" y1="5800" x2="84800" y2="20400"/>
                        <a14:backgroundMark x1="84800" y1="20400" x2="92000" y2="46600"/>
                        <a14:backgroundMark x1="87000" y1="6000" x2="83200" y2="16400"/>
                        <a14:backgroundMark x1="88800" y1="6000" x2="88800" y2="6000"/>
                        <a14:backgroundMark x1="88800" y1="6000" x2="85200" y2="7000"/>
                        <a14:backgroundMark x1="85200" y1="7000" x2="85200" y2="7000"/>
                        <a14:backgroundMark x1="85200" y1="7000" x2="85200" y2="7000"/>
                        <a14:backgroundMark x1="89800" y1="6400" x2="72400" y2="6800"/>
                        <a14:backgroundMark x1="48359" y1="20476" x2="46600" y2="21200"/>
                        <a14:backgroundMark x1="52200" y1="25003" x2="52200" y2="26200"/>
                        <a14:backgroundMark x1="52200" y1="15000" x2="52200" y2="15369"/>
                      </a14:backgroundRemoval>
                    </a14:imgEffect>
                  </a14:imgLayer>
                </a14:imgProps>
              </a:ext>
            </a:extLst>
          </a:blip>
          <a:srcRect l="51205" t="12820" r="14591" b="50372"/>
          <a:stretch/>
        </p:blipFill>
        <p:spPr>
          <a:xfrm>
            <a:off x="886619" y="2962500"/>
            <a:ext cx="1002560" cy="1080000"/>
          </a:xfrm>
          <a:prstGeom prst="rect">
            <a:avLst/>
          </a:prstGeom>
        </p:spPr>
      </p:pic>
      <p:pic>
        <p:nvPicPr>
          <p:cNvPr id="8" name="Picture 7" descr="rabbit-removebg-preview">
            <a:extLst>
              <a:ext uri="{FF2B5EF4-FFF2-40B4-BE49-F238E27FC236}">
                <a16:creationId xmlns:a16="http://schemas.microsoft.com/office/drawing/2014/main" id="{43AAE621-0D52-4289-8E80-03F9899342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600" b="93000" l="16200" r="47200">
                        <a14:foregroundMark x1="16400" y1="84400" x2="20600" y2="85000"/>
                        <a14:foregroundMark x1="25400" y1="90800" x2="30600" y2="90800"/>
                        <a14:foregroundMark x1="37200" y1="91200" x2="35600" y2="93000"/>
                        <a14:foregroundMark x1="46000" y1="70800" x2="47200" y2="81600"/>
                        <a14:foregroundMark x1="23800" y1="58600" x2="28600" y2="61200"/>
                      </a14:backgroundRemoval>
                    </a14:imgEffect>
                  </a14:imgLayer>
                </a14:imgProps>
              </a:ext>
            </a:extLst>
          </a:blip>
          <a:srcRect l="13979" t="56658" r="52783" b="7036"/>
          <a:stretch/>
        </p:blipFill>
        <p:spPr>
          <a:xfrm>
            <a:off x="5021684" y="3248072"/>
            <a:ext cx="988648" cy="1080000"/>
          </a:xfrm>
          <a:prstGeom prst="rect">
            <a:avLst/>
          </a:prstGeom>
        </p:spPr>
      </p:pic>
      <p:pic>
        <p:nvPicPr>
          <p:cNvPr id="9" name="Picture 8" descr="rabbit-removebg-preview">
            <a:extLst>
              <a:ext uri="{FF2B5EF4-FFF2-40B4-BE49-F238E27FC236}">
                <a16:creationId xmlns:a16="http://schemas.microsoft.com/office/drawing/2014/main" id="{19A9A38D-D901-434A-B5B5-D3B1AD8F9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0" b="49400" l="49800" r="94800">
                        <a14:foregroundMark x1="52600" y1="18200" x2="55400" y2="23800"/>
                        <a14:foregroundMark x1="52000" y1="17200" x2="49800" y2="21200"/>
                        <a14:foregroundMark x1="53800" y1="17200" x2="51600" y2="18200"/>
                        <a14:foregroundMark x1="77000" y1="48400" x2="64000" y2="49400"/>
                        <a14:backgroundMark x1="87600" y1="5800" x2="84800" y2="20400"/>
                        <a14:backgroundMark x1="84800" y1="20400" x2="92000" y2="46600"/>
                        <a14:backgroundMark x1="87000" y1="6000" x2="83200" y2="16400"/>
                        <a14:backgroundMark x1="88800" y1="6000" x2="88800" y2="6000"/>
                        <a14:backgroundMark x1="88800" y1="6000" x2="85200" y2="7000"/>
                        <a14:backgroundMark x1="85200" y1="7000" x2="85200" y2="7000"/>
                        <a14:backgroundMark x1="85200" y1="7000" x2="85200" y2="7000"/>
                        <a14:backgroundMark x1="89800" y1="6400" x2="72400" y2="6800"/>
                        <a14:backgroundMark x1="48359" y1="20476" x2="46600" y2="21200"/>
                        <a14:backgroundMark x1="52200" y1="25003" x2="52200" y2="26200"/>
                        <a14:backgroundMark x1="52200" y1="15000" x2="52200" y2="15369"/>
                      </a14:backgroundRemoval>
                    </a14:imgEffect>
                  </a14:imgLayer>
                </a14:imgProps>
              </a:ext>
            </a:extLst>
          </a:blip>
          <a:srcRect l="51205" t="12820" r="14591" b="50372"/>
          <a:stretch/>
        </p:blipFill>
        <p:spPr>
          <a:xfrm flipH="1">
            <a:off x="3520245" y="2813644"/>
            <a:ext cx="1002560" cy="1080000"/>
          </a:xfrm>
          <a:prstGeom prst="rect">
            <a:avLst/>
          </a:prstGeom>
        </p:spPr>
      </p:pic>
      <p:pic>
        <p:nvPicPr>
          <p:cNvPr id="10" name="Picture 9" descr="rabbit-removebg-preview">
            <a:extLst>
              <a:ext uri="{FF2B5EF4-FFF2-40B4-BE49-F238E27FC236}">
                <a16:creationId xmlns:a16="http://schemas.microsoft.com/office/drawing/2014/main" id="{16F9F293-43F8-4927-9C6B-684081534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600" b="93000" l="16200" r="47200">
                        <a14:foregroundMark x1="16400" y1="84400" x2="20600" y2="85000"/>
                        <a14:foregroundMark x1="25400" y1="90800" x2="30600" y2="90800"/>
                        <a14:foregroundMark x1="37200" y1="91200" x2="35600" y2="93000"/>
                        <a14:foregroundMark x1="46000" y1="70800" x2="47200" y2="81600"/>
                        <a14:foregroundMark x1="23800" y1="58600" x2="28600" y2="61200"/>
                      </a14:backgroundRemoval>
                    </a14:imgEffect>
                  </a14:imgLayer>
                </a14:imgProps>
              </a:ext>
            </a:extLst>
          </a:blip>
          <a:srcRect l="13979" t="56658" r="52783" b="7036"/>
          <a:stretch/>
        </p:blipFill>
        <p:spPr>
          <a:xfrm flipH="1">
            <a:off x="6535792" y="3260832"/>
            <a:ext cx="988648" cy="1080000"/>
          </a:xfrm>
          <a:prstGeom prst="rect">
            <a:avLst/>
          </a:prstGeom>
        </p:spPr>
      </p:pic>
      <p:pic>
        <p:nvPicPr>
          <p:cNvPr id="13" name="Picture 12" descr="rabbit-removebg-preview">
            <a:extLst>
              <a:ext uri="{FF2B5EF4-FFF2-40B4-BE49-F238E27FC236}">
                <a16:creationId xmlns:a16="http://schemas.microsoft.com/office/drawing/2014/main" id="{F1DD6126-C68E-47AD-A762-F40350A1EE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55" t="5458" r="57844" b="49380"/>
          <a:stretch/>
        </p:blipFill>
        <p:spPr>
          <a:xfrm>
            <a:off x="2712806" y="2988153"/>
            <a:ext cx="617335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18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Fredoka One (Headings)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Darmawan Jiddan</dc:creator>
  <cp:lastModifiedBy>Darmawan Jiddan</cp:lastModifiedBy>
  <cp:revision>20</cp:revision>
  <dcterms:created xsi:type="dcterms:W3CDTF">2022-12-23T03:05:28Z</dcterms:created>
  <dcterms:modified xsi:type="dcterms:W3CDTF">2022-12-28T00:33:48Z</dcterms:modified>
</cp:coreProperties>
</file>