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49854-3AF9-4E78-8094-49D4D40D2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9032F1-2C6F-4728-98DA-2E8800B6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36B8E-B4FC-4D71-97DD-96A346EC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645F6-9CCF-41F4-9D44-66BAC14A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09464-52AF-42AB-9F8A-36891DC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1993-958D-4A7E-A4D0-23EDC1F7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7CD4D-AE39-41C3-A5A4-E4D1A803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14AF4-A547-48BC-8CA9-F06DC24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4A2F8-6F0F-493C-A39E-BA960B2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A2A66-2979-4DC3-965C-C36C9ABE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2B380E-F007-4456-8CD2-6BDD1A49B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D14C6-45A5-43F4-9415-918EF268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7662-ED1D-4097-92FF-8D8A4637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817BC-A42A-42D0-B9E4-5DB889F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F0406-8F55-4C01-825D-A866C3A3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803D-21FE-4644-B2CF-086EB8CB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D4FCA-C6DE-4325-B746-D5777185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AD44C-A747-43E1-94D1-AAFEFCF8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B4439-24D0-4651-9871-06EC096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021C1-42D2-426B-8872-89686154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A343A-4A22-4F01-ABA6-82677ADD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FD666-0F05-4531-B466-F0AC2D62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D60F9-14AD-4211-B9CD-E767389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C79F6-7AF4-47D3-B0C1-0698D21F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C7015-C7FB-44B8-9B4C-5C49A47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6D498-FC7A-4C5C-9DA4-CBBB7758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C47A-EE65-4292-A5BA-F353BA9C1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26F4A-60C6-4CBF-9AAF-4D0F7FBD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1E2F2-BC4B-43CA-B064-431D6B9D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ED10C-0E72-4EFD-A7B2-8236DC6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361FB-064B-4C20-AAF9-B4F577E2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0DCD-CE99-46B1-AD07-98A8F1A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EE597-0A4A-4C8C-B3D4-E8B12BC9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086F3-FA55-4AA4-802D-78A32798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E97C88-28CD-4395-91E7-0DC4ECE64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ABD19-D89E-4194-9471-667BF2DB9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BC506A-C367-45F4-8765-57E0EFC8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1E8386-4395-455B-9605-280B2828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AF42F-EAB0-4810-9292-5E3DCBE7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0340C-BCFA-47B4-982A-ED42240F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F5F80-3694-4B65-A872-0D8CA6DB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45425C-DB78-4976-95D7-8B87F895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8878F-8455-45FE-B65A-1D2A88F1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5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93CB0-4FFB-4F91-B841-0750D11B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AD029F-D39E-49B9-8D32-D32A24AF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943C-686C-478A-858F-75B28C8A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1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B4F5-2986-446E-88F4-A3CDFEB5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4EFE6-F306-4051-AE74-150B38B6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62596-943D-4A60-AE7A-A1BA081F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3BD01-C629-4D56-9DC4-47B23E6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41E8B-2465-4175-84AA-59E02521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E0F19-EB7C-4846-B4CC-25C2AFBD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D5202-7872-4DC1-B379-D813735B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BCBA02-7B13-485A-89FD-86B40F93D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87108-952F-4126-8357-DE87A105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BC95D-BF40-4ED8-80A4-1E26682D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678C1-7DC8-483F-8825-584DEF6C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D239-F43E-416B-B07A-E7FDB2FD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3CFF4C-7692-4749-9D3F-EAE3362C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8D62B-A82C-4F61-83D1-60A32F93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41776-D277-48B0-AFA9-ACED64FA7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8C9C-7968-40D5-898F-793A6957E13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8FB16-C14C-4E0F-88FF-AE1B1E30E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30CC-9BCE-4BB3-8C89-D8E9103F9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4032-3A6B-4576-8048-4AA345B52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4AB1-0458-4966-9C88-E4370D32D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프로그래밍 기초 </a:t>
            </a:r>
            <a:r>
              <a:rPr lang="en-US" altLang="ko-KR" dirty="0"/>
              <a:t>2 </a:t>
            </a:r>
            <a:r>
              <a:rPr lang="ko-KR" altLang="ko-KR" dirty="0"/>
              <a:t>리포트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425571-FE34-4CEA-8647-3AF326DA8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 베이스를 이용한판매 관리 시스템</a:t>
            </a:r>
            <a:endParaRPr lang="en-US" altLang="ko-KR" dirty="0"/>
          </a:p>
          <a:p>
            <a:r>
              <a:rPr lang="en-US" altLang="ko-KR" dirty="0"/>
              <a:t>20194118</a:t>
            </a:r>
            <a:r>
              <a:rPr lang="ko-KR" altLang="ko-KR" dirty="0"/>
              <a:t>이강훈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07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27DDB5-660A-45C3-961B-5E384150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수정 </a:t>
            </a:r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종료</a:t>
            </a:r>
            <a:b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저장후</a:t>
            </a: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종료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3AC1AE4-08B6-4EA8-854D-E6EAAEE6E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005" y="492573"/>
            <a:ext cx="576317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1688D3-2A93-4F47-8704-44640230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종료</a:t>
            </a:r>
            <a:b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완전히 종료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A2AE41-E30B-485E-A648-EAB0E4185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005" y="492573"/>
            <a:ext cx="576317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2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4B998D-19D1-4C09-92FF-88E19746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할인하는 함수를 포함한 모듈</a:t>
            </a:r>
            <a:b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F31C64-5939-4313-8F47-00231F4096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09157"/>
            <a:ext cx="6553545" cy="30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FBCEEE-181B-4C96-A673-4CA5279F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수정하는 함수를 포함한 모듈</a:t>
            </a:r>
            <a:b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0A5F0-FE65-4322-AA71-C316B836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A900A-BBC3-410D-885B-38367EF0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90" y="85725"/>
            <a:ext cx="6671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5BF2A3-B16F-4E43-8CF0-15AFB0FC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판매관리 시스템</a:t>
            </a:r>
            <a:b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AEC3A-F59F-4937-B399-70459241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575DC6-1D8F-4936-9548-10AD5DD2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90" y="52133"/>
            <a:ext cx="7461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71D27C-71CA-4DBA-86D5-1A070C0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메모장의 딕셔너리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목록 출력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C8E2E7-78C9-4FC2-8366-179CC5A81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005" y="492573"/>
            <a:ext cx="576317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4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6A3247-256F-40B1-B0AC-DBFF116E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판매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99DB73-823C-4ED0-B32D-844537849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84" y="2426818"/>
            <a:ext cx="3917683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810008-FEDE-45C3-AA0E-67030A41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468326"/>
            <a:ext cx="5455917" cy="39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9D0284-EC41-4783-9C31-C3EDB62E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수정 </a:t>
            </a:r>
            <a:r>
              <a:rPr lang="en-US" altLang="ko-KR" sz="5400">
                <a:solidFill>
                  <a:srgbClr val="FFFFFF"/>
                </a:solidFill>
              </a:rPr>
              <a:t>- </a:t>
            </a:r>
            <a:r>
              <a:rPr lang="ko-KR" altLang="en-US" sz="5400">
                <a:solidFill>
                  <a:srgbClr val="FFFFFF"/>
                </a:solidFill>
              </a:rPr>
              <a:t>수량변경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12326D3-D31D-4453-8233-0CCD4A89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4" y="2426818"/>
            <a:ext cx="3917683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715CDE5-794F-4D23-9AEF-4EF3FC290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819400"/>
            <a:ext cx="5455917" cy="34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2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4758B-0DD8-41AE-B20A-836CA3F32C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수정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4960FE-B5B0-43DC-BEDE-82261419E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000"/>
            <a:ext cx="4261037" cy="435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DEA758-C585-45EF-B650-C36425A2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10" y="2507924"/>
            <a:ext cx="6383430" cy="11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3C2F0B-9485-4D06-A4A4-54DD846A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수정 </a:t>
            </a:r>
            <a:r>
              <a:rPr lang="en-US" altLang="ko-KR" sz="5400">
                <a:solidFill>
                  <a:srgbClr val="FFFFFF"/>
                </a:solidFill>
              </a:rPr>
              <a:t>- </a:t>
            </a:r>
            <a:r>
              <a:rPr lang="ko-KR" altLang="en-US" sz="5400">
                <a:solidFill>
                  <a:srgbClr val="FFFFFF"/>
                </a:solidFill>
              </a:rPr>
              <a:t>삭제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A21B98A-65E9-4930-BDAC-9FC12B19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4" y="2426818"/>
            <a:ext cx="3917683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A9B6FE-C22C-411F-AFE4-A38CD391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562350"/>
            <a:ext cx="5455917" cy="14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프로그래밍 기초 2 리포트 </vt:lpstr>
      <vt:lpstr>할인하는 함수를 포함한 모듈 </vt:lpstr>
      <vt:lpstr>수정하는 함수를 포함한 모듈 </vt:lpstr>
      <vt:lpstr>판매관리 시스템 </vt:lpstr>
      <vt:lpstr>메모장의 딕셔너리 목록 출력</vt:lpstr>
      <vt:lpstr>판매</vt:lpstr>
      <vt:lpstr>수정 - 수량변경</vt:lpstr>
      <vt:lpstr>수정 - 추가</vt:lpstr>
      <vt:lpstr>수정 - 삭제</vt:lpstr>
      <vt:lpstr>수정 – 종료 저장후 종료</vt:lpstr>
      <vt:lpstr>종료 프로그램 완전히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 2 리포트 </dc:title>
  <dc:creator>이 강훈</dc:creator>
  <cp:lastModifiedBy>이 강훈</cp:lastModifiedBy>
  <cp:revision>2</cp:revision>
  <dcterms:created xsi:type="dcterms:W3CDTF">2019-09-16T09:04:05Z</dcterms:created>
  <dcterms:modified xsi:type="dcterms:W3CDTF">2019-09-16T09:05:20Z</dcterms:modified>
</cp:coreProperties>
</file>