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572000" cy="5851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>
      <p:cViewPr>
        <p:scale>
          <a:sx n="130" d="100"/>
          <a:sy n="130" d="100"/>
        </p:scale>
        <p:origin x="21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57646"/>
            <a:ext cx="3886200" cy="2037198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073405"/>
            <a:ext cx="3429000" cy="1412764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9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11540"/>
            <a:ext cx="985838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11540"/>
            <a:ext cx="2900363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458820"/>
            <a:ext cx="3943350" cy="243407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915918"/>
            <a:ext cx="3943350" cy="1280021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557698"/>
            <a:ext cx="194310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557698"/>
            <a:ext cx="194310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11541"/>
            <a:ext cx="394335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434437"/>
            <a:ext cx="1934170" cy="70299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137432"/>
            <a:ext cx="1934170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434437"/>
            <a:ext cx="1943696" cy="70299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137432"/>
            <a:ext cx="1943696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90102"/>
            <a:ext cx="1474589" cy="136535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842513"/>
            <a:ext cx="2314575" cy="41583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755458"/>
            <a:ext cx="1474589" cy="325220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90102"/>
            <a:ext cx="1474589" cy="136535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842513"/>
            <a:ext cx="2314575" cy="415837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755458"/>
            <a:ext cx="1474589" cy="325220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11541"/>
            <a:ext cx="394335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557698"/>
            <a:ext cx="394335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423498"/>
            <a:ext cx="10287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423498"/>
            <a:ext cx="154305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423498"/>
            <a:ext cx="10287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0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58" b="952"/>
          <a:stretch/>
        </p:blipFill>
        <p:spPr>
          <a:xfrm>
            <a:off x="20694" y="39188"/>
            <a:ext cx="4551305" cy="579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94" y="39188"/>
            <a:ext cx="39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Tenneson, Karis - FS, Salt Lake City, UT</dc:creator>
  <cp:lastModifiedBy>Tenneson, Karis - FS, Salt Lake City, UT</cp:lastModifiedBy>
  <cp:revision>3</cp:revision>
  <dcterms:created xsi:type="dcterms:W3CDTF">2018-01-25T23:44:33Z</dcterms:created>
  <dcterms:modified xsi:type="dcterms:W3CDTF">2018-01-25T23:52:04Z</dcterms:modified>
</cp:coreProperties>
</file>