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3231-8CF4-AE0E-BB69-FAD6088E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C01D5-9EDE-05E9-F70C-6A7E5D3A5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5306-8E1D-512D-4167-F6FF91CD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82E57-8CEE-9E2B-7AB8-F3AD2F4D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DF72B-6DE5-3002-C159-BC62B3BD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5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D50D0-0C5E-4A6D-D022-CBD0A55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F3EBE-10BA-AE32-9139-B217FFD5C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2EF8A-B222-16BB-4038-305953AC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96CA3-61E0-AC56-F501-5F60BA58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267FA-8572-D5C6-9F4E-66D417E9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1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3279C8-CA64-4404-6EB1-BC266BA70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2F63D-D657-5CB0-4238-ED314ACC6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FED61-D97C-58B7-8C53-4D30C81B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EF47-06FB-95F4-4E30-EC1490DD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29A66-A0F6-0DB4-2EE3-16A7A7B9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BCE67-9BB4-E46A-3745-945E746D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35F59-D00C-7FBD-55F8-81B580BA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081AB-6AE2-E5FD-BE88-E57B1721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AEBB3-5B02-AFFC-3BDF-6AB0F630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5AAA-BBB3-297A-F425-D624C2E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4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033E-EE68-C622-486A-30B644C0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98648-A23F-BD18-4DE2-0EF454A8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26393-908F-C2CD-ED1B-5CA999AD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ACF93-29D3-529A-12FA-7F38A4F0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42961-19D6-EEF0-8265-42E88D7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1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0FBB4-0571-7420-B4F8-2A7518BA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6FE97-8122-F43B-444D-165C2A8D0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ABA25-FB11-2F69-1EB6-542C7925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B0502-B353-75E6-EF16-262239FE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DC853-391D-F5B2-4AD8-56A35327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A14C1-3D4E-49A7-B843-6C55412D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4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226A-D8B6-0567-D01B-419B65B1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06BC9-8189-4D59-E0E9-39BC119B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048F6-6B99-8195-FC09-2315732D2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0B71CA-9CD2-9BEE-74A6-02121A7DB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61097D-5091-C568-66E3-53F0FFB90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091757-0D58-F360-8664-AFE67F6C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97B70-5411-670A-1C2C-0160D7C7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D4526-9493-C179-A64D-1E427CA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DA7F5-7F08-3BA2-F104-B86385DA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AB3F74-8627-BD54-969E-D50070A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41114-DFCB-7AFE-2882-AA55D38C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6204FF-891B-2195-5444-690E7A68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5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697F0-402F-C7CB-68DB-0CE6C9B8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F170F-222B-E989-B955-5C8A3188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1816A4-8AAE-5D60-8E6D-DD978D28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2A4DA-8B19-A452-DE4C-7454CA24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DEA39-BF57-62AB-7A73-F75CD6E1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9361C-C119-191E-28EA-D6ADCAB8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9FE3A-7795-9B23-16D4-EF42C8D9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83D5F-BD7A-64EC-2ED9-3C1B71D4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D0B65-5CEB-5F9B-3231-49B81319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0236-8843-B869-0E4C-AE6194FE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DE78C7-6BE0-11B8-1B84-FC7659D3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4DAEB-5DFA-09EA-AB88-86EE455B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AE353-AC7D-7902-6F04-5B0659C4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D46BB-C02D-94EE-5ACD-4BC08D12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C6C03-08E5-AEFB-08FC-9A5C7A6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9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47556-F8B9-6372-39D6-9E960878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E3A81-4FAC-130C-BECB-8C1A5B8F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F38A6-EE8C-31B7-26EB-D392B2E8D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C9CA-01FB-45FC-A974-6602CF40CBF7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0E392-E440-63CD-04EF-85FCCAC80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F03F1-C979-1593-ECEC-228DBC284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DE6F-D102-4970-B399-B86432B6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1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AD7926-DACF-03F3-08A2-EE9582D3B8A7}"/>
              </a:ext>
            </a:extLst>
          </p:cNvPr>
          <p:cNvSpPr/>
          <p:nvPr/>
        </p:nvSpPr>
        <p:spPr>
          <a:xfrm>
            <a:off x="210273" y="1575600"/>
            <a:ext cx="11771453" cy="5214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6D32821C-3659-FF5B-30F9-10DD3AE4910F}"/>
              </a:ext>
            </a:extLst>
          </p:cNvPr>
          <p:cNvSpPr/>
          <p:nvPr/>
        </p:nvSpPr>
        <p:spPr>
          <a:xfrm>
            <a:off x="405115" y="2673750"/>
            <a:ext cx="1468055" cy="2264779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app.py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&lt;class&gt;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01988310-D08B-B8C0-224D-63E28E7B3105}"/>
              </a:ext>
            </a:extLst>
          </p:cNvPr>
          <p:cNvSpPr/>
          <p:nvPr/>
        </p:nvSpPr>
        <p:spPr>
          <a:xfrm>
            <a:off x="8962668" y="4648198"/>
            <a:ext cx="1350375" cy="205836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Addias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&lt;class&gt;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23FDC3AE-447A-0CF6-86C2-A590E04A7B20}"/>
              </a:ext>
            </a:extLst>
          </p:cNvPr>
          <p:cNvSpPr/>
          <p:nvPr/>
        </p:nvSpPr>
        <p:spPr>
          <a:xfrm>
            <a:off x="8959776" y="1747777"/>
            <a:ext cx="1350375" cy="205836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Nike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&lt;class&gt;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FA64A352-CAD0-BF66-53F0-9A4555C55CB3}"/>
              </a:ext>
            </a:extLst>
          </p:cNvPr>
          <p:cNvSpPr/>
          <p:nvPr/>
        </p:nvSpPr>
        <p:spPr>
          <a:xfrm>
            <a:off x="1998563" y="2275389"/>
            <a:ext cx="830477" cy="796722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B0CBA739-3219-F91A-1FC1-4CBC37EFBAA1}"/>
              </a:ext>
            </a:extLst>
          </p:cNvPr>
          <p:cNvSpPr/>
          <p:nvPr/>
        </p:nvSpPr>
        <p:spPr>
          <a:xfrm>
            <a:off x="4898980" y="128711"/>
            <a:ext cx="1802763" cy="1406811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Ball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&lt;interface&gt;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0242EC2-40C2-F1C0-17A2-0D5BAD7C1852}"/>
              </a:ext>
            </a:extLst>
          </p:cNvPr>
          <p:cNvCxnSpPr>
            <a:cxnSpLocks/>
            <a:stCxn id="12" idx="4"/>
            <a:endCxn id="8" idx="1"/>
          </p:cNvCxnSpPr>
          <p:nvPr/>
        </p:nvCxnSpPr>
        <p:spPr>
          <a:xfrm>
            <a:off x="6350040" y="1007968"/>
            <a:ext cx="3116127" cy="1077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E4F6780-6F31-7104-B73A-19735D42833D}"/>
              </a:ext>
            </a:extLst>
          </p:cNvPr>
          <p:cNvCxnSpPr>
            <a:cxnSpLocks/>
            <a:stCxn id="12" idx="5"/>
            <a:endCxn id="7" idx="5"/>
          </p:cNvCxnSpPr>
          <p:nvPr/>
        </p:nvCxnSpPr>
        <p:spPr>
          <a:xfrm>
            <a:off x="6701743" y="656265"/>
            <a:ext cx="3611300" cy="4852317"/>
          </a:xfrm>
          <a:prstGeom prst="bentConnector3">
            <a:avLst>
              <a:gd name="adj1" fmla="val 106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2A93EC-327A-3A1C-5B78-0A60218DC226}"/>
              </a:ext>
            </a:extLst>
          </p:cNvPr>
          <p:cNvSpPr/>
          <p:nvPr/>
        </p:nvSpPr>
        <p:spPr>
          <a:xfrm>
            <a:off x="5197033" y="2304323"/>
            <a:ext cx="1468055" cy="3545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get_bean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and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Wrapper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7E6DE77-0ED2-D23C-28D2-453EABD5835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0800000" flipV="1">
            <a:off x="2513392" y="1007967"/>
            <a:ext cx="2385588" cy="12674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8FC8F30-1A37-D115-632F-E9B244E5C5AB}"/>
              </a:ext>
            </a:extLst>
          </p:cNvPr>
          <p:cNvSpPr/>
          <p:nvPr/>
        </p:nvSpPr>
        <p:spPr>
          <a:xfrm>
            <a:off x="2865695" y="2304323"/>
            <a:ext cx="6091189" cy="5700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29754D-27C9-85C1-F7F5-752B78E125F6}"/>
              </a:ext>
            </a:extLst>
          </p:cNvPr>
          <p:cNvSpPr txBox="1"/>
          <p:nvPr/>
        </p:nvSpPr>
        <p:spPr>
          <a:xfrm>
            <a:off x="405115" y="1747777"/>
            <a:ext cx="12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81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강성준(2017150001)</dc:creator>
  <cp:lastModifiedBy>강성준(2017150001)</cp:lastModifiedBy>
  <cp:revision>8</cp:revision>
  <dcterms:created xsi:type="dcterms:W3CDTF">2022-06-11T14:12:21Z</dcterms:created>
  <dcterms:modified xsi:type="dcterms:W3CDTF">2022-06-11T14:25:17Z</dcterms:modified>
</cp:coreProperties>
</file>