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61" r:id="rId6"/>
    <p:sldId id="258" r:id="rId7"/>
    <p:sldId id="259" r:id="rId8"/>
    <p:sldId id="264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EBE00EE-EB18-4765-BC13-0252A96CE29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361CB10-AB2C-444D-ABBD-00462A34DD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52959"/>
            <a:ext cx="7704856" cy="1008112"/>
          </a:xfrm>
        </p:spPr>
        <p:txBody>
          <a:bodyPr/>
          <a:lstStyle/>
          <a:p>
            <a:r>
              <a:rPr lang="ko-KR" altLang="en-US" dirty="0" smtClean="0"/>
              <a:t>창고 정리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4008" y="2348880"/>
            <a:ext cx="3528392" cy="3672408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pPr algn="l"/>
            <a:r>
              <a:rPr lang="ko-KR" altLang="en-US" sz="1800" dirty="0" smtClean="0"/>
              <a:t>팀원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강성준</a:t>
            </a:r>
            <a:endParaRPr lang="en-US" altLang="ko-KR" sz="1800" dirty="0" smtClean="0"/>
          </a:p>
          <a:p>
            <a:pPr algn="l"/>
            <a:endParaRPr lang="en-US" altLang="ko-KR" dirty="0"/>
          </a:p>
          <a:p>
            <a:pPr algn="l"/>
            <a:r>
              <a:rPr lang="ko-KR" altLang="en-US" sz="1800" dirty="0" smtClean="0"/>
              <a:t>프로젝트 목표 </a:t>
            </a:r>
            <a:r>
              <a:rPr lang="en-US" altLang="ko-KR" sz="1800" dirty="0" smtClean="0"/>
              <a:t>: </a:t>
            </a:r>
            <a:r>
              <a:rPr lang="en-US" altLang="ko-KR" dirty="0" smtClean="0"/>
              <a:t>SPA</a:t>
            </a:r>
            <a:r>
              <a:rPr lang="ko-KR" altLang="en-US" dirty="0" smtClean="0"/>
              <a:t>로 만드는 창고정리 서비스 </a:t>
            </a:r>
            <a:endParaRPr lang="en-US" altLang="ko-KR" dirty="0" smtClean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 smtClean="0"/>
              <a:t>       </a:t>
            </a:r>
          </a:p>
          <a:p>
            <a:pPr algn="l"/>
            <a:r>
              <a:rPr lang="en-US" altLang="ko-KR"/>
              <a:t> </a:t>
            </a:r>
            <a:r>
              <a:rPr lang="en-US" altLang="ko-KR" smtClean="0"/>
              <a:t>      </a:t>
            </a:r>
            <a:endParaRPr lang="en-US" altLang="ko-KR" sz="1800" dirty="0" smtClean="0"/>
          </a:p>
          <a:p>
            <a:pPr algn="l"/>
            <a:endParaRPr lang="en-US" altLang="ko-KR" sz="1800" dirty="0" smtClean="0"/>
          </a:p>
        </p:txBody>
      </p:sp>
      <p:pic>
        <p:nvPicPr>
          <p:cNvPr id="4098" name="Picture 2" descr="C:\Users\Admin\WEB\stro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596"/>
            <a:ext cx="38100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8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30098"/>
            <a:ext cx="38481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83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57" y="1844824"/>
            <a:ext cx="39814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20186"/>
            <a:ext cx="2808312" cy="336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540842" cy="577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80920" cy="617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35292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3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32656"/>
            <a:ext cx="8352927" cy="61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9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추가하고 싶은 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 생성</a:t>
            </a:r>
            <a:endParaRPr lang="en-US" altLang="ko-KR" dirty="0" smtClean="0"/>
          </a:p>
          <a:p>
            <a:r>
              <a:rPr lang="en-US" altLang="ko-KR" dirty="0" smtClean="0"/>
              <a:t>3D </a:t>
            </a:r>
            <a:r>
              <a:rPr lang="ko-KR" altLang="en-US" dirty="0" smtClean="0"/>
              <a:t>위치 추적 </a:t>
            </a:r>
            <a:endParaRPr lang="en-US" altLang="ko-KR" dirty="0" smtClean="0"/>
          </a:p>
          <a:p>
            <a:r>
              <a:rPr lang="ko-KR" altLang="en-US" dirty="0" smtClean="0"/>
              <a:t>상급 부대 혹은 가맹점과의 연동 </a:t>
            </a:r>
            <a:endParaRPr lang="en-US" altLang="ko-KR" dirty="0" smtClean="0"/>
          </a:p>
          <a:p>
            <a:r>
              <a:rPr lang="ko-KR" altLang="en-US" dirty="0" smtClean="0"/>
              <a:t>입고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재고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출고 삼위일체 시스템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8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Admin\Downloads\canstockphoto587806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5"/>
            <a:ext cx="8208912" cy="622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스틴">
  <a:themeElements>
    <a:clrScheme name="오스틴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오스틴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오스틴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</TotalTime>
  <Words>36</Words>
  <Application>Microsoft Office PowerPoint</Application>
  <PresentationFormat>화면 슬라이드 쇼(4:3)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오스틴</vt:lpstr>
      <vt:lpstr>창고 정리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추가하고 싶은 점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창고 정리</dc:title>
  <dc:creator>Admin</dc:creator>
  <cp:lastModifiedBy>Admin</cp:lastModifiedBy>
  <cp:revision>6</cp:revision>
  <dcterms:created xsi:type="dcterms:W3CDTF">2019-10-22T00:02:25Z</dcterms:created>
  <dcterms:modified xsi:type="dcterms:W3CDTF">2019-10-22T01:01:30Z</dcterms:modified>
</cp:coreProperties>
</file>