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326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4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9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4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9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 flipV="1">
            <a:off x="0" y="2147775"/>
            <a:ext cx="9144000" cy="4713651"/>
          </a:xfrm>
          <a:custGeom>
            <a:avLst/>
            <a:gdLst>
              <a:gd name="connsiteX0" fmla="*/ 3253011 w 12192000"/>
              <a:gd name="connsiteY0" fmla="*/ 4713584 h 4713651"/>
              <a:gd name="connsiteX1" fmla="*/ 0 w 12192000"/>
              <a:gd name="connsiteY1" fmla="*/ 4078586 h 4713651"/>
              <a:gd name="connsiteX2" fmla="*/ 0 w 12192000"/>
              <a:gd name="connsiteY2" fmla="*/ 0 h 4713651"/>
              <a:gd name="connsiteX3" fmla="*/ 12192000 w 12192000"/>
              <a:gd name="connsiteY3" fmla="*/ 0 h 4713651"/>
              <a:gd name="connsiteX4" fmla="*/ 12192000 w 12192000"/>
              <a:gd name="connsiteY4" fmla="*/ 2508406 h 4713651"/>
              <a:gd name="connsiteX5" fmla="*/ 3253011 w 12192000"/>
              <a:gd name="connsiteY5" fmla="*/ 4713584 h 471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713651">
                <a:moveTo>
                  <a:pt x="3253011" y="4713584"/>
                </a:moveTo>
                <a:cubicBezTo>
                  <a:pt x="2375297" y="4709611"/>
                  <a:pt x="1333500" y="4530529"/>
                  <a:pt x="0" y="4078586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7429500" y="2508406"/>
                  <a:pt x="6387703" y="4727770"/>
                  <a:pt x="3253011" y="4713584"/>
                </a:cubicBezTo>
                <a:close/>
              </a:path>
            </a:pathLst>
          </a:custGeom>
          <a:pattFill prst="pct5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flipV="1">
            <a:off x="6116" y="0"/>
            <a:ext cx="1591573" cy="150496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2097" h="1504966">
                <a:moveTo>
                  <a:pt x="0" y="1504966"/>
                </a:moveTo>
                <a:lnTo>
                  <a:pt x="0" y="3970"/>
                </a:lnTo>
                <a:cubicBezTo>
                  <a:pt x="1046671" y="-82294"/>
                  <a:pt x="1075425" y="1263426"/>
                  <a:pt x="2122097" y="1504966"/>
                </a:cubicBezTo>
                <a:lnTo>
                  <a:pt x="0" y="15049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7"/>
          <p:cNvSpPr/>
          <p:nvPr/>
        </p:nvSpPr>
        <p:spPr>
          <a:xfrm rot="10800000" flipV="1">
            <a:off x="7900952" y="5357004"/>
            <a:ext cx="1268318" cy="150099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  <a:gd name="connsiteX0" fmla="*/ 0 w 2122097"/>
              <a:gd name="connsiteY0" fmla="*/ 1727851 h 1727851"/>
              <a:gd name="connsiteX1" fmla="*/ 0 w 2122097"/>
              <a:gd name="connsiteY1" fmla="*/ 226855 h 1727851"/>
              <a:gd name="connsiteX2" fmla="*/ 2122097 w 2122097"/>
              <a:gd name="connsiteY2" fmla="*/ 1727851 h 1727851"/>
              <a:gd name="connsiteX3" fmla="*/ 0 w 2122097"/>
              <a:gd name="connsiteY3" fmla="*/ 1727851 h 1727851"/>
              <a:gd name="connsiteX0" fmla="*/ 0 w 1702997"/>
              <a:gd name="connsiteY0" fmla="*/ 1728865 h 1728865"/>
              <a:gd name="connsiteX1" fmla="*/ 0 w 1702997"/>
              <a:gd name="connsiteY1" fmla="*/ 227869 h 1728865"/>
              <a:gd name="connsiteX2" fmla="*/ 1702997 w 1702997"/>
              <a:gd name="connsiteY2" fmla="*/ 1716165 h 1728865"/>
              <a:gd name="connsiteX3" fmla="*/ 0 w 1702997"/>
              <a:gd name="connsiteY3" fmla="*/ 1728865 h 1728865"/>
              <a:gd name="connsiteX0" fmla="*/ 0 w 1691090"/>
              <a:gd name="connsiteY0" fmla="*/ 1727915 h 1727915"/>
              <a:gd name="connsiteX1" fmla="*/ 0 w 1691090"/>
              <a:gd name="connsiteY1" fmla="*/ 226919 h 1727915"/>
              <a:gd name="connsiteX2" fmla="*/ 1691090 w 1691090"/>
              <a:gd name="connsiteY2" fmla="*/ 1727122 h 1727915"/>
              <a:gd name="connsiteX3" fmla="*/ 0 w 1691090"/>
              <a:gd name="connsiteY3" fmla="*/ 1727915 h 1727915"/>
              <a:gd name="connsiteX0" fmla="*/ 0 w 1691090"/>
              <a:gd name="connsiteY0" fmla="*/ 1500996 h 1500996"/>
              <a:gd name="connsiteX1" fmla="*/ 0 w 1691090"/>
              <a:gd name="connsiteY1" fmla="*/ 0 h 1500996"/>
              <a:gd name="connsiteX2" fmla="*/ 1691090 w 1691090"/>
              <a:gd name="connsiteY2" fmla="*/ 1500203 h 1500996"/>
              <a:gd name="connsiteX3" fmla="*/ 0 w 1691090"/>
              <a:gd name="connsiteY3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090" h="1500996">
                <a:moveTo>
                  <a:pt x="0" y="1500996"/>
                </a:moveTo>
                <a:lnTo>
                  <a:pt x="0" y="0"/>
                </a:lnTo>
                <a:cubicBezTo>
                  <a:pt x="1199071" y="483422"/>
                  <a:pt x="644418" y="1258663"/>
                  <a:pt x="1691090" y="1500203"/>
                </a:cubicBezTo>
                <a:lnTo>
                  <a:pt x="0" y="150099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36081" y="1036914"/>
            <a:ext cx="327183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chemeClr val="tx1"/>
                </a:solidFill>
              </a:rPr>
              <a:t>Make Your Storage Clear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chemeClr val="tx1"/>
                </a:solidFill>
              </a:rPr>
              <a:t>ERP </a:t>
            </a:r>
            <a:endParaRPr lang="ko-KR" altLang="en-US" kern="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32315" y="124777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3010" y="3265714"/>
            <a:ext cx="430887" cy="2344511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r>
              <a:rPr lang="ko-KR" altLang="en-US" sz="1600" b="1" dirty="0">
                <a:solidFill>
                  <a:prstClr val="white"/>
                </a:solidFill>
              </a:rPr>
              <a:t>일병  강성준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443527" y="38102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433265" y="71700"/>
            <a:ext cx="430887" cy="1447936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INVENTORY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1027" name="Picture 3" descr="C:\Users\Admin\Downloads\Inven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41" y="2086560"/>
            <a:ext cx="3278559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779912" y="3686747"/>
            <a:ext cx="1492917" cy="1593314"/>
            <a:chOff x="3372" y="2210"/>
            <a:chExt cx="1145" cy="12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3372" y="2210"/>
              <a:ext cx="1145" cy="1222"/>
            </a:xfrm>
            <a:custGeom>
              <a:avLst/>
              <a:gdLst>
                <a:gd name="T0" fmla="*/ 1895 w 3435"/>
                <a:gd name="T1" fmla="*/ 2850 h 3667"/>
                <a:gd name="T2" fmla="*/ 1154 w 3435"/>
                <a:gd name="T3" fmla="*/ 1620 h 3667"/>
                <a:gd name="T4" fmla="*/ 2454 w 3435"/>
                <a:gd name="T5" fmla="*/ 1030 h 3667"/>
                <a:gd name="T6" fmla="*/ 2883 w 3435"/>
                <a:gd name="T7" fmla="*/ 196 h 3667"/>
                <a:gd name="T8" fmla="*/ 2284 w 3435"/>
                <a:gd name="T9" fmla="*/ 27 h 3667"/>
                <a:gd name="T10" fmla="*/ 2106 w 3435"/>
                <a:gd name="T11" fmla="*/ 819 h 3667"/>
                <a:gd name="T12" fmla="*/ 680 w 3435"/>
                <a:gd name="T13" fmla="*/ 1731 h 3667"/>
                <a:gd name="T14" fmla="*/ 27 w 3435"/>
                <a:gd name="T15" fmla="*/ 1941 h 3667"/>
                <a:gd name="T16" fmla="*/ 354 w 3435"/>
                <a:gd name="T17" fmla="*/ 2719 h 3667"/>
                <a:gd name="T18" fmla="*/ 1879 w 3435"/>
                <a:gd name="T19" fmla="*/ 2911 h 3667"/>
                <a:gd name="T20" fmla="*/ 3078 w 3435"/>
                <a:gd name="T21" fmla="*/ 3660 h 3667"/>
                <a:gd name="T22" fmla="*/ 3286 w 3435"/>
                <a:gd name="T23" fmla="*/ 2842 h 3667"/>
                <a:gd name="T24" fmla="*/ 2279 w 3435"/>
                <a:gd name="T25" fmla="*/ 909 h 3667"/>
                <a:gd name="T26" fmla="*/ 2703 w 3435"/>
                <a:gd name="T27" fmla="*/ 114 h 3667"/>
                <a:gd name="T28" fmla="*/ 2873 w 3435"/>
                <a:gd name="T29" fmla="*/ 403 h 3667"/>
                <a:gd name="T30" fmla="*/ 2498 w 3435"/>
                <a:gd name="T31" fmla="*/ 96 h 3667"/>
                <a:gd name="T32" fmla="*/ 2876 w 3435"/>
                <a:gd name="T33" fmla="*/ 517 h 3667"/>
                <a:gd name="T34" fmla="*/ 2435 w 3435"/>
                <a:gd name="T35" fmla="*/ 75 h 3667"/>
                <a:gd name="T36" fmla="*/ 2557 w 3435"/>
                <a:gd name="T37" fmla="*/ 930 h 3667"/>
                <a:gd name="T38" fmla="*/ 2359 w 3435"/>
                <a:gd name="T39" fmla="*/ 481 h 3667"/>
                <a:gd name="T40" fmla="*/ 2588 w 3435"/>
                <a:gd name="T41" fmla="*/ 757 h 3667"/>
                <a:gd name="T42" fmla="*/ 2523 w 3435"/>
                <a:gd name="T43" fmla="*/ 572 h 3667"/>
                <a:gd name="T44" fmla="*/ 2251 w 3435"/>
                <a:gd name="T45" fmla="*/ 157 h 3667"/>
                <a:gd name="T46" fmla="*/ 2808 w 3435"/>
                <a:gd name="T47" fmla="*/ 714 h 3667"/>
                <a:gd name="T48" fmla="*/ 2632 w 3435"/>
                <a:gd name="T49" fmla="*/ 433 h 3667"/>
                <a:gd name="T50" fmla="*/ 2510 w 3435"/>
                <a:gd name="T51" fmla="*/ 946 h 3667"/>
                <a:gd name="T52" fmla="*/ 2117 w 3435"/>
                <a:gd name="T53" fmla="*/ 606 h 3667"/>
                <a:gd name="T54" fmla="*/ 2353 w 3435"/>
                <a:gd name="T55" fmla="*/ 940 h 3667"/>
                <a:gd name="T56" fmla="*/ 719 w 3435"/>
                <a:gd name="T57" fmla="*/ 1852 h 3667"/>
                <a:gd name="T58" fmla="*/ 840 w 3435"/>
                <a:gd name="T59" fmla="*/ 2136 h 3667"/>
                <a:gd name="T60" fmla="*/ 295 w 3435"/>
                <a:gd name="T61" fmla="*/ 2603 h 3667"/>
                <a:gd name="T62" fmla="*/ 406 w 3435"/>
                <a:gd name="T63" fmla="*/ 2603 h 3667"/>
                <a:gd name="T64" fmla="*/ 69 w 3435"/>
                <a:gd name="T65" fmla="*/ 2067 h 3667"/>
                <a:gd name="T66" fmla="*/ 73 w 3435"/>
                <a:gd name="T67" fmla="*/ 2036 h 3667"/>
                <a:gd name="T68" fmla="*/ 598 w 3435"/>
                <a:gd name="T69" fmla="*/ 2601 h 3667"/>
                <a:gd name="T70" fmla="*/ 148 w 3435"/>
                <a:gd name="T71" fmla="*/ 1879 h 3667"/>
                <a:gd name="T72" fmla="*/ 546 w 3435"/>
                <a:gd name="T73" fmla="*/ 2182 h 3667"/>
                <a:gd name="T74" fmla="*/ 321 w 3435"/>
                <a:gd name="T75" fmla="*/ 1946 h 3667"/>
                <a:gd name="T76" fmla="*/ 451 w 3435"/>
                <a:gd name="T77" fmla="*/ 2242 h 3667"/>
                <a:gd name="T78" fmla="*/ 687 w 3435"/>
                <a:gd name="T79" fmla="*/ 2283 h 3667"/>
                <a:gd name="T80" fmla="*/ 530 w 3435"/>
                <a:gd name="T81" fmla="*/ 2045 h 3667"/>
                <a:gd name="T82" fmla="*/ 775 w 3435"/>
                <a:gd name="T83" fmla="*/ 2260 h 3667"/>
                <a:gd name="T84" fmla="*/ 490 w 3435"/>
                <a:gd name="T85" fmla="*/ 1757 h 3667"/>
                <a:gd name="T86" fmla="*/ 3274 w 3435"/>
                <a:gd name="T87" fmla="*/ 3045 h 3667"/>
                <a:gd name="T88" fmla="*/ 3354 w 3435"/>
                <a:gd name="T89" fmla="*/ 3130 h 3667"/>
                <a:gd name="T90" fmla="*/ 2823 w 3435"/>
                <a:gd name="T91" fmla="*/ 3572 h 3667"/>
                <a:gd name="T92" fmla="*/ 2579 w 3435"/>
                <a:gd name="T93" fmla="*/ 3160 h 3667"/>
                <a:gd name="T94" fmla="*/ 2916 w 3435"/>
                <a:gd name="T95" fmla="*/ 3596 h 3667"/>
                <a:gd name="T96" fmla="*/ 2807 w 3435"/>
                <a:gd name="T97" fmla="*/ 3268 h 3667"/>
                <a:gd name="T98" fmla="*/ 2680 w 3435"/>
                <a:gd name="T99" fmla="*/ 3153 h 3667"/>
                <a:gd name="T100" fmla="*/ 2877 w 3435"/>
                <a:gd name="T101" fmla="*/ 3493 h 3667"/>
                <a:gd name="T102" fmla="*/ 2935 w 3435"/>
                <a:gd name="T103" fmla="*/ 3362 h 3667"/>
                <a:gd name="T104" fmla="*/ 2742 w 3435"/>
                <a:gd name="T105" fmla="*/ 2895 h 3667"/>
                <a:gd name="T106" fmla="*/ 3217 w 3435"/>
                <a:gd name="T107" fmla="*/ 3500 h 3667"/>
                <a:gd name="T108" fmla="*/ 3026 w 3435"/>
                <a:gd name="T109" fmla="*/ 3203 h 3667"/>
                <a:gd name="T110" fmla="*/ 2879 w 3435"/>
                <a:gd name="T111" fmla="*/ 2932 h 3667"/>
                <a:gd name="T112" fmla="*/ 2941 w 3435"/>
                <a:gd name="T113" fmla="*/ 2824 h 3667"/>
                <a:gd name="T114" fmla="*/ 3196 w 3435"/>
                <a:gd name="T115" fmla="*/ 3546 h 3667"/>
                <a:gd name="T116" fmla="*/ 3030 w 3435"/>
                <a:gd name="T117" fmla="*/ 2885 h 3667"/>
                <a:gd name="T118" fmla="*/ 3361 w 3435"/>
                <a:gd name="T119" fmla="*/ 3259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5" h="3667">
                  <a:moveTo>
                    <a:pt x="2863" y="2783"/>
                  </a:moveTo>
                  <a:lnTo>
                    <a:pt x="2830" y="2784"/>
                  </a:lnTo>
                  <a:lnTo>
                    <a:pt x="2765" y="2797"/>
                  </a:lnTo>
                  <a:lnTo>
                    <a:pt x="2707" y="2821"/>
                  </a:lnTo>
                  <a:lnTo>
                    <a:pt x="2657" y="2857"/>
                  </a:lnTo>
                  <a:lnTo>
                    <a:pt x="2612" y="2901"/>
                  </a:lnTo>
                  <a:lnTo>
                    <a:pt x="2576" y="2953"/>
                  </a:lnTo>
                  <a:lnTo>
                    <a:pt x="2547" y="3010"/>
                  </a:lnTo>
                  <a:lnTo>
                    <a:pt x="2526" y="3072"/>
                  </a:lnTo>
                  <a:lnTo>
                    <a:pt x="2519" y="3105"/>
                  </a:lnTo>
                  <a:lnTo>
                    <a:pt x="2312" y="3016"/>
                  </a:lnTo>
                  <a:lnTo>
                    <a:pt x="1895" y="2850"/>
                  </a:lnTo>
                  <a:lnTo>
                    <a:pt x="1477" y="2689"/>
                  </a:lnTo>
                  <a:lnTo>
                    <a:pt x="1060" y="2520"/>
                  </a:lnTo>
                  <a:lnTo>
                    <a:pt x="854" y="2430"/>
                  </a:lnTo>
                  <a:lnTo>
                    <a:pt x="880" y="2379"/>
                  </a:lnTo>
                  <a:lnTo>
                    <a:pt x="913" y="2274"/>
                  </a:lnTo>
                  <a:lnTo>
                    <a:pt x="919" y="2222"/>
                  </a:lnTo>
                  <a:lnTo>
                    <a:pt x="922" y="2176"/>
                  </a:lnTo>
                  <a:lnTo>
                    <a:pt x="912" y="2085"/>
                  </a:lnTo>
                  <a:lnTo>
                    <a:pt x="888" y="1996"/>
                  </a:lnTo>
                  <a:lnTo>
                    <a:pt x="850" y="1913"/>
                  </a:lnTo>
                  <a:lnTo>
                    <a:pt x="827" y="1874"/>
                  </a:lnTo>
                  <a:lnTo>
                    <a:pt x="1154" y="1620"/>
                  </a:lnTo>
                  <a:lnTo>
                    <a:pt x="1640" y="1244"/>
                  </a:lnTo>
                  <a:lnTo>
                    <a:pt x="1890" y="1066"/>
                  </a:lnTo>
                  <a:lnTo>
                    <a:pt x="2063" y="953"/>
                  </a:lnTo>
                  <a:lnTo>
                    <a:pt x="2153" y="899"/>
                  </a:lnTo>
                  <a:lnTo>
                    <a:pt x="2155" y="896"/>
                  </a:lnTo>
                  <a:lnTo>
                    <a:pt x="2157" y="893"/>
                  </a:lnTo>
                  <a:lnTo>
                    <a:pt x="2189" y="929"/>
                  </a:lnTo>
                  <a:lnTo>
                    <a:pt x="2266" y="984"/>
                  </a:lnTo>
                  <a:lnTo>
                    <a:pt x="2312" y="1004"/>
                  </a:lnTo>
                  <a:lnTo>
                    <a:pt x="2341" y="1014"/>
                  </a:lnTo>
                  <a:lnTo>
                    <a:pt x="2398" y="1025"/>
                  </a:lnTo>
                  <a:lnTo>
                    <a:pt x="2454" y="1030"/>
                  </a:lnTo>
                  <a:lnTo>
                    <a:pt x="2508" y="1025"/>
                  </a:lnTo>
                  <a:lnTo>
                    <a:pt x="2589" y="1007"/>
                  </a:lnTo>
                  <a:lnTo>
                    <a:pt x="2687" y="958"/>
                  </a:lnTo>
                  <a:lnTo>
                    <a:pt x="2775" y="888"/>
                  </a:lnTo>
                  <a:lnTo>
                    <a:pt x="2847" y="802"/>
                  </a:lnTo>
                  <a:lnTo>
                    <a:pt x="2903" y="704"/>
                  </a:lnTo>
                  <a:lnTo>
                    <a:pt x="2938" y="599"/>
                  </a:lnTo>
                  <a:lnTo>
                    <a:pt x="2945" y="546"/>
                  </a:lnTo>
                  <a:lnTo>
                    <a:pt x="2949" y="492"/>
                  </a:lnTo>
                  <a:lnTo>
                    <a:pt x="2944" y="387"/>
                  </a:lnTo>
                  <a:lnTo>
                    <a:pt x="2922" y="286"/>
                  </a:lnTo>
                  <a:lnTo>
                    <a:pt x="2883" y="196"/>
                  </a:lnTo>
                  <a:lnTo>
                    <a:pt x="2828" y="118"/>
                  </a:lnTo>
                  <a:lnTo>
                    <a:pt x="2776" y="72"/>
                  </a:lnTo>
                  <a:lnTo>
                    <a:pt x="2738" y="47"/>
                  </a:lnTo>
                  <a:lnTo>
                    <a:pt x="2694" y="29"/>
                  </a:lnTo>
                  <a:lnTo>
                    <a:pt x="2647" y="17"/>
                  </a:lnTo>
                  <a:lnTo>
                    <a:pt x="2596" y="13"/>
                  </a:lnTo>
                  <a:lnTo>
                    <a:pt x="2543" y="16"/>
                  </a:lnTo>
                  <a:lnTo>
                    <a:pt x="2514" y="21"/>
                  </a:lnTo>
                  <a:lnTo>
                    <a:pt x="2477" y="10"/>
                  </a:lnTo>
                  <a:lnTo>
                    <a:pt x="2408" y="0"/>
                  </a:lnTo>
                  <a:lnTo>
                    <a:pt x="2343" y="6"/>
                  </a:lnTo>
                  <a:lnTo>
                    <a:pt x="2284" y="27"/>
                  </a:lnTo>
                  <a:lnTo>
                    <a:pt x="2230" y="62"/>
                  </a:lnTo>
                  <a:lnTo>
                    <a:pt x="2183" y="106"/>
                  </a:lnTo>
                  <a:lnTo>
                    <a:pt x="2141" y="161"/>
                  </a:lnTo>
                  <a:lnTo>
                    <a:pt x="2106" y="224"/>
                  </a:lnTo>
                  <a:lnTo>
                    <a:pt x="2079" y="294"/>
                  </a:lnTo>
                  <a:lnTo>
                    <a:pt x="2059" y="367"/>
                  </a:lnTo>
                  <a:lnTo>
                    <a:pt x="2046" y="445"/>
                  </a:lnTo>
                  <a:lnTo>
                    <a:pt x="2042" y="523"/>
                  </a:lnTo>
                  <a:lnTo>
                    <a:pt x="2045" y="602"/>
                  </a:lnTo>
                  <a:lnTo>
                    <a:pt x="2056" y="678"/>
                  </a:lnTo>
                  <a:lnTo>
                    <a:pt x="2078" y="752"/>
                  </a:lnTo>
                  <a:lnTo>
                    <a:pt x="2106" y="819"/>
                  </a:lnTo>
                  <a:lnTo>
                    <a:pt x="2125" y="851"/>
                  </a:lnTo>
                  <a:lnTo>
                    <a:pt x="2082" y="863"/>
                  </a:lnTo>
                  <a:lnTo>
                    <a:pt x="1997" y="894"/>
                  </a:lnTo>
                  <a:lnTo>
                    <a:pt x="1872" y="960"/>
                  </a:lnTo>
                  <a:lnTo>
                    <a:pt x="1634" y="1126"/>
                  </a:lnTo>
                  <a:lnTo>
                    <a:pt x="1491" y="1240"/>
                  </a:lnTo>
                  <a:lnTo>
                    <a:pt x="1314" y="1383"/>
                  </a:lnTo>
                  <a:lnTo>
                    <a:pt x="965" y="1679"/>
                  </a:lnTo>
                  <a:lnTo>
                    <a:pt x="798" y="1835"/>
                  </a:lnTo>
                  <a:lnTo>
                    <a:pt x="777" y="1810"/>
                  </a:lnTo>
                  <a:lnTo>
                    <a:pt x="730" y="1766"/>
                  </a:lnTo>
                  <a:lnTo>
                    <a:pt x="680" y="1731"/>
                  </a:lnTo>
                  <a:lnTo>
                    <a:pt x="625" y="1704"/>
                  </a:lnTo>
                  <a:lnTo>
                    <a:pt x="568" y="1689"/>
                  </a:lnTo>
                  <a:lnTo>
                    <a:pt x="506" y="1685"/>
                  </a:lnTo>
                  <a:lnTo>
                    <a:pt x="441" y="1694"/>
                  </a:lnTo>
                  <a:lnTo>
                    <a:pt x="376" y="1717"/>
                  </a:lnTo>
                  <a:lnTo>
                    <a:pt x="341" y="1734"/>
                  </a:lnTo>
                  <a:lnTo>
                    <a:pt x="297" y="1730"/>
                  </a:lnTo>
                  <a:lnTo>
                    <a:pt x="219" y="1740"/>
                  </a:lnTo>
                  <a:lnTo>
                    <a:pt x="153" y="1769"/>
                  </a:lnTo>
                  <a:lnTo>
                    <a:pt x="99" y="1813"/>
                  </a:lnTo>
                  <a:lnTo>
                    <a:pt x="58" y="1871"/>
                  </a:lnTo>
                  <a:lnTo>
                    <a:pt x="27" y="1941"/>
                  </a:lnTo>
                  <a:lnTo>
                    <a:pt x="9" y="2019"/>
                  </a:lnTo>
                  <a:lnTo>
                    <a:pt x="0" y="2103"/>
                  </a:lnTo>
                  <a:lnTo>
                    <a:pt x="3" y="2191"/>
                  </a:lnTo>
                  <a:lnTo>
                    <a:pt x="14" y="2278"/>
                  </a:lnTo>
                  <a:lnTo>
                    <a:pt x="36" y="2366"/>
                  </a:lnTo>
                  <a:lnTo>
                    <a:pt x="68" y="2450"/>
                  </a:lnTo>
                  <a:lnTo>
                    <a:pt x="108" y="2526"/>
                  </a:lnTo>
                  <a:lnTo>
                    <a:pt x="157" y="2594"/>
                  </a:lnTo>
                  <a:lnTo>
                    <a:pt x="215" y="2650"/>
                  </a:lnTo>
                  <a:lnTo>
                    <a:pt x="280" y="2692"/>
                  </a:lnTo>
                  <a:lnTo>
                    <a:pt x="316" y="2706"/>
                  </a:lnTo>
                  <a:lnTo>
                    <a:pt x="354" y="2719"/>
                  </a:lnTo>
                  <a:lnTo>
                    <a:pt x="431" y="2728"/>
                  </a:lnTo>
                  <a:lnTo>
                    <a:pt x="506" y="2719"/>
                  </a:lnTo>
                  <a:lnTo>
                    <a:pt x="578" y="2696"/>
                  </a:lnTo>
                  <a:lnTo>
                    <a:pt x="645" y="2662"/>
                  </a:lnTo>
                  <a:lnTo>
                    <a:pt x="707" y="2614"/>
                  </a:lnTo>
                  <a:lnTo>
                    <a:pt x="765" y="2559"/>
                  </a:lnTo>
                  <a:lnTo>
                    <a:pt x="814" y="2497"/>
                  </a:lnTo>
                  <a:lnTo>
                    <a:pt x="836" y="2463"/>
                  </a:lnTo>
                  <a:lnTo>
                    <a:pt x="937" y="2515"/>
                  </a:lnTo>
                  <a:lnTo>
                    <a:pt x="1143" y="2610"/>
                  </a:lnTo>
                  <a:lnTo>
                    <a:pt x="1457" y="2744"/>
                  </a:lnTo>
                  <a:lnTo>
                    <a:pt x="1879" y="2911"/>
                  </a:lnTo>
                  <a:lnTo>
                    <a:pt x="2301" y="3079"/>
                  </a:lnTo>
                  <a:lnTo>
                    <a:pt x="2510" y="3169"/>
                  </a:lnTo>
                  <a:lnTo>
                    <a:pt x="2508" y="3216"/>
                  </a:lnTo>
                  <a:lnTo>
                    <a:pt x="2513" y="3265"/>
                  </a:lnTo>
                  <a:lnTo>
                    <a:pt x="2521" y="3321"/>
                  </a:lnTo>
                  <a:lnTo>
                    <a:pt x="2559" y="3422"/>
                  </a:lnTo>
                  <a:lnTo>
                    <a:pt x="2615" y="3507"/>
                  </a:lnTo>
                  <a:lnTo>
                    <a:pt x="2687" y="3575"/>
                  </a:lnTo>
                  <a:lnTo>
                    <a:pt x="2774" y="3624"/>
                  </a:lnTo>
                  <a:lnTo>
                    <a:pt x="2869" y="3655"/>
                  </a:lnTo>
                  <a:lnTo>
                    <a:pt x="2971" y="3667"/>
                  </a:lnTo>
                  <a:lnTo>
                    <a:pt x="3078" y="3660"/>
                  </a:lnTo>
                  <a:lnTo>
                    <a:pt x="3131" y="3647"/>
                  </a:lnTo>
                  <a:lnTo>
                    <a:pt x="3186" y="3631"/>
                  </a:lnTo>
                  <a:lnTo>
                    <a:pt x="3275" y="3583"/>
                  </a:lnTo>
                  <a:lnTo>
                    <a:pt x="3343" y="3519"/>
                  </a:lnTo>
                  <a:lnTo>
                    <a:pt x="3392" y="3444"/>
                  </a:lnTo>
                  <a:lnTo>
                    <a:pt x="3422" y="3359"/>
                  </a:lnTo>
                  <a:lnTo>
                    <a:pt x="3435" y="3268"/>
                  </a:lnTo>
                  <a:lnTo>
                    <a:pt x="3431" y="3174"/>
                  </a:lnTo>
                  <a:lnTo>
                    <a:pt x="3413" y="3082"/>
                  </a:lnTo>
                  <a:lnTo>
                    <a:pt x="3383" y="2993"/>
                  </a:lnTo>
                  <a:lnTo>
                    <a:pt x="3340" y="2912"/>
                  </a:lnTo>
                  <a:lnTo>
                    <a:pt x="3286" y="2842"/>
                  </a:lnTo>
                  <a:lnTo>
                    <a:pt x="3225" y="2784"/>
                  </a:lnTo>
                  <a:lnTo>
                    <a:pt x="3154" y="2744"/>
                  </a:lnTo>
                  <a:lnTo>
                    <a:pt x="3076" y="2724"/>
                  </a:lnTo>
                  <a:lnTo>
                    <a:pt x="2994" y="2726"/>
                  </a:lnTo>
                  <a:lnTo>
                    <a:pt x="2908" y="2755"/>
                  </a:lnTo>
                  <a:lnTo>
                    <a:pt x="2863" y="2783"/>
                  </a:lnTo>
                  <a:close/>
                  <a:moveTo>
                    <a:pt x="2137" y="724"/>
                  </a:moveTo>
                  <a:lnTo>
                    <a:pt x="2151" y="746"/>
                  </a:lnTo>
                  <a:lnTo>
                    <a:pt x="2160" y="757"/>
                  </a:lnTo>
                  <a:lnTo>
                    <a:pt x="2216" y="835"/>
                  </a:lnTo>
                  <a:lnTo>
                    <a:pt x="2279" y="909"/>
                  </a:lnTo>
                  <a:lnTo>
                    <a:pt x="2279" y="909"/>
                  </a:lnTo>
                  <a:lnTo>
                    <a:pt x="2281" y="910"/>
                  </a:lnTo>
                  <a:lnTo>
                    <a:pt x="2253" y="894"/>
                  </a:lnTo>
                  <a:lnTo>
                    <a:pt x="2209" y="855"/>
                  </a:lnTo>
                  <a:lnTo>
                    <a:pt x="2174" y="808"/>
                  </a:lnTo>
                  <a:lnTo>
                    <a:pt x="2147" y="753"/>
                  </a:lnTo>
                  <a:lnTo>
                    <a:pt x="2137" y="724"/>
                  </a:lnTo>
                  <a:close/>
                  <a:moveTo>
                    <a:pt x="2857" y="328"/>
                  </a:moveTo>
                  <a:lnTo>
                    <a:pt x="2811" y="278"/>
                  </a:lnTo>
                  <a:lnTo>
                    <a:pt x="2765" y="227"/>
                  </a:lnTo>
                  <a:lnTo>
                    <a:pt x="2714" y="165"/>
                  </a:lnTo>
                  <a:lnTo>
                    <a:pt x="2667" y="101"/>
                  </a:lnTo>
                  <a:lnTo>
                    <a:pt x="2703" y="114"/>
                  </a:lnTo>
                  <a:lnTo>
                    <a:pt x="2763" y="157"/>
                  </a:lnTo>
                  <a:lnTo>
                    <a:pt x="2811" y="217"/>
                  </a:lnTo>
                  <a:lnTo>
                    <a:pt x="2846" y="289"/>
                  </a:lnTo>
                  <a:lnTo>
                    <a:pt x="2857" y="328"/>
                  </a:lnTo>
                  <a:close/>
                  <a:moveTo>
                    <a:pt x="2638" y="91"/>
                  </a:moveTo>
                  <a:lnTo>
                    <a:pt x="2684" y="165"/>
                  </a:lnTo>
                  <a:lnTo>
                    <a:pt x="2766" y="273"/>
                  </a:lnTo>
                  <a:lnTo>
                    <a:pt x="2828" y="337"/>
                  </a:lnTo>
                  <a:lnTo>
                    <a:pt x="2860" y="364"/>
                  </a:lnTo>
                  <a:lnTo>
                    <a:pt x="2863" y="366"/>
                  </a:lnTo>
                  <a:lnTo>
                    <a:pt x="2866" y="367"/>
                  </a:lnTo>
                  <a:lnTo>
                    <a:pt x="2873" y="403"/>
                  </a:lnTo>
                  <a:lnTo>
                    <a:pt x="2876" y="442"/>
                  </a:lnTo>
                  <a:lnTo>
                    <a:pt x="2848" y="400"/>
                  </a:lnTo>
                  <a:lnTo>
                    <a:pt x="2778" y="324"/>
                  </a:lnTo>
                  <a:lnTo>
                    <a:pt x="2745" y="288"/>
                  </a:lnTo>
                  <a:lnTo>
                    <a:pt x="2660" y="186"/>
                  </a:lnTo>
                  <a:lnTo>
                    <a:pt x="2568" y="88"/>
                  </a:lnTo>
                  <a:lnTo>
                    <a:pt x="2605" y="86"/>
                  </a:lnTo>
                  <a:lnTo>
                    <a:pt x="2638" y="91"/>
                  </a:lnTo>
                  <a:close/>
                  <a:moveTo>
                    <a:pt x="2457" y="72"/>
                  </a:moveTo>
                  <a:lnTo>
                    <a:pt x="2461" y="83"/>
                  </a:lnTo>
                  <a:lnTo>
                    <a:pt x="2483" y="99"/>
                  </a:lnTo>
                  <a:lnTo>
                    <a:pt x="2498" y="96"/>
                  </a:lnTo>
                  <a:lnTo>
                    <a:pt x="2521" y="92"/>
                  </a:lnTo>
                  <a:lnTo>
                    <a:pt x="2544" y="89"/>
                  </a:lnTo>
                  <a:lnTo>
                    <a:pt x="2593" y="145"/>
                  </a:lnTo>
                  <a:lnTo>
                    <a:pt x="2686" y="263"/>
                  </a:lnTo>
                  <a:lnTo>
                    <a:pt x="2732" y="322"/>
                  </a:lnTo>
                  <a:lnTo>
                    <a:pt x="2756" y="360"/>
                  </a:lnTo>
                  <a:lnTo>
                    <a:pt x="2807" y="428"/>
                  </a:lnTo>
                  <a:lnTo>
                    <a:pt x="2844" y="461"/>
                  </a:lnTo>
                  <a:lnTo>
                    <a:pt x="2864" y="468"/>
                  </a:lnTo>
                  <a:lnTo>
                    <a:pt x="2872" y="468"/>
                  </a:lnTo>
                  <a:lnTo>
                    <a:pt x="2876" y="465"/>
                  </a:lnTo>
                  <a:lnTo>
                    <a:pt x="2876" y="517"/>
                  </a:lnTo>
                  <a:lnTo>
                    <a:pt x="2870" y="567"/>
                  </a:lnTo>
                  <a:lnTo>
                    <a:pt x="2860" y="612"/>
                  </a:lnTo>
                  <a:lnTo>
                    <a:pt x="2846" y="654"/>
                  </a:lnTo>
                  <a:lnTo>
                    <a:pt x="2811" y="623"/>
                  </a:lnTo>
                  <a:lnTo>
                    <a:pt x="2748" y="550"/>
                  </a:lnTo>
                  <a:lnTo>
                    <a:pt x="2664" y="426"/>
                  </a:lnTo>
                  <a:lnTo>
                    <a:pt x="2612" y="350"/>
                  </a:lnTo>
                  <a:lnTo>
                    <a:pt x="2566" y="284"/>
                  </a:lnTo>
                  <a:lnTo>
                    <a:pt x="2495" y="175"/>
                  </a:lnTo>
                  <a:lnTo>
                    <a:pt x="2444" y="108"/>
                  </a:lnTo>
                  <a:lnTo>
                    <a:pt x="2415" y="79"/>
                  </a:lnTo>
                  <a:lnTo>
                    <a:pt x="2435" y="75"/>
                  </a:lnTo>
                  <a:lnTo>
                    <a:pt x="2457" y="72"/>
                  </a:lnTo>
                  <a:close/>
                  <a:moveTo>
                    <a:pt x="2122" y="392"/>
                  </a:moveTo>
                  <a:lnTo>
                    <a:pt x="2127" y="376"/>
                  </a:lnTo>
                  <a:lnTo>
                    <a:pt x="2131" y="358"/>
                  </a:lnTo>
                  <a:lnTo>
                    <a:pt x="2171" y="445"/>
                  </a:lnTo>
                  <a:lnTo>
                    <a:pt x="2271" y="608"/>
                  </a:lnTo>
                  <a:lnTo>
                    <a:pt x="2325" y="685"/>
                  </a:lnTo>
                  <a:lnTo>
                    <a:pt x="2374" y="752"/>
                  </a:lnTo>
                  <a:lnTo>
                    <a:pt x="2457" y="850"/>
                  </a:lnTo>
                  <a:lnTo>
                    <a:pt x="2520" y="906"/>
                  </a:lnTo>
                  <a:lnTo>
                    <a:pt x="2553" y="927"/>
                  </a:lnTo>
                  <a:lnTo>
                    <a:pt x="2557" y="930"/>
                  </a:lnTo>
                  <a:lnTo>
                    <a:pt x="2566" y="929"/>
                  </a:lnTo>
                  <a:lnTo>
                    <a:pt x="2573" y="917"/>
                  </a:lnTo>
                  <a:lnTo>
                    <a:pt x="2569" y="909"/>
                  </a:lnTo>
                  <a:lnTo>
                    <a:pt x="2448" y="772"/>
                  </a:lnTo>
                  <a:lnTo>
                    <a:pt x="2278" y="566"/>
                  </a:lnTo>
                  <a:lnTo>
                    <a:pt x="2180" y="417"/>
                  </a:lnTo>
                  <a:lnTo>
                    <a:pt x="2137" y="335"/>
                  </a:lnTo>
                  <a:lnTo>
                    <a:pt x="2154" y="286"/>
                  </a:lnTo>
                  <a:lnTo>
                    <a:pt x="2177" y="245"/>
                  </a:lnTo>
                  <a:lnTo>
                    <a:pt x="2212" y="273"/>
                  </a:lnTo>
                  <a:lnTo>
                    <a:pt x="2275" y="348"/>
                  </a:lnTo>
                  <a:lnTo>
                    <a:pt x="2359" y="481"/>
                  </a:lnTo>
                  <a:lnTo>
                    <a:pt x="2408" y="559"/>
                  </a:lnTo>
                  <a:lnTo>
                    <a:pt x="2477" y="661"/>
                  </a:lnTo>
                  <a:lnTo>
                    <a:pt x="2547" y="765"/>
                  </a:lnTo>
                  <a:lnTo>
                    <a:pt x="2566" y="792"/>
                  </a:lnTo>
                  <a:lnTo>
                    <a:pt x="2598" y="838"/>
                  </a:lnTo>
                  <a:lnTo>
                    <a:pt x="2622" y="864"/>
                  </a:lnTo>
                  <a:lnTo>
                    <a:pt x="2637" y="873"/>
                  </a:lnTo>
                  <a:lnTo>
                    <a:pt x="2645" y="876"/>
                  </a:lnTo>
                  <a:lnTo>
                    <a:pt x="2657" y="865"/>
                  </a:lnTo>
                  <a:lnTo>
                    <a:pt x="2657" y="857"/>
                  </a:lnTo>
                  <a:lnTo>
                    <a:pt x="2641" y="822"/>
                  </a:lnTo>
                  <a:lnTo>
                    <a:pt x="2588" y="757"/>
                  </a:lnTo>
                  <a:lnTo>
                    <a:pt x="2563" y="726"/>
                  </a:lnTo>
                  <a:lnTo>
                    <a:pt x="2481" y="610"/>
                  </a:lnTo>
                  <a:lnTo>
                    <a:pt x="2399" y="495"/>
                  </a:lnTo>
                  <a:lnTo>
                    <a:pt x="2356" y="430"/>
                  </a:lnTo>
                  <a:lnTo>
                    <a:pt x="2276" y="318"/>
                  </a:lnTo>
                  <a:lnTo>
                    <a:pt x="2216" y="255"/>
                  </a:lnTo>
                  <a:lnTo>
                    <a:pt x="2183" y="233"/>
                  </a:lnTo>
                  <a:lnTo>
                    <a:pt x="2209" y="196"/>
                  </a:lnTo>
                  <a:lnTo>
                    <a:pt x="2239" y="165"/>
                  </a:lnTo>
                  <a:lnTo>
                    <a:pt x="2351" y="331"/>
                  </a:lnTo>
                  <a:lnTo>
                    <a:pt x="2470" y="494"/>
                  </a:lnTo>
                  <a:lnTo>
                    <a:pt x="2523" y="572"/>
                  </a:lnTo>
                  <a:lnTo>
                    <a:pt x="2614" y="693"/>
                  </a:lnTo>
                  <a:lnTo>
                    <a:pt x="2683" y="762"/>
                  </a:lnTo>
                  <a:lnTo>
                    <a:pt x="2722" y="788"/>
                  </a:lnTo>
                  <a:lnTo>
                    <a:pt x="2730" y="791"/>
                  </a:lnTo>
                  <a:lnTo>
                    <a:pt x="2742" y="779"/>
                  </a:lnTo>
                  <a:lnTo>
                    <a:pt x="2739" y="770"/>
                  </a:lnTo>
                  <a:lnTo>
                    <a:pt x="2677" y="687"/>
                  </a:lnTo>
                  <a:lnTo>
                    <a:pt x="2537" y="528"/>
                  </a:lnTo>
                  <a:lnTo>
                    <a:pt x="2472" y="448"/>
                  </a:lnTo>
                  <a:lnTo>
                    <a:pt x="2419" y="374"/>
                  </a:lnTo>
                  <a:lnTo>
                    <a:pt x="2311" y="224"/>
                  </a:lnTo>
                  <a:lnTo>
                    <a:pt x="2251" y="157"/>
                  </a:lnTo>
                  <a:lnTo>
                    <a:pt x="2285" y="129"/>
                  </a:lnTo>
                  <a:lnTo>
                    <a:pt x="2325" y="109"/>
                  </a:lnTo>
                  <a:lnTo>
                    <a:pt x="2379" y="201"/>
                  </a:lnTo>
                  <a:lnTo>
                    <a:pt x="2497" y="380"/>
                  </a:lnTo>
                  <a:lnTo>
                    <a:pt x="2559" y="466"/>
                  </a:lnTo>
                  <a:lnTo>
                    <a:pt x="2608" y="536"/>
                  </a:lnTo>
                  <a:lnTo>
                    <a:pt x="2693" y="649"/>
                  </a:lnTo>
                  <a:lnTo>
                    <a:pt x="2756" y="710"/>
                  </a:lnTo>
                  <a:lnTo>
                    <a:pt x="2791" y="731"/>
                  </a:lnTo>
                  <a:lnTo>
                    <a:pt x="2799" y="734"/>
                  </a:lnTo>
                  <a:lnTo>
                    <a:pt x="2811" y="723"/>
                  </a:lnTo>
                  <a:lnTo>
                    <a:pt x="2808" y="714"/>
                  </a:lnTo>
                  <a:lnTo>
                    <a:pt x="2782" y="675"/>
                  </a:lnTo>
                  <a:lnTo>
                    <a:pt x="2723" y="602"/>
                  </a:lnTo>
                  <a:lnTo>
                    <a:pt x="2627" y="494"/>
                  </a:lnTo>
                  <a:lnTo>
                    <a:pt x="2568" y="420"/>
                  </a:lnTo>
                  <a:lnTo>
                    <a:pt x="2508" y="343"/>
                  </a:lnTo>
                  <a:lnTo>
                    <a:pt x="2396" y="183"/>
                  </a:lnTo>
                  <a:lnTo>
                    <a:pt x="2343" y="101"/>
                  </a:lnTo>
                  <a:lnTo>
                    <a:pt x="2369" y="91"/>
                  </a:lnTo>
                  <a:lnTo>
                    <a:pt x="2396" y="82"/>
                  </a:lnTo>
                  <a:lnTo>
                    <a:pt x="2449" y="173"/>
                  </a:lnTo>
                  <a:lnTo>
                    <a:pt x="2572" y="348"/>
                  </a:lnTo>
                  <a:lnTo>
                    <a:pt x="2632" y="433"/>
                  </a:lnTo>
                  <a:lnTo>
                    <a:pt x="2671" y="494"/>
                  </a:lnTo>
                  <a:lnTo>
                    <a:pt x="2745" y="603"/>
                  </a:lnTo>
                  <a:lnTo>
                    <a:pt x="2802" y="664"/>
                  </a:lnTo>
                  <a:lnTo>
                    <a:pt x="2833" y="684"/>
                  </a:lnTo>
                  <a:lnTo>
                    <a:pt x="2820" y="710"/>
                  </a:lnTo>
                  <a:lnTo>
                    <a:pt x="2789" y="759"/>
                  </a:lnTo>
                  <a:lnTo>
                    <a:pt x="2753" y="805"/>
                  </a:lnTo>
                  <a:lnTo>
                    <a:pt x="2712" y="845"/>
                  </a:lnTo>
                  <a:lnTo>
                    <a:pt x="2667" y="881"/>
                  </a:lnTo>
                  <a:lnTo>
                    <a:pt x="2617" y="910"/>
                  </a:lnTo>
                  <a:lnTo>
                    <a:pt x="2565" y="932"/>
                  </a:lnTo>
                  <a:lnTo>
                    <a:pt x="2510" y="946"/>
                  </a:lnTo>
                  <a:lnTo>
                    <a:pt x="2483" y="950"/>
                  </a:lnTo>
                  <a:lnTo>
                    <a:pt x="2390" y="831"/>
                  </a:lnTo>
                  <a:lnTo>
                    <a:pt x="2245" y="659"/>
                  </a:lnTo>
                  <a:lnTo>
                    <a:pt x="2153" y="541"/>
                  </a:lnTo>
                  <a:lnTo>
                    <a:pt x="2111" y="478"/>
                  </a:lnTo>
                  <a:lnTo>
                    <a:pt x="2115" y="433"/>
                  </a:lnTo>
                  <a:lnTo>
                    <a:pt x="2122" y="392"/>
                  </a:lnTo>
                  <a:close/>
                  <a:moveTo>
                    <a:pt x="2127" y="613"/>
                  </a:moveTo>
                  <a:lnTo>
                    <a:pt x="2130" y="610"/>
                  </a:lnTo>
                  <a:lnTo>
                    <a:pt x="2128" y="605"/>
                  </a:lnTo>
                  <a:lnTo>
                    <a:pt x="2124" y="605"/>
                  </a:lnTo>
                  <a:lnTo>
                    <a:pt x="2117" y="606"/>
                  </a:lnTo>
                  <a:lnTo>
                    <a:pt x="2112" y="610"/>
                  </a:lnTo>
                  <a:lnTo>
                    <a:pt x="2108" y="554"/>
                  </a:lnTo>
                  <a:lnTo>
                    <a:pt x="2109" y="498"/>
                  </a:lnTo>
                  <a:lnTo>
                    <a:pt x="2148" y="564"/>
                  </a:lnTo>
                  <a:lnTo>
                    <a:pt x="2233" y="693"/>
                  </a:lnTo>
                  <a:lnTo>
                    <a:pt x="2279" y="753"/>
                  </a:lnTo>
                  <a:lnTo>
                    <a:pt x="2318" y="805"/>
                  </a:lnTo>
                  <a:lnTo>
                    <a:pt x="2403" y="907"/>
                  </a:lnTo>
                  <a:lnTo>
                    <a:pt x="2451" y="952"/>
                  </a:lnTo>
                  <a:lnTo>
                    <a:pt x="2426" y="952"/>
                  </a:lnTo>
                  <a:lnTo>
                    <a:pt x="2377" y="946"/>
                  </a:lnTo>
                  <a:lnTo>
                    <a:pt x="2353" y="940"/>
                  </a:lnTo>
                  <a:lnTo>
                    <a:pt x="2278" y="854"/>
                  </a:lnTo>
                  <a:lnTo>
                    <a:pt x="2154" y="698"/>
                  </a:lnTo>
                  <a:lnTo>
                    <a:pt x="2121" y="642"/>
                  </a:lnTo>
                  <a:lnTo>
                    <a:pt x="2119" y="618"/>
                  </a:lnTo>
                  <a:lnTo>
                    <a:pt x="2127" y="613"/>
                  </a:lnTo>
                  <a:close/>
                  <a:moveTo>
                    <a:pt x="821" y="2052"/>
                  </a:moveTo>
                  <a:lnTo>
                    <a:pt x="771" y="1985"/>
                  </a:lnTo>
                  <a:lnTo>
                    <a:pt x="720" y="1918"/>
                  </a:lnTo>
                  <a:lnTo>
                    <a:pt x="671" y="1848"/>
                  </a:lnTo>
                  <a:lnTo>
                    <a:pt x="620" y="1779"/>
                  </a:lnTo>
                  <a:lnTo>
                    <a:pt x="656" y="1797"/>
                  </a:lnTo>
                  <a:lnTo>
                    <a:pt x="719" y="1852"/>
                  </a:lnTo>
                  <a:lnTo>
                    <a:pt x="769" y="1924"/>
                  </a:lnTo>
                  <a:lnTo>
                    <a:pt x="808" y="2006"/>
                  </a:lnTo>
                  <a:lnTo>
                    <a:pt x="821" y="2052"/>
                  </a:lnTo>
                  <a:close/>
                  <a:moveTo>
                    <a:pt x="591" y="1767"/>
                  </a:moveTo>
                  <a:lnTo>
                    <a:pt x="645" y="1848"/>
                  </a:lnTo>
                  <a:lnTo>
                    <a:pt x="700" y="1930"/>
                  </a:lnTo>
                  <a:lnTo>
                    <a:pt x="729" y="1975"/>
                  </a:lnTo>
                  <a:lnTo>
                    <a:pt x="790" y="2065"/>
                  </a:lnTo>
                  <a:lnTo>
                    <a:pt x="827" y="2103"/>
                  </a:lnTo>
                  <a:lnTo>
                    <a:pt x="831" y="2104"/>
                  </a:lnTo>
                  <a:lnTo>
                    <a:pt x="834" y="2106"/>
                  </a:lnTo>
                  <a:lnTo>
                    <a:pt x="840" y="2136"/>
                  </a:lnTo>
                  <a:lnTo>
                    <a:pt x="843" y="2166"/>
                  </a:lnTo>
                  <a:lnTo>
                    <a:pt x="807" y="2129"/>
                  </a:lnTo>
                  <a:lnTo>
                    <a:pt x="743" y="2041"/>
                  </a:lnTo>
                  <a:lnTo>
                    <a:pt x="718" y="2006"/>
                  </a:lnTo>
                  <a:lnTo>
                    <a:pt x="624" y="1882"/>
                  </a:lnTo>
                  <a:lnTo>
                    <a:pt x="533" y="1756"/>
                  </a:lnTo>
                  <a:lnTo>
                    <a:pt x="563" y="1758"/>
                  </a:lnTo>
                  <a:lnTo>
                    <a:pt x="591" y="1767"/>
                  </a:lnTo>
                  <a:close/>
                  <a:moveTo>
                    <a:pt x="331" y="2636"/>
                  </a:moveTo>
                  <a:lnTo>
                    <a:pt x="329" y="2630"/>
                  </a:lnTo>
                  <a:lnTo>
                    <a:pt x="323" y="2624"/>
                  </a:lnTo>
                  <a:lnTo>
                    <a:pt x="295" y="2603"/>
                  </a:lnTo>
                  <a:lnTo>
                    <a:pt x="274" y="2575"/>
                  </a:lnTo>
                  <a:lnTo>
                    <a:pt x="231" y="2520"/>
                  </a:lnTo>
                  <a:lnTo>
                    <a:pt x="190" y="2463"/>
                  </a:lnTo>
                  <a:lnTo>
                    <a:pt x="137" y="2391"/>
                  </a:lnTo>
                  <a:lnTo>
                    <a:pt x="81" y="2322"/>
                  </a:lnTo>
                  <a:lnTo>
                    <a:pt x="72" y="2289"/>
                  </a:lnTo>
                  <a:lnTo>
                    <a:pt x="62" y="2222"/>
                  </a:lnTo>
                  <a:lnTo>
                    <a:pt x="61" y="2188"/>
                  </a:lnTo>
                  <a:lnTo>
                    <a:pt x="169" y="2319"/>
                  </a:lnTo>
                  <a:lnTo>
                    <a:pt x="278" y="2448"/>
                  </a:lnTo>
                  <a:lnTo>
                    <a:pt x="318" y="2499"/>
                  </a:lnTo>
                  <a:lnTo>
                    <a:pt x="406" y="2603"/>
                  </a:lnTo>
                  <a:lnTo>
                    <a:pt x="455" y="2647"/>
                  </a:lnTo>
                  <a:lnTo>
                    <a:pt x="425" y="2649"/>
                  </a:lnTo>
                  <a:lnTo>
                    <a:pt x="362" y="2644"/>
                  </a:lnTo>
                  <a:lnTo>
                    <a:pt x="331" y="2636"/>
                  </a:lnTo>
                  <a:close/>
                  <a:moveTo>
                    <a:pt x="494" y="2640"/>
                  </a:moveTo>
                  <a:lnTo>
                    <a:pt x="450" y="2584"/>
                  </a:lnTo>
                  <a:lnTo>
                    <a:pt x="350" y="2477"/>
                  </a:lnTo>
                  <a:lnTo>
                    <a:pt x="301" y="2424"/>
                  </a:lnTo>
                  <a:lnTo>
                    <a:pt x="183" y="2290"/>
                  </a:lnTo>
                  <a:lnTo>
                    <a:pt x="61" y="2159"/>
                  </a:lnTo>
                  <a:lnTo>
                    <a:pt x="62" y="2113"/>
                  </a:lnTo>
                  <a:lnTo>
                    <a:pt x="69" y="2067"/>
                  </a:lnTo>
                  <a:lnTo>
                    <a:pt x="118" y="2143"/>
                  </a:lnTo>
                  <a:lnTo>
                    <a:pt x="226" y="2290"/>
                  </a:lnTo>
                  <a:lnTo>
                    <a:pt x="344" y="2430"/>
                  </a:lnTo>
                  <a:lnTo>
                    <a:pt x="470" y="2564"/>
                  </a:lnTo>
                  <a:lnTo>
                    <a:pt x="533" y="2628"/>
                  </a:lnTo>
                  <a:lnTo>
                    <a:pt x="513" y="2636"/>
                  </a:lnTo>
                  <a:lnTo>
                    <a:pt x="494" y="2640"/>
                  </a:lnTo>
                  <a:close/>
                  <a:moveTo>
                    <a:pt x="571" y="2614"/>
                  </a:moveTo>
                  <a:lnTo>
                    <a:pt x="437" y="2477"/>
                  </a:lnTo>
                  <a:lnTo>
                    <a:pt x="248" y="2264"/>
                  </a:lnTo>
                  <a:lnTo>
                    <a:pt x="130" y="2114"/>
                  </a:lnTo>
                  <a:lnTo>
                    <a:pt x="73" y="2036"/>
                  </a:lnTo>
                  <a:lnTo>
                    <a:pt x="84" y="1999"/>
                  </a:lnTo>
                  <a:lnTo>
                    <a:pt x="98" y="1963"/>
                  </a:lnTo>
                  <a:lnTo>
                    <a:pt x="121" y="2008"/>
                  </a:lnTo>
                  <a:lnTo>
                    <a:pt x="176" y="2090"/>
                  </a:lnTo>
                  <a:lnTo>
                    <a:pt x="271" y="2205"/>
                  </a:lnTo>
                  <a:lnTo>
                    <a:pt x="415" y="2352"/>
                  </a:lnTo>
                  <a:lnTo>
                    <a:pt x="519" y="2461"/>
                  </a:lnTo>
                  <a:lnTo>
                    <a:pt x="582" y="2538"/>
                  </a:lnTo>
                  <a:lnTo>
                    <a:pt x="611" y="2578"/>
                  </a:lnTo>
                  <a:lnTo>
                    <a:pt x="618" y="2584"/>
                  </a:lnTo>
                  <a:lnTo>
                    <a:pt x="625" y="2585"/>
                  </a:lnTo>
                  <a:lnTo>
                    <a:pt x="598" y="2601"/>
                  </a:lnTo>
                  <a:lnTo>
                    <a:pt x="571" y="2614"/>
                  </a:lnTo>
                  <a:close/>
                  <a:moveTo>
                    <a:pt x="643" y="2574"/>
                  </a:moveTo>
                  <a:lnTo>
                    <a:pt x="644" y="2568"/>
                  </a:lnTo>
                  <a:lnTo>
                    <a:pt x="641" y="2561"/>
                  </a:lnTo>
                  <a:lnTo>
                    <a:pt x="612" y="2518"/>
                  </a:lnTo>
                  <a:lnTo>
                    <a:pt x="552" y="2437"/>
                  </a:lnTo>
                  <a:lnTo>
                    <a:pt x="451" y="2322"/>
                  </a:lnTo>
                  <a:lnTo>
                    <a:pt x="307" y="2175"/>
                  </a:lnTo>
                  <a:lnTo>
                    <a:pt x="169" y="2025"/>
                  </a:lnTo>
                  <a:lnTo>
                    <a:pt x="107" y="1943"/>
                  </a:lnTo>
                  <a:lnTo>
                    <a:pt x="125" y="1910"/>
                  </a:lnTo>
                  <a:lnTo>
                    <a:pt x="148" y="1879"/>
                  </a:lnTo>
                  <a:lnTo>
                    <a:pt x="287" y="2071"/>
                  </a:lnTo>
                  <a:lnTo>
                    <a:pt x="428" y="2260"/>
                  </a:lnTo>
                  <a:lnTo>
                    <a:pt x="480" y="2333"/>
                  </a:lnTo>
                  <a:lnTo>
                    <a:pt x="572" y="2456"/>
                  </a:lnTo>
                  <a:lnTo>
                    <a:pt x="643" y="2523"/>
                  </a:lnTo>
                  <a:lnTo>
                    <a:pt x="682" y="2546"/>
                  </a:lnTo>
                  <a:lnTo>
                    <a:pt x="663" y="2561"/>
                  </a:lnTo>
                  <a:lnTo>
                    <a:pt x="643" y="2574"/>
                  </a:lnTo>
                  <a:close/>
                  <a:moveTo>
                    <a:pt x="762" y="2461"/>
                  </a:moveTo>
                  <a:lnTo>
                    <a:pt x="733" y="2414"/>
                  </a:lnTo>
                  <a:lnTo>
                    <a:pt x="663" y="2319"/>
                  </a:lnTo>
                  <a:lnTo>
                    <a:pt x="546" y="2182"/>
                  </a:lnTo>
                  <a:lnTo>
                    <a:pt x="475" y="2096"/>
                  </a:lnTo>
                  <a:lnTo>
                    <a:pt x="395" y="1995"/>
                  </a:lnTo>
                  <a:lnTo>
                    <a:pt x="310" y="1897"/>
                  </a:lnTo>
                  <a:lnTo>
                    <a:pt x="295" y="1879"/>
                  </a:lnTo>
                  <a:lnTo>
                    <a:pt x="267" y="1852"/>
                  </a:lnTo>
                  <a:lnTo>
                    <a:pt x="245" y="1839"/>
                  </a:lnTo>
                  <a:lnTo>
                    <a:pt x="233" y="1838"/>
                  </a:lnTo>
                  <a:lnTo>
                    <a:pt x="229" y="1841"/>
                  </a:lnTo>
                  <a:lnTo>
                    <a:pt x="232" y="1845"/>
                  </a:lnTo>
                  <a:lnTo>
                    <a:pt x="256" y="1862"/>
                  </a:lnTo>
                  <a:lnTo>
                    <a:pt x="303" y="1921"/>
                  </a:lnTo>
                  <a:lnTo>
                    <a:pt x="321" y="1946"/>
                  </a:lnTo>
                  <a:lnTo>
                    <a:pt x="406" y="2052"/>
                  </a:lnTo>
                  <a:lnTo>
                    <a:pt x="488" y="2162"/>
                  </a:lnTo>
                  <a:lnTo>
                    <a:pt x="546" y="2244"/>
                  </a:lnTo>
                  <a:lnTo>
                    <a:pt x="635" y="2376"/>
                  </a:lnTo>
                  <a:lnTo>
                    <a:pt x="702" y="2457"/>
                  </a:lnTo>
                  <a:lnTo>
                    <a:pt x="736" y="2492"/>
                  </a:lnTo>
                  <a:lnTo>
                    <a:pt x="719" y="2512"/>
                  </a:lnTo>
                  <a:lnTo>
                    <a:pt x="700" y="2529"/>
                  </a:lnTo>
                  <a:lnTo>
                    <a:pt x="673" y="2492"/>
                  </a:lnTo>
                  <a:lnTo>
                    <a:pt x="611" y="2420"/>
                  </a:lnTo>
                  <a:lnTo>
                    <a:pt x="511" y="2314"/>
                  </a:lnTo>
                  <a:lnTo>
                    <a:pt x="451" y="2242"/>
                  </a:lnTo>
                  <a:lnTo>
                    <a:pt x="305" y="2054"/>
                  </a:lnTo>
                  <a:lnTo>
                    <a:pt x="158" y="1868"/>
                  </a:lnTo>
                  <a:lnTo>
                    <a:pt x="173" y="1852"/>
                  </a:lnTo>
                  <a:lnTo>
                    <a:pt x="207" y="1825"/>
                  </a:lnTo>
                  <a:lnTo>
                    <a:pt x="245" y="1803"/>
                  </a:lnTo>
                  <a:lnTo>
                    <a:pt x="288" y="1787"/>
                  </a:lnTo>
                  <a:lnTo>
                    <a:pt x="313" y="1783"/>
                  </a:lnTo>
                  <a:lnTo>
                    <a:pt x="360" y="1861"/>
                  </a:lnTo>
                  <a:lnTo>
                    <a:pt x="465" y="2011"/>
                  </a:lnTo>
                  <a:lnTo>
                    <a:pt x="522" y="2081"/>
                  </a:lnTo>
                  <a:lnTo>
                    <a:pt x="584" y="2162"/>
                  </a:lnTo>
                  <a:lnTo>
                    <a:pt x="687" y="2283"/>
                  </a:lnTo>
                  <a:lnTo>
                    <a:pt x="762" y="2355"/>
                  </a:lnTo>
                  <a:lnTo>
                    <a:pt x="803" y="2384"/>
                  </a:lnTo>
                  <a:lnTo>
                    <a:pt x="807" y="2386"/>
                  </a:lnTo>
                  <a:lnTo>
                    <a:pt x="810" y="2385"/>
                  </a:lnTo>
                  <a:lnTo>
                    <a:pt x="790" y="2425"/>
                  </a:lnTo>
                  <a:lnTo>
                    <a:pt x="762" y="2461"/>
                  </a:lnTo>
                  <a:close/>
                  <a:moveTo>
                    <a:pt x="818" y="2366"/>
                  </a:moveTo>
                  <a:lnTo>
                    <a:pt x="794" y="2333"/>
                  </a:lnTo>
                  <a:lnTo>
                    <a:pt x="741" y="2271"/>
                  </a:lnTo>
                  <a:lnTo>
                    <a:pt x="653" y="2180"/>
                  </a:lnTo>
                  <a:lnTo>
                    <a:pt x="596" y="2121"/>
                  </a:lnTo>
                  <a:lnTo>
                    <a:pt x="530" y="2045"/>
                  </a:lnTo>
                  <a:lnTo>
                    <a:pt x="406" y="1888"/>
                  </a:lnTo>
                  <a:lnTo>
                    <a:pt x="347" y="1807"/>
                  </a:lnTo>
                  <a:lnTo>
                    <a:pt x="356" y="1806"/>
                  </a:lnTo>
                  <a:lnTo>
                    <a:pt x="365" y="1802"/>
                  </a:lnTo>
                  <a:lnTo>
                    <a:pt x="386" y="1790"/>
                  </a:lnTo>
                  <a:lnTo>
                    <a:pt x="408" y="1780"/>
                  </a:lnTo>
                  <a:lnTo>
                    <a:pt x="406" y="1786"/>
                  </a:lnTo>
                  <a:lnTo>
                    <a:pt x="408" y="1790"/>
                  </a:lnTo>
                  <a:lnTo>
                    <a:pt x="511" y="1927"/>
                  </a:lnTo>
                  <a:lnTo>
                    <a:pt x="618" y="2061"/>
                  </a:lnTo>
                  <a:lnTo>
                    <a:pt x="670" y="2127"/>
                  </a:lnTo>
                  <a:lnTo>
                    <a:pt x="775" y="2260"/>
                  </a:lnTo>
                  <a:lnTo>
                    <a:pt x="834" y="2319"/>
                  </a:lnTo>
                  <a:lnTo>
                    <a:pt x="827" y="2343"/>
                  </a:lnTo>
                  <a:lnTo>
                    <a:pt x="818" y="2366"/>
                  </a:lnTo>
                  <a:close/>
                  <a:moveTo>
                    <a:pt x="840" y="2284"/>
                  </a:moveTo>
                  <a:lnTo>
                    <a:pt x="752" y="2178"/>
                  </a:lnTo>
                  <a:lnTo>
                    <a:pt x="658" y="2074"/>
                  </a:lnTo>
                  <a:lnTo>
                    <a:pt x="539" y="1927"/>
                  </a:lnTo>
                  <a:lnTo>
                    <a:pt x="422" y="1779"/>
                  </a:lnTo>
                  <a:lnTo>
                    <a:pt x="421" y="1777"/>
                  </a:lnTo>
                  <a:lnTo>
                    <a:pt x="418" y="1776"/>
                  </a:lnTo>
                  <a:lnTo>
                    <a:pt x="442" y="1767"/>
                  </a:lnTo>
                  <a:lnTo>
                    <a:pt x="490" y="1757"/>
                  </a:lnTo>
                  <a:lnTo>
                    <a:pt x="511" y="1756"/>
                  </a:lnTo>
                  <a:lnTo>
                    <a:pt x="559" y="1835"/>
                  </a:lnTo>
                  <a:lnTo>
                    <a:pt x="664" y="1985"/>
                  </a:lnTo>
                  <a:lnTo>
                    <a:pt x="719" y="2058"/>
                  </a:lnTo>
                  <a:lnTo>
                    <a:pt x="742" y="2090"/>
                  </a:lnTo>
                  <a:lnTo>
                    <a:pt x="790" y="2156"/>
                  </a:lnTo>
                  <a:lnTo>
                    <a:pt x="826" y="2195"/>
                  </a:lnTo>
                  <a:lnTo>
                    <a:pt x="844" y="2208"/>
                  </a:lnTo>
                  <a:lnTo>
                    <a:pt x="844" y="2247"/>
                  </a:lnTo>
                  <a:lnTo>
                    <a:pt x="840" y="2284"/>
                  </a:lnTo>
                  <a:close/>
                  <a:moveTo>
                    <a:pt x="3354" y="3130"/>
                  </a:moveTo>
                  <a:lnTo>
                    <a:pt x="3274" y="3045"/>
                  </a:lnTo>
                  <a:lnTo>
                    <a:pt x="3189" y="2965"/>
                  </a:lnTo>
                  <a:lnTo>
                    <a:pt x="3109" y="2883"/>
                  </a:lnTo>
                  <a:lnTo>
                    <a:pt x="3033" y="2800"/>
                  </a:lnTo>
                  <a:lnTo>
                    <a:pt x="3063" y="2800"/>
                  </a:lnTo>
                  <a:lnTo>
                    <a:pt x="3119" y="2811"/>
                  </a:lnTo>
                  <a:lnTo>
                    <a:pt x="3173" y="2836"/>
                  </a:lnTo>
                  <a:lnTo>
                    <a:pt x="3220" y="2872"/>
                  </a:lnTo>
                  <a:lnTo>
                    <a:pt x="3262" y="2918"/>
                  </a:lnTo>
                  <a:lnTo>
                    <a:pt x="3297" y="2971"/>
                  </a:lnTo>
                  <a:lnTo>
                    <a:pt x="3325" y="3032"/>
                  </a:lnTo>
                  <a:lnTo>
                    <a:pt x="3347" y="3095"/>
                  </a:lnTo>
                  <a:lnTo>
                    <a:pt x="3354" y="3130"/>
                  </a:lnTo>
                  <a:close/>
                  <a:moveTo>
                    <a:pt x="2592" y="3297"/>
                  </a:moveTo>
                  <a:lnTo>
                    <a:pt x="2608" y="3327"/>
                  </a:lnTo>
                  <a:lnTo>
                    <a:pt x="2624" y="3353"/>
                  </a:lnTo>
                  <a:lnTo>
                    <a:pt x="2645" y="3392"/>
                  </a:lnTo>
                  <a:lnTo>
                    <a:pt x="2699" y="3475"/>
                  </a:lnTo>
                  <a:lnTo>
                    <a:pt x="2729" y="3514"/>
                  </a:lnTo>
                  <a:lnTo>
                    <a:pt x="2706" y="3494"/>
                  </a:lnTo>
                  <a:lnTo>
                    <a:pt x="2663" y="3447"/>
                  </a:lnTo>
                  <a:lnTo>
                    <a:pt x="2628" y="3392"/>
                  </a:lnTo>
                  <a:lnTo>
                    <a:pt x="2601" y="3330"/>
                  </a:lnTo>
                  <a:lnTo>
                    <a:pt x="2592" y="3297"/>
                  </a:lnTo>
                  <a:close/>
                  <a:moveTo>
                    <a:pt x="2823" y="3572"/>
                  </a:moveTo>
                  <a:lnTo>
                    <a:pt x="2823" y="3572"/>
                  </a:lnTo>
                  <a:lnTo>
                    <a:pt x="2787" y="3521"/>
                  </a:lnTo>
                  <a:lnTo>
                    <a:pt x="2706" y="3424"/>
                  </a:lnTo>
                  <a:lnTo>
                    <a:pt x="2668" y="3373"/>
                  </a:lnTo>
                  <a:lnTo>
                    <a:pt x="2644" y="3339"/>
                  </a:lnTo>
                  <a:lnTo>
                    <a:pt x="2601" y="3268"/>
                  </a:lnTo>
                  <a:lnTo>
                    <a:pt x="2580" y="3219"/>
                  </a:lnTo>
                  <a:lnTo>
                    <a:pt x="2576" y="3196"/>
                  </a:lnTo>
                  <a:lnTo>
                    <a:pt x="2576" y="3182"/>
                  </a:lnTo>
                  <a:lnTo>
                    <a:pt x="2578" y="3167"/>
                  </a:lnTo>
                  <a:lnTo>
                    <a:pt x="2578" y="3163"/>
                  </a:lnTo>
                  <a:lnTo>
                    <a:pt x="2579" y="3160"/>
                  </a:lnTo>
                  <a:lnTo>
                    <a:pt x="2579" y="3159"/>
                  </a:lnTo>
                  <a:lnTo>
                    <a:pt x="2578" y="3157"/>
                  </a:lnTo>
                  <a:lnTo>
                    <a:pt x="2580" y="3128"/>
                  </a:lnTo>
                  <a:lnTo>
                    <a:pt x="2586" y="3101"/>
                  </a:lnTo>
                  <a:lnTo>
                    <a:pt x="2593" y="3130"/>
                  </a:lnTo>
                  <a:lnTo>
                    <a:pt x="2617" y="3186"/>
                  </a:lnTo>
                  <a:lnTo>
                    <a:pt x="2664" y="3265"/>
                  </a:lnTo>
                  <a:lnTo>
                    <a:pt x="2696" y="3313"/>
                  </a:lnTo>
                  <a:lnTo>
                    <a:pt x="2743" y="3385"/>
                  </a:lnTo>
                  <a:lnTo>
                    <a:pt x="2825" y="3501"/>
                  </a:lnTo>
                  <a:lnTo>
                    <a:pt x="2884" y="3569"/>
                  </a:lnTo>
                  <a:lnTo>
                    <a:pt x="2916" y="3596"/>
                  </a:lnTo>
                  <a:lnTo>
                    <a:pt x="2869" y="3588"/>
                  </a:lnTo>
                  <a:lnTo>
                    <a:pt x="2823" y="3572"/>
                  </a:lnTo>
                  <a:close/>
                  <a:moveTo>
                    <a:pt x="3050" y="3596"/>
                  </a:moveTo>
                  <a:lnTo>
                    <a:pt x="3049" y="3596"/>
                  </a:lnTo>
                  <a:lnTo>
                    <a:pt x="3047" y="3596"/>
                  </a:lnTo>
                  <a:lnTo>
                    <a:pt x="3042" y="3598"/>
                  </a:lnTo>
                  <a:lnTo>
                    <a:pt x="3037" y="3598"/>
                  </a:lnTo>
                  <a:lnTo>
                    <a:pt x="3030" y="3573"/>
                  </a:lnTo>
                  <a:lnTo>
                    <a:pt x="2991" y="3507"/>
                  </a:lnTo>
                  <a:lnTo>
                    <a:pt x="2908" y="3400"/>
                  </a:lnTo>
                  <a:lnTo>
                    <a:pt x="2866" y="3347"/>
                  </a:lnTo>
                  <a:lnTo>
                    <a:pt x="2807" y="3268"/>
                  </a:lnTo>
                  <a:lnTo>
                    <a:pt x="2748" y="3190"/>
                  </a:lnTo>
                  <a:lnTo>
                    <a:pt x="2716" y="3153"/>
                  </a:lnTo>
                  <a:lnTo>
                    <a:pt x="2658" y="3068"/>
                  </a:lnTo>
                  <a:lnTo>
                    <a:pt x="2644" y="3026"/>
                  </a:lnTo>
                  <a:lnTo>
                    <a:pt x="2642" y="3002"/>
                  </a:lnTo>
                  <a:lnTo>
                    <a:pt x="2645" y="2990"/>
                  </a:lnTo>
                  <a:lnTo>
                    <a:pt x="2645" y="2987"/>
                  </a:lnTo>
                  <a:lnTo>
                    <a:pt x="2642" y="2989"/>
                  </a:lnTo>
                  <a:lnTo>
                    <a:pt x="2634" y="3009"/>
                  </a:lnTo>
                  <a:lnTo>
                    <a:pt x="2635" y="3053"/>
                  </a:lnTo>
                  <a:lnTo>
                    <a:pt x="2651" y="3102"/>
                  </a:lnTo>
                  <a:lnTo>
                    <a:pt x="2680" y="3153"/>
                  </a:lnTo>
                  <a:lnTo>
                    <a:pt x="2775" y="3277"/>
                  </a:lnTo>
                  <a:lnTo>
                    <a:pt x="2831" y="3347"/>
                  </a:lnTo>
                  <a:lnTo>
                    <a:pt x="2896" y="3441"/>
                  </a:lnTo>
                  <a:lnTo>
                    <a:pt x="2959" y="3536"/>
                  </a:lnTo>
                  <a:lnTo>
                    <a:pt x="2978" y="3565"/>
                  </a:lnTo>
                  <a:lnTo>
                    <a:pt x="3006" y="3601"/>
                  </a:lnTo>
                  <a:lnTo>
                    <a:pt x="2967" y="3602"/>
                  </a:lnTo>
                  <a:lnTo>
                    <a:pt x="2929" y="3598"/>
                  </a:lnTo>
                  <a:lnTo>
                    <a:pt x="2932" y="3595"/>
                  </a:lnTo>
                  <a:lnTo>
                    <a:pt x="2932" y="3591"/>
                  </a:lnTo>
                  <a:lnTo>
                    <a:pt x="2919" y="3557"/>
                  </a:lnTo>
                  <a:lnTo>
                    <a:pt x="2877" y="3493"/>
                  </a:lnTo>
                  <a:lnTo>
                    <a:pt x="2799" y="3402"/>
                  </a:lnTo>
                  <a:lnTo>
                    <a:pt x="2753" y="3346"/>
                  </a:lnTo>
                  <a:lnTo>
                    <a:pt x="2704" y="3281"/>
                  </a:lnTo>
                  <a:lnTo>
                    <a:pt x="2641" y="3177"/>
                  </a:lnTo>
                  <a:lnTo>
                    <a:pt x="2609" y="3102"/>
                  </a:lnTo>
                  <a:lnTo>
                    <a:pt x="2599" y="3063"/>
                  </a:lnTo>
                  <a:lnTo>
                    <a:pt x="2612" y="3030"/>
                  </a:lnTo>
                  <a:lnTo>
                    <a:pt x="2651" y="2973"/>
                  </a:lnTo>
                  <a:lnTo>
                    <a:pt x="2676" y="2947"/>
                  </a:lnTo>
                  <a:lnTo>
                    <a:pt x="2722" y="3030"/>
                  </a:lnTo>
                  <a:lnTo>
                    <a:pt x="2823" y="3199"/>
                  </a:lnTo>
                  <a:lnTo>
                    <a:pt x="2935" y="3362"/>
                  </a:lnTo>
                  <a:lnTo>
                    <a:pt x="3029" y="3475"/>
                  </a:lnTo>
                  <a:lnTo>
                    <a:pt x="3095" y="3543"/>
                  </a:lnTo>
                  <a:lnTo>
                    <a:pt x="3129" y="3575"/>
                  </a:lnTo>
                  <a:lnTo>
                    <a:pt x="3091" y="3588"/>
                  </a:lnTo>
                  <a:lnTo>
                    <a:pt x="3050" y="3596"/>
                  </a:lnTo>
                  <a:close/>
                  <a:moveTo>
                    <a:pt x="3152" y="3566"/>
                  </a:moveTo>
                  <a:lnTo>
                    <a:pt x="3036" y="3409"/>
                  </a:lnTo>
                  <a:lnTo>
                    <a:pt x="2853" y="3179"/>
                  </a:lnTo>
                  <a:lnTo>
                    <a:pt x="2738" y="3020"/>
                  </a:lnTo>
                  <a:lnTo>
                    <a:pt x="2684" y="2938"/>
                  </a:lnTo>
                  <a:lnTo>
                    <a:pt x="2712" y="2915"/>
                  </a:lnTo>
                  <a:lnTo>
                    <a:pt x="2742" y="2895"/>
                  </a:lnTo>
                  <a:lnTo>
                    <a:pt x="2750" y="2934"/>
                  </a:lnTo>
                  <a:lnTo>
                    <a:pt x="2785" y="3009"/>
                  </a:lnTo>
                  <a:lnTo>
                    <a:pt x="2853" y="3114"/>
                  </a:lnTo>
                  <a:lnTo>
                    <a:pt x="2902" y="3177"/>
                  </a:lnTo>
                  <a:lnTo>
                    <a:pt x="2971" y="3265"/>
                  </a:lnTo>
                  <a:lnTo>
                    <a:pt x="3116" y="3436"/>
                  </a:lnTo>
                  <a:lnTo>
                    <a:pt x="3193" y="3519"/>
                  </a:lnTo>
                  <a:lnTo>
                    <a:pt x="3199" y="3523"/>
                  </a:lnTo>
                  <a:lnTo>
                    <a:pt x="3209" y="3523"/>
                  </a:lnTo>
                  <a:lnTo>
                    <a:pt x="3217" y="3516"/>
                  </a:lnTo>
                  <a:lnTo>
                    <a:pt x="3220" y="3506"/>
                  </a:lnTo>
                  <a:lnTo>
                    <a:pt x="3217" y="3500"/>
                  </a:lnTo>
                  <a:lnTo>
                    <a:pt x="3158" y="3426"/>
                  </a:lnTo>
                  <a:lnTo>
                    <a:pt x="3027" y="3282"/>
                  </a:lnTo>
                  <a:lnTo>
                    <a:pt x="2929" y="3171"/>
                  </a:lnTo>
                  <a:lnTo>
                    <a:pt x="2869" y="3095"/>
                  </a:lnTo>
                  <a:lnTo>
                    <a:pt x="2817" y="3014"/>
                  </a:lnTo>
                  <a:lnTo>
                    <a:pt x="2775" y="2928"/>
                  </a:lnTo>
                  <a:lnTo>
                    <a:pt x="2759" y="2883"/>
                  </a:lnTo>
                  <a:lnTo>
                    <a:pt x="2787" y="2869"/>
                  </a:lnTo>
                  <a:lnTo>
                    <a:pt x="2815" y="2857"/>
                  </a:lnTo>
                  <a:lnTo>
                    <a:pt x="2866" y="2945"/>
                  </a:lnTo>
                  <a:lnTo>
                    <a:pt x="2970" y="3120"/>
                  </a:lnTo>
                  <a:lnTo>
                    <a:pt x="3026" y="3203"/>
                  </a:lnTo>
                  <a:lnTo>
                    <a:pt x="3076" y="3275"/>
                  </a:lnTo>
                  <a:lnTo>
                    <a:pt x="3163" y="3382"/>
                  </a:lnTo>
                  <a:lnTo>
                    <a:pt x="3230" y="3441"/>
                  </a:lnTo>
                  <a:lnTo>
                    <a:pt x="3268" y="3464"/>
                  </a:lnTo>
                  <a:lnTo>
                    <a:pt x="3278" y="3465"/>
                  </a:lnTo>
                  <a:lnTo>
                    <a:pt x="3286" y="3455"/>
                  </a:lnTo>
                  <a:lnTo>
                    <a:pt x="3286" y="3447"/>
                  </a:lnTo>
                  <a:lnTo>
                    <a:pt x="3284" y="3444"/>
                  </a:lnTo>
                  <a:lnTo>
                    <a:pt x="3214" y="3379"/>
                  </a:lnTo>
                  <a:lnTo>
                    <a:pt x="3091" y="3241"/>
                  </a:lnTo>
                  <a:lnTo>
                    <a:pt x="2980" y="3089"/>
                  </a:lnTo>
                  <a:lnTo>
                    <a:pt x="2879" y="2932"/>
                  </a:lnTo>
                  <a:lnTo>
                    <a:pt x="2830" y="2852"/>
                  </a:lnTo>
                  <a:lnTo>
                    <a:pt x="2837" y="2849"/>
                  </a:lnTo>
                  <a:lnTo>
                    <a:pt x="2844" y="2846"/>
                  </a:lnTo>
                  <a:lnTo>
                    <a:pt x="2851" y="2855"/>
                  </a:lnTo>
                  <a:lnTo>
                    <a:pt x="2873" y="2859"/>
                  </a:lnTo>
                  <a:lnTo>
                    <a:pt x="2886" y="2852"/>
                  </a:lnTo>
                  <a:lnTo>
                    <a:pt x="2908" y="2839"/>
                  </a:lnTo>
                  <a:lnTo>
                    <a:pt x="2929" y="2827"/>
                  </a:lnTo>
                  <a:lnTo>
                    <a:pt x="2933" y="2826"/>
                  </a:lnTo>
                  <a:lnTo>
                    <a:pt x="2938" y="2826"/>
                  </a:lnTo>
                  <a:lnTo>
                    <a:pt x="2939" y="2824"/>
                  </a:lnTo>
                  <a:lnTo>
                    <a:pt x="2941" y="2824"/>
                  </a:lnTo>
                  <a:lnTo>
                    <a:pt x="2988" y="2872"/>
                  </a:lnTo>
                  <a:lnTo>
                    <a:pt x="3082" y="2971"/>
                  </a:lnTo>
                  <a:lnTo>
                    <a:pt x="3171" y="3078"/>
                  </a:lnTo>
                  <a:lnTo>
                    <a:pt x="3253" y="3187"/>
                  </a:lnTo>
                  <a:lnTo>
                    <a:pt x="3289" y="3242"/>
                  </a:lnTo>
                  <a:lnTo>
                    <a:pt x="3301" y="3256"/>
                  </a:lnTo>
                  <a:lnTo>
                    <a:pt x="3338" y="3295"/>
                  </a:lnTo>
                  <a:lnTo>
                    <a:pt x="3356" y="3304"/>
                  </a:lnTo>
                  <a:lnTo>
                    <a:pt x="3347" y="3346"/>
                  </a:lnTo>
                  <a:lnTo>
                    <a:pt x="3315" y="3422"/>
                  </a:lnTo>
                  <a:lnTo>
                    <a:pt x="3265" y="3491"/>
                  </a:lnTo>
                  <a:lnTo>
                    <a:pt x="3196" y="3546"/>
                  </a:lnTo>
                  <a:lnTo>
                    <a:pt x="3152" y="3566"/>
                  </a:lnTo>
                  <a:close/>
                  <a:moveTo>
                    <a:pt x="3361" y="3259"/>
                  </a:moveTo>
                  <a:lnTo>
                    <a:pt x="3353" y="3259"/>
                  </a:lnTo>
                  <a:lnTo>
                    <a:pt x="3348" y="3267"/>
                  </a:lnTo>
                  <a:lnTo>
                    <a:pt x="3344" y="3261"/>
                  </a:lnTo>
                  <a:lnTo>
                    <a:pt x="3340" y="3255"/>
                  </a:lnTo>
                  <a:lnTo>
                    <a:pt x="3324" y="3232"/>
                  </a:lnTo>
                  <a:lnTo>
                    <a:pt x="3308" y="3210"/>
                  </a:lnTo>
                  <a:lnTo>
                    <a:pt x="3269" y="3159"/>
                  </a:lnTo>
                  <a:lnTo>
                    <a:pt x="3226" y="3111"/>
                  </a:lnTo>
                  <a:lnTo>
                    <a:pt x="3161" y="3035"/>
                  </a:lnTo>
                  <a:lnTo>
                    <a:pt x="3030" y="2885"/>
                  </a:lnTo>
                  <a:lnTo>
                    <a:pt x="2959" y="2814"/>
                  </a:lnTo>
                  <a:lnTo>
                    <a:pt x="2985" y="2807"/>
                  </a:lnTo>
                  <a:lnTo>
                    <a:pt x="3011" y="2803"/>
                  </a:lnTo>
                  <a:lnTo>
                    <a:pt x="3079" y="2885"/>
                  </a:lnTo>
                  <a:lnTo>
                    <a:pt x="3150" y="2965"/>
                  </a:lnTo>
                  <a:lnTo>
                    <a:pt x="3197" y="3019"/>
                  </a:lnTo>
                  <a:lnTo>
                    <a:pt x="3297" y="3125"/>
                  </a:lnTo>
                  <a:lnTo>
                    <a:pt x="3350" y="3171"/>
                  </a:lnTo>
                  <a:lnTo>
                    <a:pt x="3356" y="3174"/>
                  </a:lnTo>
                  <a:lnTo>
                    <a:pt x="3360" y="3173"/>
                  </a:lnTo>
                  <a:lnTo>
                    <a:pt x="3363" y="3216"/>
                  </a:lnTo>
                  <a:lnTo>
                    <a:pt x="3361" y="325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94" y="2242"/>
              <a:ext cx="134" cy="161"/>
            </a:xfrm>
            <a:custGeom>
              <a:avLst/>
              <a:gdLst>
                <a:gd name="T0" fmla="*/ 397 w 400"/>
                <a:gd name="T1" fmla="*/ 464 h 484"/>
                <a:gd name="T2" fmla="*/ 358 w 400"/>
                <a:gd name="T3" fmla="*/ 406 h 484"/>
                <a:gd name="T4" fmla="*/ 269 w 400"/>
                <a:gd name="T5" fmla="*/ 297 h 484"/>
                <a:gd name="T6" fmla="*/ 226 w 400"/>
                <a:gd name="T7" fmla="*/ 244 h 484"/>
                <a:gd name="T8" fmla="*/ 177 w 400"/>
                <a:gd name="T9" fmla="*/ 180 h 484"/>
                <a:gd name="T10" fmla="*/ 72 w 400"/>
                <a:gd name="T11" fmla="*/ 59 h 484"/>
                <a:gd name="T12" fmla="*/ 14 w 400"/>
                <a:gd name="T13" fmla="*/ 3 h 484"/>
                <a:gd name="T14" fmla="*/ 8 w 400"/>
                <a:gd name="T15" fmla="*/ 0 h 484"/>
                <a:gd name="T16" fmla="*/ 0 w 400"/>
                <a:gd name="T17" fmla="*/ 9 h 484"/>
                <a:gd name="T18" fmla="*/ 4 w 400"/>
                <a:gd name="T19" fmla="*/ 13 h 484"/>
                <a:gd name="T20" fmla="*/ 60 w 400"/>
                <a:gd name="T21" fmla="*/ 71 h 484"/>
                <a:gd name="T22" fmla="*/ 160 w 400"/>
                <a:gd name="T23" fmla="*/ 193 h 484"/>
                <a:gd name="T24" fmla="*/ 207 w 400"/>
                <a:gd name="T25" fmla="*/ 258 h 484"/>
                <a:gd name="T26" fmla="*/ 246 w 400"/>
                <a:gd name="T27" fmla="*/ 314 h 484"/>
                <a:gd name="T28" fmla="*/ 307 w 400"/>
                <a:gd name="T29" fmla="*/ 404 h 484"/>
                <a:gd name="T30" fmla="*/ 353 w 400"/>
                <a:gd name="T31" fmla="*/ 457 h 484"/>
                <a:gd name="T32" fmla="*/ 377 w 400"/>
                <a:gd name="T33" fmla="*/ 480 h 484"/>
                <a:gd name="T34" fmla="*/ 387 w 400"/>
                <a:gd name="T35" fmla="*/ 484 h 484"/>
                <a:gd name="T36" fmla="*/ 399 w 400"/>
                <a:gd name="T37" fmla="*/ 477 h 484"/>
                <a:gd name="T38" fmla="*/ 400 w 400"/>
                <a:gd name="T39" fmla="*/ 470 h 484"/>
                <a:gd name="T40" fmla="*/ 397 w 400"/>
                <a:gd name="T41" fmla="*/ 46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484">
                  <a:moveTo>
                    <a:pt x="397" y="464"/>
                  </a:moveTo>
                  <a:lnTo>
                    <a:pt x="358" y="406"/>
                  </a:lnTo>
                  <a:lnTo>
                    <a:pt x="269" y="297"/>
                  </a:lnTo>
                  <a:lnTo>
                    <a:pt x="226" y="244"/>
                  </a:lnTo>
                  <a:lnTo>
                    <a:pt x="177" y="180"/>
                  </a:lnTo>
                  <a:lnTo>
                    <a:pt x="72" y="59"/>
                  </a:lnTo>
                  <a:lnTo>
                    <a:pt x="14" y="3"/>
                  </a:lnTo>
                  <a:lnTo>
                    <a:pt x="8" y="0"/>
                  </a:lnTo>
                  <a:lnTo>
                    <a:pt x="0" y="9"/>
                  </a:lnTo>
                  <a:lnTo>
                    <a:pt x="4" y="13"/>
                  </a:lnTo>
                  <a:lnTo>
                    <a:pt x="60" y="71"/>
                  </a:lnTo>
                  <a:lnTo>
                    <a:pt x="160" y="193"/>
                  </a:lnTo>
                  <a:lnTo>
                    <a:pt x="207" y="258"/>
                  </a:lnTo>
                  <a:lnTo>
                    <a:pt x="246" y="314"/>
                  </a:lnTo>
                  <a:lnTo>
                    <a:pt x="307" y="404"/>
                  </a:lnTo>
                  <a:lnTo>
                    <a:pt x="353" y="457"/>
                  </a:lnTo>
                  <a:lnTo>
                    <a:pt x="377" y="480"/>
                  </a:lnTo>
                  <a:lnTo>
                    <a:pt x="387" y="484"/>
                  </a:lnTo>
                  <a:lnTo>
                    <a:pt x="399" y="477"/>
                  </a:lnTo>
                  <a:lnTo>
                    <a:pt x="400" y="470"/>
                  </a:lnTo>
                  <a:lnTo>
                    <a:pt x="397" y="46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344" y="3163"/>
              <a:ext cx="139" cy="175"/>
            </a:xfrm>
            <a:custGeom>
              <a:avLst/>
              <a:gdLst>
                <a:gd name="T0" fmla="*/ 414 w 417"/>
                <a:gd name="T1" fmla="*/ 501 h 524"/>
                <a:gd name="T2" fmla="*/ 370 w 417"/>
                <a:gd name="T3" fmla="*/ 442 h 524"/>
                <a:gd name="T4" fmla="*/ 267 w 417"/>
                <a:gd name="T5" fmla="*/ 336 h 524"/>
                <a:gd name="T6" fmla="*/ 216 w 417"/>
                <a:gd name="T7" fmla="*/ 284 h 524"/>
                <a:gd name="T8" fmla="*/ 160 w 417"/>
                <a:gd name="T9" fmla="*/ 227 h 524"/>
                <a:gd name="T10" fmla="*/ 62 w 417"/>
                <a:gd name="T11" fmla="*/ 119 h 524"/>
                <a:gd name="T12" fmla="*/ 28 w 417"/>
                <a:gd name="T13" fmla="*/ 62 h 524"/>
                <a:gd name="T14" fmla="*/ 16 w 417"/>
                <a:gd name="T15" fmla="*/ 23 h 524"/>
                <a:gd name="T16" fmla="*/ 15 w 417"/>
                <a:gd name="T17" fmla="*/ 4 h 524"/>
                <a:gd name="T18" fmla="*/ 13 w 417"/>
                <a:gd name="T19" fmla="*/ 0 h 524"/>
                <a:gd name="T20" fmla="*/ 3 w 417"/>
                <a:gd name="T21" fmla="*/ 0 h 524"/>
                <a:gd name="T22" fmla="*/ 2 w 417"/>
                <a:gd name="T23" fmla="*/ 4 h 524"/>
                <a:gd name="T24" fmla="*/ 0 w 417"/>
                <a:gd name="T25" fmla="*/ 20 h 524"/>
                <a:gd name="T26" fmla="*/ 6 w 417"/>
                <a:gd name="T27" fmla="*/ 52 h 524"/>
                <a:gd name="T28" fmla="*/ 25 w 417"/>
                <a:gd name="T29" fmla="*/ 96 h 524"/>
                <a:gd name="T30" fmla="*/ 87 w 417"/>
                <a:gd name="T31" fmla="*/ 181 h 524"/>
                <a:gd name="T32" fmla="*/ 127 w 417"/>
                <a:gd name="T33" fmla="*/ 227 h 524"/>
                <a:gd name="T34" fmla="*/ 255 w 417"/>
                <a:gd name="T35" fmla="*/ 376 h 524"/>
                <a:gd name="T36" fmla="*/ 389 w 417"/>
                <a:gd name="T37" fmla="*/ 520 h 524"/>
                <a:gd name="T38" fmla="*/ 394 w 417"/>
                <a:gd name="T39" fmla="*/ 524 h 524"/>
                <a:gd name="T40" fmla="*/ 405 w 417"/>
                <a:gd name="T41" fmla="*/ 524 h 524"/>
                <a:gd name="T42" fmla="*/ 414 w 417"/>
                <a:gd name="T43" fmla="*/ 517 h 524"/>
                <a:gd name="T44" fmla="*/ 417 w 417"/>
                <a:gd name="T45" fmla="*/ 507 h 524"/>
                <a:gd name="T46" fmla="*/ 414 w 417"/>
                <a:gd name="T47" fmla="*/ 50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7" h="524">
                  <a:moveTo>
                    <a:pt x="414" y="501"/>
                  </a:moveTo>
                  <a:lnTo>
                    <a:pt x="370" y="442"/>
                  </a:lnTo>
                  <a:lnTo>
                    <a:pt x="267" y="336"/>
                  </a:lnTo>
                  <a:lnTo>
                    <a:pt x="216" y="284"/>
                  </a:lnTo>
                  <a:lnTo>
                    <a:pt x="160" y="227"/>
                  </a:lnTo>
                  <a:lnTo>
                    <a:pt x="62" y="119"/>
                  </a:lnTo>
                  <a:lnTo>
                    <a:pt x="28" y="62"/>
                  </a:lnTo>
                  <a:lnTo>
                    <a:pt x="16" y="23"/>
                  </a:lnTo>
                  <a:lnTo>
                    <a:pt x="15" y="4"/>
                  </a:lnTo>
                  <a:lnTo>
                    <a:pt x="13" y="0"/>
                  </a:lnTo>
                  <a:lnTo>
                    <a:pt x="3" y="0"/>
                  </a:lnTo>
                  <a:lnTo>
                    <a:pt x="2" y="4"/>
                  </a:lnTo>
                  <a:lnTo>
                    <a:pt x="0" y="20"/>
                  </a:lnTo>
                  <a:lnTo>
                    <a:pt x="6" y="52"/>
                  </a:lnTo>
                  <a:lnTo>
                    <a:pt x="25" y="96"/>
                  </a:lnTo>
                  <a:lnTo>
                    <a:pt x="87" y="181"/>
                  </a:lnTo>
                  <a:lnTo>
                    <a:pt x="127" y="227"/>
                  </a:lnTo>
                  <a:lnTo>
                    <a:pt x="255" y="376"/>
                  </a:lnTo>
                  <a:lnTo>
                    <a:pt x="389" y="520"/>
                  </a:lnTo>
                  <a:lnTo>
                    <a:pt x="394" y="524"/>
                  </a:lnTo>
                  <a:lnTo>
                    <a:pt x="405" y="524"/>
                  </a:lnTo>
                  <a:lnTo>
                    <a:pt x="414" y="517"/>
                  </a:lnTo>
                  <a:lnTo>
                    <a:pt x="417" y="507"/>
                  </a:lnTo>
                  <a:lnTo>
                    <a:pt x="414" y="501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80266" y="5517232"/>
            <a:ext cx="3876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전투 장비 지휘 검열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26527" y="3140968"/>
            <a:ext cx="4713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오늘 일과는 </a:t>
            </a:r>
            <a:r>
              <a:rPr lang="ko-KR" altLang="en-US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사라진 전화기를 만들어라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2458" y="4255176"/>
            <a:ext cx="3672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무전기 쓰고 꼭 돌려주세요</a:t>
            </a:r>
            <a:r>
              <a:rPr lang="en-US" altLang="ko-KR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  <a:p>
            <a:pPr algn="r"/>
            <a:r>
              <a:rPr lang="en-US" altLang="ko-KR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효과 </a:t>
            </a:r>
            <a:r>
              <a:rPr lang="en-US" altLang="ko-KR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무전기 사라짐 </a:t>
            </a:r>
            <a:r>
              <a:rPr lang="en-US" altLang="ko-KR" sz="2000" dirty="0">
                <a:solidFill>
                  <a:srgbClr val="FF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85483" y="476672"/>
            <a:ext cx="731706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>
                <a:solidFill>
                  <a:schemeClr val="accent6">
                    <a:lumMod val="75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군대 내에서 창고정리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오늘의 일과는</a:t>
            </a:r>
            <a:r>
              <a:rPr lang="en-US" altLang="ko-KR" sz="1400" dirty="0"/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020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0789" y="4281601"/>
            <a:ext cx="25686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더 이상 손으로 기록 하지 말아요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FF0000"/>
                </a:solidFill>
              </a:rPr>
              <a:t>인터넷으로 작성하는 장부 종이 아끼고 몸 편하고 일석이조 </a:t>
            </a:r>
          </a:p>
        </p:txBody>
      </p:sp>
      <p:sp>
        <p:nvSpPr>
          <p:cNvPr id="5" name="타원 4"/>
          <p:cNvSpPr/>
          <p:nvPr/>
        </p:nvSpPr>
        <p:spPr>
          <a:xfrm>
            <a:off x="665110" y="214063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05853" y="214063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46596" y="2140638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371532" y="4264946"/>
            <a:ext cx="25686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물건이 사라져도 걱정 없이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FF0000"/>
                </a:solidFill>
              </a:rPr>
              <a:t>사라진 물건 찾으러 돌아다니지 말고 기록으로 누가 가져갔는지 확인하자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412275" y="4221064"/>
            <a:ext cx="25686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제품상태 관리 손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쉅게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FF0000"/>
                </a:solidFill>
              </a:rPr>
              <a:t>제품의 일렬번호 기입 등 기존의 엑셀과는 다른 설계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82521" y="332656"/>
            <a:ext cx="57886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err="1">
                <a:solidFill>
                  <a:schemeClr val="accent6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Iventory</a:t>
            </a:r>
            <a:r>
              <a:rPr lang="en-US" altLang="ko-KR" sz="3600" b="1" i="1" dirty="0">
                <a:solidFill>
                  <a:schemeClr val="accent6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WEB(SPA)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B1AAB2"/>
                </a:solidFill>
              </a:rPr>
              <a:t>Enjoy </a:t>
            </a:r>
            <a:r>
              <a:rPr lang="ko-KR" altLang="en-US" sz="1000" dirty="0">
                <a:solidFill>
                  <a:srgbClr val="B1AAB2"/>
                </a:solidFill>
              </a:rPr>
              <a:t>어려운 창고정리 삼총사가 해결한다</a:t>
            </a:r>
            <a:r>
              <a:rPr lang="en-US" altLang="ko-KR" sz="1000" dirty="0">
                <a:solidFill>
                  <a:srgbClr val="B1AAB2"/>
                </a:solidFill>
              </a:rPr>
              <a:t>!</a:t>
            </a:r>
            <a:endParaRPr lang="ko-KR" altLang="en-US" sz="2800" dirty="0">
              <a:solidFill>
                <a:srgbClr val="B1AAB2"/>
              </a:solidFill>
            </a:endParaRPr>
          </a:p>
        </p:txBody>
      </p:sp>
      <p:grpSp>
        <p:nvGrpSpPr>
          <p:cNvPr id="11" name="Group 47"/>
          <p:cNvGrpSpPr>
            <a:grpSpLocks noChangeAspect="1"/>
          </p:cNvGrpSpPr>
          <p:nvPr/>
        </p:nvGrpSpPr>
        <p:grpSpPr bwMode="auto">
          <a:xfrm>
            <a:off x="4201989" y="2554517"/>
            <a:ext cx="783811" cy="783811"/>
            <a:chOff x="4355" y="1963"/>
            <a:chExt cx="3164" cy="3164"/>
          </a:xfrm>
        </p:grpSpPr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5170" y="2013"/>
              <a:ext cx="2300" cy="30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5368" y="2210"/>
              <a:ext cx="1904" cy="2670"/>
            </a:xfrm>
            <a:prstGeom prst="rect">
              <a:avLst/>
            </a:prstGeom>
            <a:solidFill>
              <a:srgbClr val="E4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Freeform 50"/>
            <p:cNvSpPr>
              <a:spLocks/>
            </p:cNvSpPr>
            <p:nvPr/>
          </p:nvSpPr>
          <p:spPr bwMode="auto">
            <a:xfrm>
              <a:off x="4404" y="2230"/>
              <a:ext cx="1641" cy="1642"/>
            </a:xfrm>
            <a:custGeom>
              <a:avLst/>
              <a:gdLst>
                <a:gd name="T0" fmla="*/ 2589 w 4924"/>
                <a:gd name="T1" fmla="*/ 3 h 4924"/>
                <a:gd name="T2" fmla="*/ 3078 w 4924"/>
                <a:gd name="T3" fmla="*/ 76 h 4924"/>
                <a:gd name="T4" fmla="*/ 3531 w 4924"/>
                <a:gd name="T5" fmla="*/ 242 h 4924"/>
                <a:gd name="T6" fmla="*/ 3937 w 4924"/>
                <a:gd name="T7" fmla="*/ 488 h 4924"/>
                <a:gd name="T8" fmla="*/ 4285 w 4924"/>
                <a:gd name="T9" fmla="*/ 806 h 4924"/>
                <a:gd name="T10" fmla="*/ 4569 w 4924"/>
                <a:gd name="T11" fmla="*/ 1185 h 4924"/>
                <a:gd name="T12" fmla="*/ 4776 w 4924"/>
                <a:gd name="T13" fmla="*/ 1615 h 4924"/>
                <a:gd name="T14" fmla="*/ 4897 w 4924"/>
                <a:gd name="T15" fmla="*/ 2086 h 4924"/>
                <a:gd name="T16" fmla="*/ 4924 w 4924"/>
                <a:gd name="T17" fmla="*/ 2462 h 4924"/>
                <a:gd name="T18" fmla="*/ 4897 w 4924"/>
                <a:gd name="T19" fmla="*/ 2838 h 4924"/>
                <a:gd name="T20" fmla="*/ 4776 w 4924"/>
                <a:gd name="T21" fmla="*/ 3308 h 4924"/>
                <a:gd name="T22" fmla="*/ 4569 w 4924"/>
                <a:gd name="T23" fmla="*/ 3739 h 4924"/>
                <a:gd name="T24" fmla="*/ 4285 w 4924"/>
                <a:gd name="T25" fmla="*/ 4117 h 4924"/>
                <a:gd name="T26" fmla="*/ 3937 w 4924"/>
                <a:gd name="T27" fmla="*/ 4436 h 4924"/>
                <a:gd name="T28" fmla="*/ 3531 w 4924"/>
                <a:gd name="T29" fmla="*/ 4682 h 4924"/>
                <a:gd name="T30" fmla="*/ 3078 w 4924"/>
                <a:gd name="T31" fmla="*/ 4847 h 4924"/>
                <a:gd name="T32" fmla="*/ 2589 w 4924"/>
                <a:gd name="T33" fmla="*/ 4921 h 4924"/>
                <a:gd name="T34" fmla="*/ 2335 w 4924"/>
                <a:gd name="T35" fmla="*/ 4921 h 4924"/>
                <a:gd name="T36" fmla="*/ 1847 w 4924"/>
                <a:gd name="T37" fmla="*/ 4847 h 4924"/>
                <a:gd name="T38" fmla="*/ 1394 w 4924"/>
                <a:gd name="T39" fmla="*/ 4682 h 4924"/>
                <a:gd name="T40" fmla="*/ 989 w 4924"/>
                <a:gd name="T41" fmla="*/ 4436 h 4924"/>
                <a:gd name="T42" fmla="*/ 639 w 4924"/>
                <a:gd name="T43" fmla="*/ 4117 h 4924"/>
                <a:gd name="T44" fmla="*/ 356 w 4924"/>
                <a:gd name="T45" fmla="*/ 3739 h 4924"/>
                <a:gd name="T46" fmla="*/ 148 w 4924"/>
                <a:gd name="T47" fmla="*/ 3308 h 4924"/>
                <a:gd name="T48" fmla="*/ 27 w 4924"/>
                <a:gd name="T49" fmla="*/ 2838 h 4924"/>
                <a:gd name="T50" fmla="*/ 0 w 4924"/>
                <a:gd name="T51" fmla="*/ 2462 h 4924"/>
                <a:gd name="T52" fmla="*/ 27 w 4924"/>
                <a:gd name="T53" fmla="*/ 2086 h 4924"/>
                <a:gd name="T54" fmla="*/ 148 w 4924"/>
                <a:gd name="T55" fmla="*/ 1615 h 4924"/>
                <a:gd name="T56" fmla="*/ 356 w 4924"/>
                <a:gd name="T57" fmla="*/ 1185 h 4924"/>
                <a:gd name="T58" fmla="*/ 639 w 4924"/>
                <a:gd name="T59" fmla="*/ 806 h 4924"/>
                <a:gd name="T60" fmla="*/ 989 w 4924"/>
                <a:gd name="T61" fmla="*/ 488 h 4924"/>
                <a:gd name="T62" fmla="*/ 1394 w 4924"/>
                <a:gd name="T63" fmla="*/ 242 h 4924"/>
                <a:gd name="T64" fmla="*/ 1847 w 4924"/>
                <a:gd name="T65" fmla="*/ 76 h 4924"/>
                <a:gd name="T66" fmla="*/ 2335 w 4924"/>
                <a:gd name="T67" fmla="*/ 3 h 4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24" h="4924">
                  <a:moveTo>
                    <a:pt x="2462" y="0"/>
                  </a:moveTo>
                  <a:lnTo>
                    <a:pt x="2589" y="3"/>
                  </a:lnTo>
                  <a:lnTo>
                    <a:pt x="2838" y="27"/>
                  </a:lnTo>
                  <a:lnTo>
                    <a:pt x="3078" y="76"/>
                  </a:lnTo>
                  <a:lnTo>
                    <a:pt x="3309" y="148"/>
                  </a:lnTo>
                  <a:lnTo>
                    <a:pt x="3531" y="242"/>
                  </a:lnTo>
                  <a:lnTo>
                    <a:pt x="3739" y="356"/>
                  </a:lnTo>
                  <a:lnTo>
                    <a:pt x="3937" y="488"/>
                  </a:lnTo>
                  <a:lnTo>
                    <a:pt x="4118" y="639"/>
                  </a:lnTo>
                  <a:lnTo>
                    <a:pt x="4285" y="806"/>
                  </a:lnTo>
                  <a:lnTo>
                    <a:pt x="4436" y="989"/>
                  </a:lnTo>
                  <a:lnTo>
                    <a:pt x="4569" y="1185"/>
                  </a:lnTo>
                  <a:lnTo>
                    <a:pt x="4683" y="1394"/>
                  </a:lnTo>
                  <a:lnTo>
                    <a:pt x="4776" y="1615"/>
                  </a:lnTo>
                  <a:lnTo>
                    <a:pt x="4848" y="1846"/>
                  </a:lnTo>
                  <a:lnTo>
                    <a:pt x="4897" y="2086"/>
                  </a:lnTo>
                  <a:lnTo>
                    <a:pt x="4923" y="2335"/>
                  </a:lnTo>
                  <a:lnTo>
                    <a:pt x="4924" y="2462"/>
                  </a:lnTo>
                  <a:lnTo>
                    <a:pt x="4923" y="2589"/>
                  </a:lnTo>
                  <a:lnTo>
                    <a:pt x="4897" y="2838"/>
                  </a:lnTo>
                  <a:lnTo>
                    <a:pt x="4848" y="3078"/>
                  </a:lnTo>
                  <a:lnTo>
                    <a:pt x="4776" y="3308"/>
                  </a:lnTo>
                  <a:lnTo>
                    <a:pt x="4683" y="3530"/>
                  </a:lnTo>
                  <a:lnTo>
                    <a:pt x="4569" y="3739"/>
                  </a:lnTo>
                  <a:lnTo>
                    <a:pt x="4436" y="3935"/>
                  </a:lnTo>
                  <a:lnTo>
                    <a:pt x="4285" y="4117"/>
                  </a:lnTo>
                  <a:lnTo>
                    <a:pt x="4118" y="4284"/>
                  </a:lnTo>
                  <a:lnTo>
                    <a:pt x="3937" y="4436"/>
                  </a:lnTo>
                  <a:lnTo>
                    <a:pt x="3739" y="4568"/>
                  </a:lnTo>
                  <a:lnTo>
                    <a:pt x="3531" y="4682"/>
                  </a:lnTo>
                  <a:lnTo>
                    <a:pt x="3309" y="4775"/>
                  </a:lnTo>
                  <a:lnTo>
                    <a:pt x="3078" y="4847"/>
                  </a:lnTo>
                  <a:lnTo>
                    <a:pt x="2838" y="4896"/>
                  </a:lnTo>
                  <a:lnTo>
                    <a:pt x="2589" y="4921"/>
                  </a:lnTo>
                  <a:lnTo>
                    <a:pt x="2462" y="4924"/>
                  </a:lnTo>
                  <a:lnTo>
                    <a:pt x="2335" y="4921"/>
                  </a:lnTo>
                  <a:lnTo>
                    <a:pt x="2086" y="4896"/>
                  </a:lnTo>
                  <a:lnTo>
                    <a:pt x="1847" y="4847"/>
                  </a:lnTo>
                  <a:lnTo>
                    <a:pt x="1615" y="4775"/>
                  </a:lnTo>
                  <a:lnTo>
                    <a:pt x="1394" y="4682"/>
                  </a:lnTo>
                  <a:lnTo>
                    <a:pt x="1185" y="4568"/>
                  </a:lnTo>
                  <a:lnTo>
                    <a:pt x="989" y="4436"/>
                  </a:lnTo>
                  <a:lnTo>
                    <a:pt x="806" y="4284"/>
                  </a:lnTo>
                  <a:lnTo>
                    <a:pt x="639" y="4117"/>
                  </a:lnTo>
                  <a:lnTo>
                    <a:pt x="488" y="3935"/>
                  </a:lnTo>
                  <a:lnTo>
                    <a:pt x="356" y="3739"/>
                  </a:lnTo>
                  <a:lnTo>
                    <a:pt x="242" y="3530"/>
                  </a:lnTo>
                  <a:lnTo>
                    <a:pt x="148" y="3308"/>
                  </a:lnTo>
                  <a:lnTo>
                    <a:pt x="76" y="3078"/>
                  </a:lnTo>
                  <a:lnTo>
                    <a:pt x="27" y="2838"/>
                  </a:lnTo>
                  <a:lnTo>
                    <a:pt x="3" y="2589"/>
                  </a:lnTo>
                  <a:lnTo>
                    <a:pt x="0" y="2462"/>
                  </a:lnTo>
                  <a:lnTo>
                    <a:pt x="3" y="2335"/>
                  </a:lnTo>
                  <a:lnTo>
                    <a:pt x="27" y="2086"/>
                  </a:lnTo>
                  <a:lnTo>
                    <a:pt x="76" y="1846"/>
                  </a:lnTo>
                  <a:lnTo>
                    <a:pt x="148" y="1615"/>
                  </a:lnTo>
                  <a:lnTo>
                    <a:pt x="242" y="1394"/>
                  </a:lnTo>
                  <a:lnTo>
                    <a:pt x="356" y="1185"/>
                  </a:lnTo>
                  <a:lnTo>
                    <a:pt x="488" y="989"/>
                  </a:lnTo>
                  <a:lnTo>
                    <a:pt x="639" y="806"/>
                  </a:lnTo>
                  <a:lnTo>
                    <a:pt x="806" y="639"/>
                  </a:lnTo>
                  <a:lnTo>
                    <a:pt x="989" y="488"/>
                  </a:lnTo>
                  <a:lnTo>
                    <a:pt x="1185" y="356"/>
                  </a:lnTo>
                  <a:lnTo>
                    <a:pt x="1394" y="242"/>
                  </a:lnTo>
                  <a:lnTo>
                    <a:pt x="1615" y="148"/>
                  </a:lnTo>
                  <a:lnTo>
                    <a:pt x="1847" y="76"/>
                  </a:lnTo>
                  <a:lnTo>
                    <a:pt x="2086" y="27"/>
                  </a:lnTo>
                  <a:lnTo>
                    <a:pt x="2335" y="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Freeform 51"/>
            <p:cNvSpPr>
              <a:spLocks/>
            </p:cNvSpPr>
            <p:nvPr/>
          </p:nvSpPr>
          <p:spPr bwMode="auto">
            <a:xfrm>
              <a:off x="4601" y="2428"/>
              <a:ext cx="1248" cy="1246"/>
            </a:xfrm>
            <a:custGeom>
              <a:avLst/>
              <a:gdLst>
                <a:gd name="T0" fmla="*/ 1792 w 3742"/>
                <a:gd name="T1" fmla="*/ 3738 h 3738"/>
                <a:gd name="T2" fmla="*/ 1480 w 3742"/>
                <a:gd name="T3" fmla="*/ 3700 h 3738"/>
                <a:gd name="T4" fmla="*/ 1247 w 3742"/>
                <a:gd name="T5" fmla="*/ 3634 h 3738"/>
                <a:gd name="T6" fmla="*/ 987 w 3742"/>
                <a:gd name="T7" fmla="*/ 3520 h 3738"/>
                <a:gd name="T8" fmla="*/ 681 w 3742"/>
                <a:gd name="T9" fmla="*/ 3314 h 3738"/>
                <a:gd name="T10" fmla="*/ 426 w 3742"/>
                <a:gd name="T11" fmla="*/ 3058 h 3738"/>
                <a:gd name="T12" fmla="*/ 226 w 3742"/>
                <a:gd name="T13" fmla="*/ 2760 h 3738"/>
                <a:gd name="T14" fmla="*/ 86 w 3742"/>
                <a:gd name="T15" fmla="*/ 2429 h 3738"/>
                <a:gd name="T16" fmla="*/ 11 w 3742"/>
                <a:gd name="T17" fmla="*/ 2075 h 3738"/>
                <a:gd name="T18" fmla="*/ 5 w 3742"/>
                <a:gd name="T19" fmla="*/ 1708 h 3738"/>
                <a:gd name="T20" fmla="*/ 75 w 3742"/>
                <a:gd name="T21" fmla="*/ 1338 h 3738"/>
                <a:gd name="T22" fmla="*/ 131 w 3742"/>
                <a:gd name="T23" fmla="*/ 1176 h 3738"/>
                <a:gd name="T24" fmla="*/ 260 w 3742"/>
                <a:gd name="T25" fmla="*/ 916 h 3738"/>
                <a:gd name="T26" fmla="*/ 424 w 3742"/>
                <a:gd name="T27" fmla="*/ 681 h 3738"/>
                <a:gd name="T28" fmla="*/ 622 w 3742"/>
                <a:gd name="T29" fmla="*/ 477 h 3738"/>
                <a:gd name="T30" fmla="*/ 846 w 3742"/>
                <a:gd name="T31" fmla="*/ 304 h 3738"/>
                <a:gd name="T32" fmla="*/ 1094 w 3742"/>
                <a:gd name="T33" fmla="*/ 167 h 3738"/>
                <a:gd name="T34" fmla="*/ 1363 w 3742"/>
                <a:gd name="T35" fmla="*/ 69 h 3738"/>
                <a:gd name="T36" fmla="*/ 1648 w 3742"/>
                <a:gd name="T37" fmla="*/ 12 h 3738"/>
                <a:gd name="T38" fmla="*/ 1870 w 3742"/>
                <a:gd name="T39" fmla="*/ 0 h 3738"/>
                <a:gd name="T40" fmla="*/ 2105 w 3742"/>
                <a:gd name="T41" fmla="*/ 13 h 3738"/>
                <a:gd name="T42" fmla="*/ 2416 w 3742"/>
                <a:gd name="T43" fmla="*/ 76 h 3738"/>
                <a:gd name="T44" fmla="*/ 2583 w 3742"/>
                <a:gd name="T45" fmla="*/ 137 h 3738"/>
                <a:gd name="T46" fmla="*/ 2913 w 3742"/>
                <a:gd name="T47" fmla="*/ 312 h 3738"/>
                <a:gd name="T48" fmla="*/ 3193 w 3742"/>
                <a:gd name="T49" fmla="*/ 546 h 3738"/>
                <a:gd name="T50" fmla="*/ 3422 w 3742"/>
                <a:gd name="T51" fmla="*/ 824 h 3738"/>
                <a:gd name="T52" fmla="*/ 3592 w 3742"/>
                <a:gd name="T53" fmla="*/ 1140 h 3738"/>
                <a:gd name="T54" fmla="*/ 3700 w 3742"/>
                <a:gd name="T55" fmla="*/ 1483 h 3738"/>
                <a:gd name="T56" fmla="*/ 3742 w 3742"/>
                <a:gd name="T57" fmla="*/ 1844 h 3738"/>
                <a:gd name="T58" fmla="*/ 3710 w 3742"/>
                <a:gd name="T59" fmla="*/ 2214 h 3738"/>
                <a:gd name="T60" fmla="*/ 3635 w 3742"/>
                <a:gd name="T61" fmla="*/ 2492 h 3738"/>
                <a:gd name="T62" fmla="*/ 3549 w 3742"/>
                <a:gd name="T63" fmla="*/ 2695 h 3738"/>
                <a:gd name="T64" fmla="*/ 3401 w 3742"/>
                <a:gd name="T65" fmla="*/ 2943 h 3738"/>
                <a:gd name="T66" fmla="*/ 3218 w 3742"/>
                <a:gd name="T67" fmla="*/ 3163 h 3738"/>
                <a:gd name="T68" fmla="*/ 3005 w 3742"/>
                <a:gd name="T69" fmla="*/ 3352 h 3738"/>
                <a:gd name="T70" fmla="*/ 2767 w 3742"/>
                <a:gd name="T71" fmla="*/ 3507 h 3738"/>
                <a:gd name="T72" fmla="*/ 2508 w 3742"/>
                <a:gd name="T73" fmla="*/ 3625 h 3738"/>
                <a:gd name="T74" fmla="*/ 2232 w 3742"/>
                <a:gd name="T75" fmla="*/ 3703 h 3738"/>
                <a:gd name="T76" fmla="*/ 1944 w 3742"/>
                <a:gd name="T77" fmla="*/ 3738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42" h="3738">
                  <a:moveTo>
                    <a:pt x="1870" y="3738"/>
                  </a:moveTo>
                  <a:lnTo>
                    <a:pt x="1792" y="3738"/>
                  </a:lnTo>
                  <a:lnTo>
                    <a:pt x="1637" y="3725"/>
                  </a:lnTo>
                  <a:lnTo>
                    <a:pt x="1480" y="3700"/>
                  </a:lnTo>
                  <a:lnTo>
                    <a:pt x="1324" y="3661"/>
                  </a:lnTo>
                  <a:lnTo>
                    <a:pt x="1247" y="3634"/>
                  </a:lnTo>
                  <a:lnTo>
                    <a:pt x="1157" y="3601"/>
                  </a:lnTo>
                  <a:lnTo>
                    <a:pt x="987" y="3520"/>
                  </a:lnTo>
                  <a:lnTo>
                    <a:pt x="828" y="3425"/>
                  </a:lnTo>
                  <a:lnTo>
                    <a:pt x="681" y="3314"/>
                  </a:lnTo>
                  <a:lnTo>
                    <a:pt x="547" y="3192"/>
                  </a:lnTo>
                  <a:lnTo>
                    <a:pt x="426" y="3058"/>
                  </a:lnTo>
                  <a:lnTo>
                    <a:pt x="319" y="2914"/>
                  </a:lnTo>
                  <a:lnTo>
                    <a:pt x="226" y="2760"/>
                  </a:lnTo>
                  <a:lnTo>
                    <a:pt x="148" y="2597"/>
                  </a:lnTo>
                  <a:lnTo>
                    <a:pt x="86" y="2429"/>
                  </a:lnTo>
                  <a:lnTo>
                    <a:pt x="40" y="2255"/>
                  </a:lnTo>
                  <a:lnTo>
                    <a:pt x="11" y="2075"/>
                  </a:lnTo>
                  <a:lnTo>
                    <a:pt x="0" y="1893"/>
                  </a:lnTo>
                  <a:lnTo>
                    <a:pt x="5" y="1708"/>
                  </a:lnTo>
                  <a:lnTo>
                    <a:pt x="30" y="1523"/>
                  </a:lnTo>
                  <a:lnTo>
                    <a:pt x="75" y="1338"/>
                  </a:lnTo>
                  <a:lnTo>
                    <a:pt x="105" y="1245"/>
                  </a:lnTo>
                  <a:lnTo>
                    <a:pt x="131" y="1176"/>
                  </a:lnTo>
                  <a:lnTo>
                    <a:pt x="191" y="1042"/>
                  </a:lnTo>
                  <a:lnTo>
                    <a:pt x="260" y="916"/>
                  </a:lnTo>
                  <a:lnTo>
                    <a:pt x="338" y="795"/>
                  </a:lnTo>
                  <a:lnTo>
                    <a:pt x="424" y="681"/>
                  </a:lnTo>
                  <a:lnTo>
                    <a:pt x="519" y="575"/>
                  </a:lnTo>
                  <a:lnTo>
                    <a:pt x="622" y="477"/>
                  </a:lnTo>
                  <a:lnTo>
                    <a:pt x="730" y="386"/>
                  </a:lnTo>
                  <a:lnTo>
                    <a:pt x="846" y="304"/>
                  </a:lnTo>
                  <a:lnTo>
                    <a:pt x="967" y="230"/>
                  </a:lnTo>
                  <a:lnTo>
                    <a:pt x="1094" y="167"/>
                  </a:lnTo>
                  <a:lnTo>
                    <a:pt x="1227" y="112"/>
                  </a:lnTo>
                  <a:lnTo>
                    <a:pt x="1363" y="69"/>
                  </a:lnTo>
                  <a:lnTo>
                    <a:pt x="1503" y="35"/>
                  </a:lnTo>
                  <a:lnTo>
                    <a:pt x="1648" y="12"/>
                  </a:lnTo>
                  <a:lnTo>
                    <a:pt x="1795" y="0"/>
                  </a:lnTo>
                  <a:lnTo>
                    <a:pt x="1870" y="0"/>
                  </a:lnTo>
                  <a:lnTo>
                    <a:pt x="1948" y="0"/>
                  </a:lnTo>
                  <a:lnTo>
                    <a:pt x="2105" y="13"/>
                  </a:lnTo>
                  <a:lnTo>
                    <a:pt x="2260" y="38"/>
                  </a:lnTo>
                  <a:lnTo>
                    <a:pt x="2416" y="76"/>
                  </a:lnTo>
                  <a:lnTo>
                    <a:pt x="2494" y="104"/>
                  </a:lnTo>
                  <a:lnTo>
                    <a:pt x="2583" y="137"/>
                  </a:lnTo>
                  <a:lnTo>
                    <a:pt x="2754" y="217"/>
                  </a:lnTo>
                  <a:lnTo>
                    <a:pt x="2913" y="312"/>
                  </a:lnTo>
                  <a:lnTo>
                    <a:pt x="3060" y="423"/>
                  </a:lnTo>
                  <a:lnTo>
                    <a:pt x="3193" y="546"/>
                  </a:lnTo>
                  <a:lnTo>
                    <a:pt x="3314" y="680"/>
                  </a:lnTo>
                  <a:lnTo>
                    <a:pt x="3422" y="824"/>
                  </a:lnTo>
                  <a:lnTo>
                    <a:pt x="3515" y="978"/>
                  </a:lnTo>
                  <a:lnTo>
                    <a:pt x="3592" y="1140"/>
                  </a:lnTo>
                  <a:lnTo>
                    <a:pt x="3654" y="1309"/>
                  </a:lnTo>
                  <a:lnTo>
                    <a:pt x="3700" y="1483"/>
                  </a:lnTo>
                  <a:lnTo>
                    <a:pt x="3729" y="1663"/>
                  </a:lnTo>
                  <a:lnTo>
                    <a:pt x="3742" y="1844"/>
                  </a:lnTo>
                  <a:lnTo>
                    <a:pt x="3735" y="2030"/>
                  </a:lnTo>
                  <a:lnTo>
                    <a:pt x="3710" y="2214"/>
                  </a:lnTo>
                  <a:lnTo>
                    <a:pt x="3666" y="2400"/>
                  </a:lnTo>
                  <a:lnTo>
                    <a:pt x="3635" y="2492"/>
                  </a:lnTo>
                  <a:lnTo>
                    <a:pt x="3610" y="2561"/>
                  </a:lnTo>
                  <a:lnTo>
                    <a:pt x="3549" y="2695"/>
                  </a:lnTo>
                  <a:lnTo>
                    <a:pt x="3480" y="2822"/>
                  </a:lnTo>
                  <a:lnTo>
                    <a:pt x="3401" y="2943"/>
                  </a:lnTo>
                  <a:lnTo>
                    <a:pt x="3313" y="3057"/>
                  </a:lnTo>
                  <a:lnTo>
                    <a:pt x="3218" y="3163"/>
                  </a:lnTo>
                  <a:lnTo>
                    <a:pt x="3116" y="3261"/>
                  </a:lnTo>
                  <a:lnTo>
                    <a:pt x="3005" y="3352"/>
                  </a:lnTo>
                  <a:lnTo>
                    <a:pt x="2890" y="3434"/>
                  </a:lnTo>
                  <a:lnTo>
                    <a:pt x="2767" y="3507"/>
                  </a:lnTo>
                  <a:lnTo>
                    <a:pt x="2641" y="3571"/>
                  </a:lnTo>
                  <a:lnTo>
                    <a:pt x="2508" y="3625"/>
                  </a:lnTo>
                  <a:lnTo>
                    <a:pt x="2373" y="3668"/>
                  </a:lnTo>
                  <a:lnTo>
                    <a:pt x="2232" y="3703"/>
                  </a:lnTo>
                  <a:lnTo>
                    <a:pt x="2089" y="3726"/>
                  </a:lnTo>
                  <a:lnTo>
                    <a:pt x="1944" y="3738"/>
                  </a:lnTo>
                  <a:lnTo>
                    <a:pt x="1870" y="37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Freeform 52"/>
            <p:cNvSpPr>
              <a:spLocks/>
            </p:cNvSpPr>
            <p:nvPr/>
          </p:nvSpPr>
          <p:spPr bwMode="auto">
            <a:xfrm>
              <a:off x="4420" y="4041"/>
              <a:ext cx="561" cy="959"/>
            </a:xfrm>
            <a:custGeom>
              <a:avLst/>
              <a:gdLst>
                <a:gd name="T0" fmla="*/ 353 w 1685"/>
                <a:gd name="T1" fmla="*/ 2843 h 2878"/>
                <a:gd name="T2" fmla="*/ 353 w 1685"/>
                <a:gd name="T3" fmla="*/ 2843 h 2878"/>
                <a:gd name="T4" fmla="*/ 304 w 1685"/>
                <a:gd name="T5" fmla="*/ 2823 h 2878"/>
                <a:gd name="T6" fmla="*/ 216 w 1685"/>
                <a:gd name="T7" fmla="*/ 2767 h 2878"/>
                <a:gd name="T8" fmla="*/ 142 w 1685"/>
                <a:gd name="T9" fmla="*/ 2697 h 2878"/>
                <a:gd name="T10" fmla="*/ 81 w 1685"/>
                <a:gd name="T11" fmla="*/ 2616 h 2878"/>
                <a:gd name="T12" fmla="*/ 36 w 1685"/>
                <a:gd name="T13" fmla="*/ 2525 h 2878"/>
                <a:gd name="T14" fmla="*/ 9 w 1685"/>
                <a:gd name="T15" fmla="*/ 2429 h 2878"/>
                <a:gd name="T16" fmla="*/ 0 w 1685"/>
                <a:gd name="T17" fmla="*/ 2328 h 2878"/>
                <a:gd name="T18" fmla="*/ 12 w 1685"/>
                <a:gd name="T19" fmla="*/ 2227 h 2878"/>
                <a:gd name="T20" fmla="*/ 28 w 1685"/>
                <a:gd name="T21" fmla="*/ 2177 h 2878"/>
                <a:gd name="T22" fmla="*/ 666 w 1685"/>
                <a:gd name="T23" fmla="*/ 353 h 2878"/>
                <a:gd name="T24" fmla="*/ 686 w 1685"/>
                <a:gd name="T25" fmla="*/ 304 h 2878"/>
                <a:gd name="T26" fmla="*/ 742 w 1685"/>
                <a:gd name="T27" fmla="*/ 214 h 2878"/>
                <a:gd name="T28" fmla="*/ 813 w 1685"/>
                <a:gd name="T29" fmla="*/ 140 h 2878"/>
                <a:gd name="T30" fmla="*/ 893 w 1685"/>
                <a:gd name="T31" fmla="*/ 79 h 2878"/>
                <a:gd name="T32" fmla="*/ 984 w 1685"/>
                <a:gd name="T33" fmla="*/ 34 h 2878"/>
                <a:gd name="T34" fmla="*/ 1080 w 1685"/>
                <a:gd name="T35" fmla="*/ 9 h 2878"/>
                <a:gd name="T36" fmla="*/ 1181 w 1685"/>
                <a:gd name="T37" fmla="*/ 0 h 2878"/>
                <a:gd name="T38" fmla="*/ 1282 w 1685"/>
                <a:gd name="T39" fmla="*/ 11 h 2878"/>
                <a:gd name="T40" fmla="*/ 1332 w 1685"/>
                <a:gd name="T41" fmla="*/ 27 h 2878"/>
                <a:gd name="T42" fmla="*/ 1332 w 1685"/>
                <a:gd name="T43" fmla="*/ 27 h 2878"/>
                <a:gd name="T44" fmla="*/ 1381 w 1685"/>
                <a:gd name="T45" fmla="*/ 47 h 2878"/>
                <a:gd name="T46" fmla="*/ 1469 w 1685"/>
                <a:gd name="T47" fmla="*/ 104 h 2878"/>
                <a:gd name="T48" fmla="*/ 1545 w 1685"/>
                <a:gd name="T49" fmla="*/ 173 h 2878"/>
                <a:gd name="T50" fmla="*/ 1606 w 1685"/>
                <a:gd name="T51" fmla="*/ 255 h 2878"/>
                <a:gd name="T52" fmla="*/ 1651 w 1685"/>
                <a:gd name="T53" fmla="*/ 345 h 2878"/>
                <a:gd name="T54" fmla="*/ 1676 w 1685"/>
                <a:gd name="T55" fmla="*/ 442 h 2878"/>
                <a:gd name="T56" fmla="*/ 1685 w 1685"/>
                <a:gd name="T57" fmla="*/ 541 h 2878"/>
                <a:gd name="T58" fmla="*/ 1674 w 1685"/>
                <a:gd name="T59" fmla="*/ 643 h 2878"/>
                <a:gd name="T60" fmla="*/ 1658 w 1685"/>
                <a:gd name="T61" fmla="*/ 694 h 2878"/>
                <a:gd name="T62" fmla="*/ 1020 w 1685"/>
                <a:gd name="T63" fmla="*/ 2532 h 2878"/>
                <a:gd name="T64" fmla="*/ 1003 w 1685"/>
                <a:gd name="T65" fmla="*/ 2581 h 2878"/>
                <a:gd name="T66" fmla="*/ 951 w 1685"/>
                <a:gd name="T67" fmla="*/ 2669 h 2878"/>
                <a:gd name="T68" fmla="*/ 883 w 1685"/>
                <a:gd name="T69" fmla="*/ 2744 h 2878"/>
                <a:gd name="T70" fmla="*/ 804 w 1685"/>
                <a:gd name="T71" fmla="*/ 2804 h 2878"/>
                <a:gd name="T72" fmla="*/ 713 w 1685"/>
                <a:gd name="T73" fmla="*/ 2848 h 2878"/>
                <a:gd name="T74" fmla="*/ 615 w 1685"/>
                <a:gd name="T75" fmla="*/ 2872 h 2878"/>
                <a:gd name="T76" fmla="*/ 512 w 1685"/>
                <a:gd name="T77" fmla="*/ 2878 h 2878"/>
                <a:gd name="T78" fmla="*/ 406 w 1685"/>
                <a:gd name="T79" fmla="*/ 2861 h 2878"/>
                <a:gd name="T80" fmla="*/ 353 w 1685"/>
                <a:gd name="T81" fmla="*/ 2843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85" h="2878">
                  <a:moveTo>
                    <a:pt x="353" y="2843"/>
                  </a:moveTo>
                  <a:lnTo>
                    <a:pt x="353" y="2843"/>
                  </a:lnTo>
                  <a:lnTo>
                    <a:pt x="304" y="2823"/>
                  </a:lnTo>
                  <a:lnTo>
                    <a:pt x="216" y="2767"/>
                  </a:lnTo>
                  <a:lnTo>
                    <a:pt x="142" y="2697"/>
                  </a:lnTo>
                  <a:lnTo>
                    <a:pt x="81" y="2616"/>
                  </a:lnTo>
                  <a:lnTo>
                    <a:pt x="36" y="2525"/>
                  </a:lnTo>
                  <a:lnTo>
                    <a:pt x="9" y="2429"/>
                  </a:lnTo>
                  <a:lnTo>
                    <a:pt x="0" y="2328"/>
                  </a:lnTo>
                  <a:lnTo>
                    <a:pt x="12" y="2227"/>
                  </a:lnTo>
                  <a:lnTo>
                    <a:pt x="28" y="2177"/>
                  </a:lnTo>
                  <a:lnTo>
                    <a:pt x="666" y="353"/>
                  </a:lnTo>
                  <a:lnTo>
                    <a:pt x="686" y="304"/>
                  </a:lnTo>
                  <a:lnTo>
                    <a:pt x="742" y="214"/>
                  </a:lnTo>
                  <a:lnTo>
                    <a:pt x="813" y="140"/>
                  </a:lnTo>
                  <a:lnTo>
                    <a:pt x="893" y="79"/>
                  </a:lnTo>
                  <a:lnTo>
                    <a:pt x="984" y="34"/>
                  </a:lnTo>
                  <a:lnTo>
                    <a:pt x="1080" y="9"/>
                  </a:lnTo>
                  <a:lnTo>
                    <a:pt x="1181" y="0"/>
                  </a:lnTo>
                  <a:lnTo>
                    <a:pt x="1282" y="11"/>
                  </a:lnTo>
                  <a:lnTo>
                    <a:pt x="1332" y="27"/>
                  </a:lnTo>
                  <a:lnTo>
                    <a:pt x="1332" y="27"/>
                  </a:lnTo>
                  <a:lnTo>
                    <a:pt x="1381" y="47"/>
                  </a:lnTo>
                  <a:lnTo>
                    <a:pt x="1469" y="104"/>
                  </a:lnTo>
                  <a:lnTo>
                    <a:pt x="1545" y="173"/>
                  </a:lnTo>
                  <a:lnTo>
                    <a:pt x="1606" y="255"/>
                  </a:lnTo>
                  <a:lnTo>
                    <a:pt x="1651" y="345"/>
                  </a:lnTo>
                  <a:lnTo>
                    <a:pt x="1676" y="442"/>
                  </a:lnTo>
                  <a:lnTo>
                    <a:pt x="1685" y="541"/>
                  </a:lnTo>
                  <a:lnTo>
                    <a:pt x="1674" y="643"/>
                  </a:lnTo>
                  <a:lnTo>
                    <a:pt x="1658" y="694"/>
                  </a:lnTo>
                  <a:lnTo>
                    <a:pt x="1020" y="2532"/>
                  </a:lnTo>
                  <a:lnTo>
                    <a:pt x="1003" y="2581"/>
                  </a:lnTo>
                  <a:lnTo>
                    <a:pt x="951" y="2669"/>
                  </a:lnTo>
                  <a:lnTo>
                    <a:pt x="883" y="2744"/>
                  </a:lnTo>
                  <a:lnTo>
                    <a:pt x="804" y="2804"/>
                  </a:lnTo>
                  <a:lnTo>
                    <a:pt x="713" y="2848"/>
                  </a:lnTo>
                  <a:lnTo>
                    <a:pt x="615" y="2872"/>
                  </a:lnTo>
                  <a:lnTo>
                    <a:pt x="512" y="2878"/>
                  </a:lnTo>
                  <a:lnTo>
                    <a:pt x="406" y="2861"/>
                  </a:lnTo>
                  <a:lnTo>
                    <a:pt x="353" y="2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Freeform 53"/>
            <p:cNvSpPr>
              <a:spLocks noEditPoints="1"/>
            </p:cNvSpPr>
            <p:nvPr/>
          </p:nvSpPr>
          <p:spPr bwMode="auto">
            <a:xfrm>
              <a:off x="4355" y="1963"/>
              <a:ext cx="3164" cy="3164"/>
            </a:xfrm>
            <a:custGeom>
              <a:avLst/>
              <a:gdLst>
                <a:gd name="T0" fmla="*/ 3084 w 9494"/>
                <a:gd name="T1" fmla="*/ 707 h 9493"/>
                <a:gd name="T2" fmla="*/ 9196 w 9494"/>
                <a:gd name="T3" fmla="*/ 297 h 9493"/>
                <a:gd name="T4" fmla="*/ 2610 w 9494"/>
                <a:gd name="T5" fmla="*/ 5874 h 9493"/>
                <a:gd name="T6" fmla="*/ 3311 w 9494"/>
                <a:gd name="T7" fmla="*/ 5779 h 9493"/>
                <a:gd name="T8" fmla="*/ 4033 w 9494"/>
                <a:gd name="T9" fmla="*/ 5452 h 9493"/>
                <a:gd name="T10" fmla="*/ 4623 w 9494"/>
                <a:gd name="T11" fmla="*/ 4927 h 9493"/>
                <a:gd name="T12" fmla="*/ 5036 w 9494"/>
                <a:gd name="T13" fmla="*/ 4236 h 9493"/>
                <a:gd name="T14" fmla="*/ 5176 w 9494"/>
                <a:gd name="T15" fmla="*/ 3746 h 9493"/>
                <a:gd name="T16" fmla="*/ 5157 w 9494"/>
                <a:gd name="T17" fmla="*/ 2721 h 9493"/>
                <a:gd name="T18" fmla="*/ 4766 w 9494"/>
                <a:gd name="T19" fmla="*/ 1805 h 9493"/>
                <a:gd name="T20" fmla="*/ 4060 w 9494"/>
                <a:gd name="T21" fmla="*/ 1096 h 9493"/>
                <a:gd name="T22" fmla="*/ 1840 w 9494"/>
                <a:gd name="T23" fmla="*/ 5444 h 9493"/>
                <a:gd name="T24" fmla="*/ 1136 w 9494"/>
                <a:gd name="T25" fmla="*/ 5045 h 9493"/>
                <a:gd name="T26" fmla="*/ 571 w 9494"/>
                <a:gd name="T27" fmla="*/ 4357 h 9493"/>
                <a:gd name="T28" fmla="*/ 308 w 9494"/>
                <a:gd name="T29" fmla="*/ 3511 h 9493"/>
                <a:gd name="T30" fmla="*/ 391 w 9494"/>
                <a:gd name="T31" fmla="*/ 2604 h 9493"/>
                <a:gd name="T32" fmla="*/ 620 w 9494"/>
                <a:gd name="T33" fmla="*/ 2083 h 9493"/>
                <a:gd name="T34" fmla="*/ 1068 w 9494"/>
                <a:gd name="T35" fmla="*/ 1539 h 9493"/>
                <a:gd name="T36" fmla="*/ 1655 w 9494"/>
                <a:gd name="T37" fmla="*/ 1156 h 9493"/>
                <a:gd name="T38" fmla="*/ 2338 w 9494"/>
                <a:gd name="T39" fmla="*/ 965 h 9493"/>
                <a:gd name="T40" fmla="*/ 2905 w 9494"/>
                <a:gd name="T41" fmla="*/ 967 h 9493"/>
                <a:gd name="T42" fmla="*/ 3484 w 9494"/>
                <a:gd name="T43" fmla="*/ 1122 h 9493"/>
                <a:gd name="T44" fmla="*/ 4206 w 9494"/>
                <a:gd name="T45" fmla="*/ 1602 h 9493"/>
                <a:gd name="T46" fmla="*/ 4708 w 9494"/>
                <a:gd name="T47" fmla="*/ 2318 h 9493"/>
                <a:gd name="T48" fmla="*/ 4914 w 9494"/>
                <a:gd name="T49" fmla="*/ 3195 h 9493"/>
                <a:gd name="T50" fmla="*/ 4790 w 9494"/>
                <a:gd name="T51" fmla="*/ 4034 h 9493"/>
                <a:gd name="T52" fmla="*/ 4590 w 9494"/>
                <a:gd name="T53" fmla="*/ 4460 h 9493"/>
                <a:gd name="T54" fmla="*/ 4285 w 9494"/>
                <a:gd name="T55" fmla="*/ 4856 h 9493"/>
                <a:gd name="T56" fmla="*/ 3565 w 9494"/>
                <a:gd name="T57" fmla="*/ 5359 h 9493"/>
                <a:gd name="T58" fmla="*/ 2710 w 9494"/>
                <a:gd name="T59" fmla="*/ 5569 h 9493"/>
                <a:gd name="T60" fmla="*/ 1923 w 9494"/>
                <a:gd name="T61" fmla="*/ 5475 h 9493"/>
                <a:gd name="T62" fmla="*/ 1067 w 9494"/>
                <a:gd name="T63" fmla="*/ 8742 h 9493"/>
                <a:gd name="T64" fmla="*/ 853 w 9494"/>
                <a:gd name="T65" fmla="*/ 8935 h 9493"/>
                <a:gd name="T66" fmla="*/ 591 w 9494"/>
                <a:gd name="T67" fmla="*/ 8945 h 9493"/>
                <a:gd name="T68" fmla="*/ 436 w 9494"/>
                <a:gd name="T69" fmla="*/ 8830 h 9493"/>
                <a:gd name="T70" fmla="*/ 355 w 9494"/>
                <a:gd name="T71" fmla="*/ 8509 h 9493"/>
                <a:gd name="T72" fmla="*/ 1049 w 9494"/>
                <a:gd name="T73" fmla="*/ 6548 h 9493"/>
                <a:gd name="T74" fmla="*/ 1248 w 9494"/>
                <a:gd name="T75" fmla="*/ 6398 h 9493"/>
                <a:gd name="T76" fmla="*/ 1499 w 9494"/>
                <a:gd name="T77" fmla="*/ 6392 h 9493"/>
                <a:gd name="T78" fmla="*/ 1679 w 9494"/>
                <a:gd name="T79" fmla="*/ 6549 h 9493"/>
                <a:gd name="T80" fmla="*/ 1735 w 9494"/>
                <a:gd name="T81" fmla="*/ 6859 h 9493"/>
                <a:gd name="T82" fmla="*/ 1984 w 9494"/>
                <a:gd name="T83" fmla="*/ 5802 h 9493"/>
                <a:gd name="T84" fmla="*/ 9494 w 9494"/>
                <a:gd name="T85" fmla="*/ 9493 h 9493"/>
                <a:gd name="T86" fmla="*/ 2207 w 9494"/>
                <a:gd name="T87" fmla="*/ 680 h 9493"/>
                <a:gd name="T88" fmla="*/ 1513 w 9494"/>
                <a:gd name="T89" fmla="*/ 891 h 9493"/>
                <a:gd name="T90" fmla="*/ 908 w 9494"/>
                <a:gd name="T91" fmla="*/ 1278 h 9493"/>
                <a:gd name="T92" fmla="*/ 432 w 9494"/>
                <a:gd name="T93" fmla="*/ 1817 h 9493"/>
                <a:gd name="T94" fmla="*/ 148 w 9494"/>
                <a:gd name="T95" fmla="*/ 2388 h 9493"/>
                <a:gd name="T96" fmla="*/ 0 w 9494"/>
                <a:gd name="T97" fmla="*/ 3254 h 9493"/>
                <a:gd name="T98" fmla="*/ 182 w 9494"/>
                <a:gd name="T99" fmla="*/ 4207 h 9493"/>
                <a:gd name="T100" fmla="*/ 692 w 9494"/>
                <a:gd name="T101" fmla="*/ 5026 h 9493"/>
                <a:gd name="T102" fmla="*/ 1484 w 9494"/>
                <a:gd name="T103" fmla="*/ 5615 h 9493"/>
                <a:gd name="T104" fmla="*/ 1278 w 9494"/>
                <a:gd name="T105" fmla="*/ 6096 h 9493"/>
                <a:gd name="T106" fmla="*/ 882 w 9494"/>
                <a:gd name="T107" fmla="*/ 6303 h 9493"/>
                <a:gd name="T108" fmla="*/ 87 w 9494"/>
                <a:gd name="T109" fmla="*/ 8366 h 9493"/>
                <a:gd name="T110" fmla="*/ 50 w 9494"/>
                <a:gd name="T111" fmla="*/ 8650 h 9493"/>
                <a:gd name="T112" fmla="*/ 229 w 9494"/>
                <a:gd name="T113" fmla="*/ 9046 h 9493"/>
                <a:gd name="T114" fmla="*/ 466 w 9494"/>
                <a:gd name="T115" fmla="*/ 9214 h 9493"/>
                <a:gd name="T116" fmla="*/ 845 w 9494"/>
                <a:gd name="T117" fmla="*/ 9252 h 9493"/>
                <a:gd name="T118" fmla="*/ 1264 w 9494"/>
                <a:gd name="T119" fmla="*/ 8987 h 9493"/>
                <a:gd name="T120" fmla="*/ 2023 w 9494"/>
                <a:gd name="T121" fmla="*/ 6926 h 9493"/>
                <a:gd name="T122" fmla="*/ 1981 w 9494"/>
                <a:gd name="T123" fmla="*/ 6482 h 9493"/>
                <a:gd name="T124" fmla="*/ 1735 w 9494"/>
                <a:gd name="T125" fmla="*/ 6201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94" h="9493">
                  <a:moveTo>
                    <a:pt x="3486" y="800"/>
                  </a:moveTo>
                  <a:lnTo>
                    <a:pt x="3429" y="782"/>
                  </a:lnTo>
                  <a:lnTo>
                    <a:pt x="3300" y="749"/>
                  </a:lnTo>
                  <a:lnTo>
                    <a:pt x="3084" y="707"/>
                  </a:lnTo>
                  <a:lnTo>
                    <a:pt x="2679" y="658"/>
                  </a:lnTo>
                  <a:lnTo>
                    <a:pt x="2594" y="652"/>
                  </a:lnTo>
                  <a:lnTo>
                    <a:pt x="2594" y="297"/>
                  </a:lnTo>
                  <a:lnTo>
                    <a:pt x="9196" y="297"/>
                  </a:lnTo>
                  <a:lnTo>
                    <a:pt x="9196" y="9197"/>
                  </a:lnTo>
                  <a:lnTo>
                    <a:pt x="2594" y="9197"/>
                  </a:lnTo>
                  <a:lnTo>
                    <a:pt x="2594" y="5874"/>
                  </a:lnTo>
                  <a:lnTo>
                    <a:pt x="2610" y="5874"/>
                  </a:lnTo>
                  <a:lnTo>
                    <a:pt x="2712" y="5873"/>
                  </a:lnTo>
                  <a:lnTo>
                    <a:pt x="2917" y="5857"/>
                  </a:lnTo>
                  <a:lnTo>
                    <a:pt x="3116" y="5825"/>
                  </a:lnTo>
                  <a:lnTo>
                    <a:pt x="3311" y="5779"/>
                  </a:lnTo>
                  <a:lnTo>
                    <a:pt x="3501" y="5717"/>
                  </a:lnTo>
                  <a:lnTo>
                    <a:pt x="3684" y="5642"/>
                  </a:lnTo>
                  <a:lnTo>
                    <a:pt x="3863" y="5554"/>
                  </a:lnTo>
                  <a:lnTo>
                    <a:pt x="4033" y="5452"/>
                  </a:lnTo>
                  <a:lnTo>
                    <a:pt x="4194" y="5338"/>
                  </a:lnTo>
                  <a:lnTo>
                    <a:pt x="4348" y="5212"/>
                  </a:lnTo>
                  <a:lnTo>
                    <a:pt x="4491" y="5075"/>
                  </a:lnTo>
                  <a:lnTo>
                    <a:pt x="4623" y="4927"/>
                  </a:lnTo>
                  <a:lnTo>
                    <a:pt x="4746" y="4768"/>
                  </a:lnTo>
                  <a:lnTo>
                    <a:pt x="4855" y="4600"/>
                  </a:lnTo>
                  <a:lnTo>
                    <a:pt x="4953" y="4421"/>
                  </a:lnTo>
                  <a:lnTo>
                    <a:pt x="5036" y="4236"/>
                  </a:lnTo>
                  <a:lnTo>
                    <a:pt x="5072" y="4139"/>
                  </a:lnTo>
                  <a:lnTo>
                    <a:pt x="5094" y="4073"/>
                  </a:lnTo>
                  <a:lnTo>
                    <a:pt x="5131" y="3942"/>
                  </a:lnTo>
                  <a:lnTo>
                    <a:pt x="5176" y="3746"/>
                  </a:lnTo>
                  <a:lnTo>
                    <a:pt x="5209" y="3484"/>
                  </a:lnTo>
                  <a:lnTo>
                    <a:pt x="5216" y="3225"/>
                  </a:lnTo>
                  <a:lnTo>
                    <a:pt x="5199" y="2970"/>
                  </a:lnTo>
                  <a:lnTo>
                    <a:pt x="5157" y="2721"/>
                  </a:lnTo>
                  <a:lnTo>
                    <a:pt x="5093" y="2478"/>
                  </a:lnTo>
                  <a:lnTo>
                    <a:pt x="5005" y="2243"/>
                  </a:lnTo>
                  <a:lnTo>
                    <a:pt x="4895" y="2018"/>
                  </a:lnTo>
                  <a:lnTo>
                    <a:pt x="4766" y="1805"/>
                  </a:lnTo>
                  <a:lnTo>
                    <a:pt x="4616" y="1605"/>
                  </a:lnTo>
                  <a:lnTo>
                    <a:pt x="4449" y="1420"/>
                  </a:lnTo>
                  <a:lnTo>
                    <a:pt x="4263" y="1250"/>
                  </a:lnTo>
                  <a:lnTo>
                    <a:pt x="4060" y="1096"/>
                  </a:lnTo>
                  <a:lnTo>
                    <a:pt x="3841" y="962"/>
                  </a:lnTo>
                  <a:lnTo>
                    <a:pt x="3608" y="848"/>
                  </a:lnTo>
                  <a:lnTo>
                    <a:pt x="3486" y="800"/>
                  </a:lnTo>
                  <a:close/>
                  <a:moveTo>
                    <a:pt x="1840" y="5444"/>
                  </a:moveTo>
                  <a:lnTo>
                    <a:pt x="1727" y="5402"/>
                  </a:lnTo>
                  <a:lnTo>
                    <a:pt x="1516" y="5301"/>
                  </a:lnTo>
                  <a:lnTo>
                    <a:pt x="1319" y="5182"/>
                  </a:lnTo>
                  <a:lnTo>
                    <a:pt x="1136" y="5045"/>
                  </a:lnTo>
                  <a:lnTo>
                    <a:pt x="969" y="4892"/>
                  </a:lnTo>
                  <a:lnTo>
                    <a:pt x="819" y="4727"/>
                  </a:lnTo>
                  <a:lnTo>
                    <a:pt x="686" y="4547"/>
                  </a:lnTo>
                  <a:lnTo>
                    <a:pt x="571" y="4357"/>
                  </a:lnTo>
                  <a:lnTo>
                    <a:pt x="476" y="4156"/>
                  </a:lnTo>
                  <a:lnTo>
                    <a:pt x="400" y="3948"/>
                  </a:lnTo>
                  <a:lnTo>
                    <a:pt x="342" y="3732"/>
                  </a:lnTo>
                  <a:lnTo>
                    <a:pt x="308" y="3511"/>
                  </a:lnTo>
                  <a:lnTo>
                    <a:pt x="293" y="3287"/>
                  </a:lnTo>
                  <a:lnTo>
                    <a:pt x="303" y="3059"/>
                  </a:lnTo>
                  <a:lnTo>
                    <a:pt x="335" y="2832"/>
                  </a:lnTo>
                  <a:lnTo>
                    <a:pt x="391" y="2604"/>
                  </a:lnTo>
                  <a:lnTo>
                    <a:pt x="429" y="2491"/>
                  </a:lnTo>
                  <a:lnTo>
                    <a:pt x="460" y="2406"/>
                  </a:lnTo>
                  <a:lnTo>
                    <a:pt x="534" y="2240"/>
                  </a:lnTo>
                  <a:lnTo>
                    <a:pt x="620" y="2083"/>
                  </a:lnTo>
                  <a:lnTo>
                    <a:pt x="717" y="1934"/>
                  </a:lnTo>
                  <a:lnTo>
                    <a:pt x="825" y="1792"/>
                  </a:lnTo>
                  <a:lnTo>
                    <a:pt x="941" y="1661"/>
                  </a:lnTo>
                  <a:lnTo>
                    <a:pt x="1068" y="1539"/>
                  </a:lnTo>
                  <a:lnTo>
                    <a:pt x="1203" y="1427"/>
                  </a:lnTo>
                  <a:lnTo>
                    <a:pt x="1347" y="1326"/>
                  </a:lnTo>
                  <a:lnTo>
                    <a:pt x="1497" y="1235"/>
                  </a:lnTo>
                  <a:lnTo>
                    <a:pt x="1655" y="1156"/>
                  </a:lnTo>
                  <a:lnTo>
                    <a:pt x="1818" y="1090"/>
                  </a:lnTo>
                  <a:lnTo>
                    <a:pt x="1987" y="1035"/>
                  </a:lnTo>
                  <a:lnTo>
                    <a:pt x="2161" y="993"/>
                  </a:lnTo>
                  <a:lnTo>
                    <a:pt x="2338" y="965"/>
                  </a:lnTo>
                  <a:lnTo>
                    <a:pt x="2519" y="950"/>
                  </a:lnTo>
                  <a:lnTo>
                    <a:pt x="2610" y="949"/>
                  </a:lnTo>
                  <a:lnTo>
                    <a:pt x="2710" y="950"/>
                  </a:lnTo>
                  <a:lnTo>
                    <a:pt x="2905" y="967"/>
                  </a:lnTo>
                  <a:lnTo>
                    <a:pt x="3097" y="1001"/>
                  </a:lnTo>
                  <a:lnTo>
                    <a:pt x="3287" y="1051"/>
                  </a:lnTo>
                  <a:lnTo>
                    <a:pt x="3382" y="1083"/>
                  </a:lnTo>
                  <a:lnTo>
                    <a:pt x="3484" y="1122"/>
                  </a:lnTo>
                  <a:lnTo>
                    <a:pt x="3680" y="1217"/>
                  </a:lnTo>
                  <a:lnTo>
                    <a:pt x="3867" y="1329"/>
                  </a:lnTo>
                  <a:lnTo>
                    <a:pt x="4043" y="1458"/>
                  </a:lnTo>
                  <a:lnTo>
                    <a:pt x="4206" y="1602"/>
                  </a:lnTo>
                  <a:lnTo>
                    <a:pt x="4355" y="1762"/>
                  </a:lnTo>
                  <a:lnTo>
                    <a:pt x="4489" y="1936"/>
                  </a:lnTo>
                  <a:lnTo>
                    <a:pt x="4607" y="2122"/>
                  </a:lnTo>
                  <a:lnTo>
                    <a:pt x="4708" y="2318"/>
                  </a:lnTo>
                  <a:lnTo>
                    <a:pt x="4790" y="2525"/>
                  </a:lnTo>
                  <a:lnTo>
                    <a:pt x="4854" y="2741"/>
                  </a:lnTo>
                  <a:lnTo>
                    <a:pt x="4895" y="2964"/>
                  </a:lnTo>
                  <a:lnTo>
                    <a:pt x="4914" y="3195"/>
                  </a:lnTo>
                  <a:lnTo>
                    <a:pt x="4911" y="3429"/>
                  </a:lnTo>
                  <a:lnTo>
                    <a:pt x="4882" y="3670"/>
                  </a:lnTo>
                  <a:lnTo>
                    <a:pt x="4828" y="3913"/>
                  </a:lnTo>
                  <a:lnTo>
                    <a:pt x="4790" y="4034"/>
                  </a:lnTo>
                  <a:lnTo>
                    <a:pt x="4766" y="4100"/>
                  </a:lnTo>
                  <a:lnTo>
                    <a:pt x="4712" y="4226"/>
                  </a:lnTo>
                  <a:lnTo>
                    <a:pt x="4653" y="4346"/>
                  </a:lnTo>
                  <a:lnTo>
                    <a:pt x="4590" y="4460"/>
                  </a:lnTo>
                  <a:lnTo>
                    <a:pt x="4521" y="4568"/>
                  </a:lnTo>
                  <a:lnTo>
                    <a:pt x="4446" y="4670"/>
                  </a:lnTo>
                  <a:lnTo>
                    <a:pt x="4368" y="4765"/>
                  </a:lnTo>
                  <a:lnTo>
                    <a:pt x="4285" y="4856"/>
                  </a:lnTo>
                  <a:lnTo>
                    <a:pt x="4154" y="4981"/>
                  </a:lnTo>
                  <a:lnTo>
                    <a:pt x="3968" y="5130"/>
                  </a:lnTo>
                  <a:lnTo>
                    <a:pt x="3771" y="5253"/>
                  </a:lnTo>
                  <a:lnTo>
                    <a:pt x="3565" y="5359"/>
                  </a:lnTo>
                  <a:lnTo>
                    <a:pt x="3353" y="5441"/>
                  </a:lnTo>
                  <a:lnTo>
                    <a:pt x="3139" y="5503"/>
                  </a:lnTo>
                  <a:lnTo>
                    <a:pt x="2924" y="5546"/>
                  </a:lnTo>
                  <a:lnTo>
                    <a:pt x="2710" y="5569"/>
                  </a:lnTo>
                  <a:lnTo>
                    <a:pt x="2501" y="5572"/>
                  </a:lnTo>
                  <a:lnTo>
                    <a:pt x="2298" y="5557"/>
                  </a:lnTo>
                  <a:lnTo>
                    <a:pt x="2105" y="5526"/>
                  </a:lnTo>
                  <a:lnTo>
                    <a:pt x="1923" y="5475"/>
                  </a:lnTo>
                  <a:lnTo>
                    <a:pt x="1840" y="5444"/>
                  </a:lnTo>
                  <a:close/>
                  <a:moveTo>
                    <a:pt x="1720" y="6898"/>
                  </a:moveTo>
                  <a:lnTo>
                    <a:pt x="1082" y="8707"/>
                  </a:lnTo>
                  <a:lnTo>
                    <a:pt x="1067" y="8742"/>
                  </a:lnTo>
                  <a:lnTo>
                    <a:pt x="1028" y="8805"/>
                  </a:lnTo>
                  <a:lnTo>
                    <a:pt x="977" y="8860"/>
                  </a:lnTo>
                  <a:lnTo>
                    <a:pt x="920" y="8903"/>
                  </a:lnTo>
                  <a:lnTo>
                    <a:pt x="853" y="8935"/>
                  </a:lnTo>
                  <a:lnTo>
                    <a:pt x="783" y="8955"/>
                  </a:lnTo>
                  <a:lnTo>
                    <a:pt x="708" y="8961"/>
                  </a:lnTo>
                  <a:lnTo>
                    <a:pt x="630" y="8954"/>
                  </a:lnTo>
                  <a:lnTo>
                    <a:pt x="591" y="8945"/>
                  </a:lnTo>
                  <a:lnTo>
                    <a:pt x="574" y="8938"/>
                  </a:lnTo>
                  <a:lnTo>
                    <a:pt x="531" y="8915"/>
                  </a:lnTo>
                  <a:lnTo>
                    <a:pt x="483" y="8879"/>
                  </a:lnTo>
                  <a:lnTo>
                    <a:pt x="436" y="8830"/>
                  </a:lnTo>
                  <a:lnTo>
                    <a:pt x="394" y="8768"/>
                  </a:lnTo>
                  <a:lnTo>
                    <a:pt x="362" y="8694"/>
                  </a:lnTo>
                  <a:lnTo>
                    <a:pt x="348" y="8608"/>
                  </a:lnTo>
                  <a:lnTo>
                    <a:pt x="355" y="8509"/>
                  </a:lnTo>
                  <a:lnTo>
                    <a:pt x="370" y="8454"/>
                  </a:lnTo>
                  <a:lnTo>
                    <a:pt x="1008" y="6630"/>
                  </a:lnTo>
                  <a:lnTo>
                    <a:pt x="1020" y="6600"/>
                  </a:lnTo>
                  <a:lnTo>
                    <a:pt x="1049" y="6548"/>
                  </a:lnTo>
                  <a:lnTo>
                    <a:pt x="1081" y="6505"/>
                  </a:lnTo>
                  <a:lnTo>
                    <a:pt x="1116" y="6470"/>
                  </a:lnTo>
                  <a:lnTo>
                    <a:pt x="1172" y="6430"/>
                  </a:lnTo>
                  <a:lnTo>
                    <a:pt x="1248" y="6398"/>
                  </a:lnTo>
                  <a:lnTo>
                    <a:pt x="1323" y="6384"/>
                  </a:lnTo>
                  <a:lnTo>
                    <a:pt x="1392" y="6382"/>
                  </a:lnTo>
                  <a:lnTo>
                    <a:pt x="1473" y="6389"/>
                  </a:lnTo>
                  <a:lnTo>
                    <a:pt x="1499" y="6392"/>
                  </a:lnTo>
                  <a:lnTo>
                    <a:pt x="1526" y="6402"/>
                  </a:lnTo>
                  <a:lnTo>
                    <a:pt x="1581" y="6437"/>
                  </a:lnTo>
                  <a:lnTo>
                    <a:pt x="1632" y="6487"/>
                  </a:lnTo>
                  <a:lnTo>
                    <a:pt x="1679" y="6549"/>
                  </a:lnTo>
                  <a:lnTo>
                    <a:pt x="1715" y="6621"/>
                  </a:lnTo>
                  <a:lnTo>
                    <a:pt x="1739" y="6698"/>
                  </a:lnTo>
                  <a:lnTo>
                    <a:pt x="1746" y="6778"/>
                  </a:lnTo>
                  <a:lnTo>
                    <a:pt x="1735" y="6859"/>
                  </a:lnTo>
                  <a:lnTo>
                    <a:pt x="1720" y="6898"/>
                  </a:lnTo>
                  <a:close/>
                  <a:moveTo>
                    <a:pt x="1735" y="6201"/>
                  </a:moveTo>
                  <a:lnTo>
                    <a:pt x="1884" y="5770"/>
                  </a:lnTo>
                  <a:lnTo>
                    <a:pt x="1984" y="5802"/>
                  </a:lnTo>
                  <a:lnTo>
                    <a:pt x="2190" y="5847"/>
                  </a:lnTo>
                  <a:lnTo>
                    <a:pt x="2301" y="5860"/>
                  </a:lnTo>
                  <a:lnTo>
                    <a:pt x="2301" y="9493"/>
                  </a:lnTo>
                  <a:lnTo>
                    <a:pt x="9494" y="9493"/>
                  </a:lnTo>
                  <a:lnTo>
                    <a:pt x="9494" y="0"/>
                  </a:lnTo>
                  <a:lnTo>
                    <a:pt x="2299" y="0"/>
                  </a:lnTo>
                  <a:lnTo>
                    <a:pt x="2299" y="667"/>
                  </a:lnTo>
                  <a:lnTo>
                    <a:pt x="2207" y="680"/>
                  </a:lnTo>
                  <a:lnTo>
                    <a:pt x="2027" y="714"/>
                  </a:lnTo>
                  <a:lnTo>
                    <a:pt x="1851" y="762"/>
                  </a:lnTo>
                  <a:lnTo>
                    <a:pt x="1679" y="821"/>
                  </a:lnTo>
                  <a:lnTo>
                    <a:pt x="1513" y="891"/>
                  </a:lnTo>
                  <a:lnTo>
                    <a:pt x="1352" y="973"/>
                  </a:lnTo>
                  <a:lnTo>
                    <a:pt x="1198" y="1064"/>
                  </a:lnTo>
                  <a:lnTo>
                    <a:pt x="1049" y="1166"/>
                  </a:lnTo>
                  <a:lnTo>
                    <a:pt x="908" y="1278"/>
                  </a:lnTo>
                  <a:lnTo>
                    <a:pt x="776" y="1401"/>
                  </a:lnTo>
                  <a:lnTo>
                    <a:pt x="652" y="1530"/>
                  </a:lnTo>
                  <a:lnTo>
                    <a:pt x="538" y="1669"/>
                  </a:lnTo>
                  <a:lnTo>
                    <a:pt x="432" y="1817"/>
                  </a:lnTo>
                  <a:lnTo>
                    <a:pt x="337" y="1971"/>
                  </a:lnTo>
                  <a:lnTo>
                    <a:pt x="253" y="2132"/>
                  </a:lnTo>
                  <a:lnTo>
                    <a:pt x="180" y="2302"/>
                  </a:lnTo>
                  <a:lnTo>
                    <a:pt x="148" y="2388"/>
                  </a:lnTo>
                  <a:lnTo>
                    <a:pt x="108" y="2512"/>
                  </a:lnTo>
                  <a:lnTo>
                    <a:pt x="47" y="2758"/>
                  </a:lnTo>
                  <a:lnTo>
                    <a:pt x="11" y="3008"/>
                  </a:lnTo>
                  <a:lnTo>
                    <a:pt x="0" y="3254"/>
                  </a:lnTo>
                  <a:lnTo>
                    <a:pt x="13" y="3500"/>
                  </a:lnTo>
                  <a:lnTo>
                    <a:pt x="47" y="3740"/>
                  </a:lnTo>
                  <a:lnTo>
                    <a:pt x="105" y="3976"/>
                  </a:lnTo>
                  <a:lnTo>
                    <a:pt x="182" y="4207"/>
                  </a:lnTo>
                  <a:lnTo>
                    <a:pt x="280" y="4427"/>
                  </a:lnTo>
                  <a:lnTo>
                    <a:pt x="400" y="4639"/>
                  </a:lnTo>
                  <a:lnTo>
                    <a:pt x="537" y="4839"/>
                  </a:lnTo>
                  <a:lnTo>
                    <a:pt x="692" y="5026"/>
                  </a:lnTo>
                  <a:lnTo>
                    <a:pt x="866" y="5199"/>
                  </a:lnTo>
                  <a:lnTo>
                    <a:pt x="1056" y="5354"/>
                  </a:lnTo>
                  <a:lnTo>
                    <a:pt x="1262" y="5494"/>
                  </a:lnTo>
                  <a:lnTo>
                    <a:pt x="1484" y="5615"/>
                  </a:lnTo>
                  <a:lnTo>
                    <a:pt x="1602" y="5667"/>
                  </a:lnTo>
                  <a:lnTo>
                    <a:pt x="1452" y="6096"/>
                  </a:lnTo>
                  <a:lnTo>
                    <a:pt x="1395" y="6090"/>
                  </a:lnTo>
                  <a:lnTo>
                    <a:pt x="1278" y="6096"/>
                  </a:lnTo>
                  <a:lnTo>
                    <a:pt x="1167" y="6122"/>
                  </a:lnTo>
                  <a:lnTo>
                    <a:pt x="1062" y="6166"/>
                  </a:lnTo>
                  <a:lnTo>
                    <a:pt x="966" y="6228"/>
                  </a:lnTo>
                  <a:lnTo>
                    <a:pt x="882" y="6303"/>
                  </a:lnTo>
                  <a:lnTo>
                    <a:pt x="812" y="6391"/>
                  </a:lnTo>
                  <a:lnTo>
                    <a:pt x="760" y="6489"/>
                  </a:lnTo>
                  <a:lnTo>
                    <a:pt x="741" y="6542"/>
                  </a:lnTo>
                  <a:lnTo>
                    <a:pt x="87" y="8366"/>
                  </a:lnTo>
                  <a:lnTo>
                    <a:pt x="77" y="8389"/>
                  </a:lnTo>
                  <a:lnTo>
                    <a:pt x="60" y="8442"/>
                  </a:lnTo>
                  <a:lnTo>
                    <a:pt x="46" y="8527"/>
                  </a:lnTo>
                  <a:lnTo>
                    <a:pt x="50" y="8650"/>
                  </a:lnTo>
                  <a:lnTo>
                    <a:pt x="77" y="8778"/>
                  </a:lnTo>
                  <a:lnTo>
                    <a:pt x="129" y="8903"/>
                  </a:lnTo>
                  <a:lnTo>
                    <a:pt x="184" y="8991"/>
                  </a:lnTo>
                  <a:lnTo>
                    <a:pt x="229" y="9046"/>
                  </a:lnTo>
                  <a:lnTo>
                    <a:pt x="279" y="9096"/>
                  </a:lnTo>
                  <a:lnTo>
                    <a:pt x="335" y="9142"/>
                  </a:lnTo>
                  <a:lnTo>
                    <a:pt x="397" y="9181"/>
                  </a:lnTo>
                  <a:lnTo>
                    <a:pt x="466" y="9214"/>
                  </a:lnTo>
                  <a:lnTo>
                    <a:pt x="504" y="9227"/>
                  </a:lnTo>
                  <a:lnTo>
                    <a:pt x="576" y="9246"/>
                  </a:lnTo>
                  <a:lnTo>
                    <a:pt x="714" y="9263"/>
                  </a:lnTo>
                  <a:lnTo>
                    <a:pt x="845" y="9252"/>
                  </a:lnTo>
                  <a:lnTo>
                    <a:pt x="966" y="9217"/>
                  </a:lnTo>
                  <a:lnTo>
                    <a:pt x="1078" y="9161"/>
                  </a:lnTo>
                  <a:lnTo>
                    <a:pt x="1177" y="9083"/>
                  </a:lnTo>
                  <a:lnTo>
                    <a:pt x="1264" y="8987"/>
                  </a:lnTo>
                  <a:lnTo>
                    <a:pt x="1336" y="8874"/>
                  </a:lnTo>
                  <a:lnTo>
                    <a:pt x="1365" y="8811"/>
                  </a:lnTo>
                  <a:lnTo>
                    <a:pt x="2002" y="6987"/>
                  </a:lnTo>
                  <a:lnTo>
                    <a:pt x="2023" y="6926"/>
                  </a:lnTo>
                  <a:lnTo>
                    <a:pt x="2043" y="6807"/>
                  </a:lnTo>
                  <a:lnTo>
                    <a:pt x="2041" y="6693"/>
                  </a:lnTo>
                  <a:lnTo>
                    <a:pt x="2020" y="6584"/>
                  </a:lnTo>
                  <a:lnTo>
                    <a:pt x="1981" y="6482"/>
                  </a:lnTo>
                  <a:lnTo>
                    <a:pt x="1926" y="6389"/>
                  </a:lnTo>
                  <a:lnTo>
                    <a:pt x="1859" y="6304"/>
                  </a:lnTo>
                  <a:lnTo>
                    <a:pt x="1779" y="6232"/>
                  </a:lnTo>
                  <a:lnTo>
                    <a:pt x="1735" y="6201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Rectangle 54"/>
            <p:cNvSpPr>
              <a:spLocks noChangeArrowheads="1"/>
            </p:cNvSpPr>
            <p:nvPr/>
          </p:nvSpPr>
          <p:spPr bwMode="auto">
            <a:xfrm>
              <a:off x="6402" y="4144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6827" y="4144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6402" y="2848"/>
              <a:ext cx="98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6827" y="2848"/>
              <a:ext cx="99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6402" y="3496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6827" y="3496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6283" y="2526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6283" y="3175"/>
              <a:ext cx="757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6283" y="3817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6283" y="4465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Freeform 64"/>
            <p:cNvSpPr>
              <a:spLocks/>
            </p:cNvSpPr>
            <p:nvPr/>
          </p:nvSpPr>
          <p:spPr bwMode="auto">
            <a:xfrm>
              <a:off x="5566" y="4242"/>
              <a:ext cx="524" cy="416"/>
            </a:xfrm>
            <a:custGeom>
              <a:avLst/>
              <a:gdLst>
                <a:gd name="T0" fmla="*/ 534 w 1572"/>
                <a:gd name="T1" fmla="*/ 1248 h 1248"/>
                <a:gd name="T2" fmla="*/ 0 w 1572"/>
                <a:gd name="T3" fmla="*/ 713 h 1248"/>
                <a:gd name="T4" fmla="*/ 209 w 1572"/>
                <a:gd name="T5" fmla="*/ 506 h 1248"/>
                <a:gd name="T6" fmla="*/ 534 w 1572"/>
                <a:gd name="T7" fmla="*/ 832 h 1248"/>
                <a:gd name="T8" fmla="*/ 1365 w 1572"/>
                <a:gd name="T9" fmla="*/ 0 h 1248"/>
                <a:gd name="T10" fmla="*/ 1572 w 1572"/>
                <a:gd name="T11" fmla="*/ 209 h 1248"/>
                <a:gd name="T12" fmla="*/ 534 w 1572"/>
                <a:gd name="T13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2" h="1248">
                  <a:moveTo>
                    <a:pt x="534" y="1248"/>
                  </a:moveTo>
                  <a:lnTo>
                    <a:pt x="0" y="713"/>
                  </a:lnTo>
                  <a:lnTo>
                    <a:pt x="209" y="506"/>
                  </a:lnTo>
                  <a:lnTo>
                    <a:pt x="534" y="832"/>
                  </a:lnTo>
                  <a:lnTo>
                    <a:pt x="1365" y="0"/>
                  </a:lnTo>
                  <a:lnTo>
                    <a:pt x="1572" y="209"/>
                  </a:lnTo>
                  <a:lnTo>
                    <a:pt x="534" y="1248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9" name="Group 67"/>
          <p:cNvGrpSpPr>
            <a:grpSpLocks noChangeAspect="1"/>
          </p:cNvGrpSpPr>
          <p:nvPr/>
        </p:nvGrpSpPr>
        <p:grpSpPr bwMode="auto">
          <a:xfrm>
            <a:off x="1160999" y="2499398"/>
            <a:ext cx="784306" cy="783811"/>
            <a:chOff x="2257" y="578"/>
            <a:chExt cx="3166" cy="3164"/>
          </a:xfrm>
        </p:grpSpPr>
        <p:sp>
          <p:nvSpPr>
            <p:cNvPr id="30" name="Freeform 68"/>
            <p:cNvSpPr>
              <a:spLocks/>
            </p:cNvSpPr>
            <p:nvPr/>
          </p:nvSpPr>
          <p:spPr bwMode="auto">
            <a:xfrm>
              <a:off x="2308" y="629"/>
              <a:ext cx="3065" cy="3063"/>
            </a:xfrm>
            <a:custGeom>
              <a:avLst/>
              <a:gdLst>
                <a:gd name="T0" fmla="*/ 7586 w 9194"/>
                <a:gd name="T1" fmla="*/ 1103 h 9188"/>
                <a:gd name="T2" fmla="*/ 7029 w 9194"/>
                <a:gd name="T3" fmla="*/ 694 h 9188"/>
                <a:gd name="T4" fmla="*/ 6428 w 9194"/>
                <a:gd name="T5" fmla="*/ 377 h 9188"/>
                <a:gd name="T6" fmla="*/ 5797 w 9194"/>
                <a:gd name="T7" fmla="*/ 157 h 9188"/>
                <a:gd name="T8" fmla="*/ 5146 w 9194"/>
                <a:gd name="T9" fmla="*/ 30 h 9188"/>
                <a:gd name="T10" fmla="*/ 4485 w 9194"/>
                <a:gd name="T11" fmla="*/ 0 h 9188"/>
                <a:gd name="T12" fmla="*/ 3827 w 9194"/>
                <a:gd name="T13" fmla="*/ 62 h 9188"/>
                <a:gd name="T14" fmla="*/ 3182 w 9194"/>
                <a:gd name="T15" fmla="*/ 220 h 9188"/>
                <a:gd name="T16" fmla="*/ 2559 w 9194"/>
                <a:gd name="T17" fmla="*/ 472 h 9188"/>
                <a:gd name="T18" fmla="*/ 1972 w 9194"/>
                <a:gd name="T19" fmla="*/ 819 h 9188"/>
                <a:gd name="T20" fmla="*/ 1431 w 9194"/>
                <a:gd name="T21" fmla="*/ 1261 h 9188"/>
                <a:gd name="T22" fmla="*/ 1104 w 9194"/>
                <a:gd name="T23" fmla="*/ 1604 h 9188"/>
                <a:gd name="T24" fmla="*/ 695 w 9194"/>
                <a:gd name="T25" fmla="*/ 2161 h 9188"/>
                <a:gd name="T26" fmla="*/ 379 w 9194"/>
                <a:gd name="T27" fmla="*/ 2761 h 9188"/>
                <a:gd name="T28" fmla="*/ 158 w 9194"/>
                <a:gd name="T29" fmla="*/ 3392 h 9188"/>
                <a:gd name="T30" fmla="*/ 31 w 9194"/>
                <a:gd name="T31" fmla="*/ 4043 h 9188"/>
                <a:gd name="T32" fmla="*/ 0 w 9194"/>
                <a:gd name="T33" fmla="*/ 4704 h 9188"/>
                <a:gd name="T34" fmla="*/ 63 w 9194"/>
                <a:gd name="T35" fmla="*/ 5362 h 9188"/>
                <a:gd name="T36" fmla="*/ 222 w 9194"/>
                <a:gd name="T37" fmla="*/ 6007 h 9188"/>
                <a:gd name="T38" fmla="*/ 474 w 9194"/>
                <a:gd name="T39" fmla="*/ 6628 h 9188"/>
                <a:gd name="T40" fmla="*/ 821 w 9194"/>
                <a:gd name="T41" fmla="*/ 7216 h 9188"/>
                <a:gd name="T42" fmla="*/ 1263 w 9194"/>
                <a:gd name="T43" fmla="*/ 7756 h 9188"/>
                <a:gd name="T44" fmla="*/ 1580 w 9194"/>
                <a:gd name="T45" fmla="*/ 8060 h 9188"/>
                <a:gd name="T46" fmla="*/ 2078 w 9194"/>
                <a:gd name="T47" fmla="*/ 8438 h 9188"/>
                <a:gd name="T48" fmla="*/ 2611 w 9194"/>
                <a:gd name="T49" fmla="*/ 8739 h 9188"/>
                <a:gd name="T50" fmla="*/ 3173 w 9194"/>
                <a:gd name="T51" fmla="*/ 8964 h 9188"/>
                <a:gd name="T52" fmla="*/ 3753 w 9194"/>
                <a:gd name="T53" fmla="*/ 9111 h 9188"/>
                <a:gd name="T54" fmla="*/ 4347 w 9194"/>
                <a:gd name="T55" fmla="*/ 9181 h 9188"/>
                <a:gd name="T56" fmla="*/ 4942 w 9194"/>
                <a:gd name="T57" fmla="*/ 9175 h 9188"/>
                <a:gd name="T58" fmla="*/ 5534 w 9194"/>
                <a:gd name="T59" fmla="*/ 9092 h 9188"/>
                <a:gd name="T60" fmla="*/ 6111 w 9194"/>
                <a:gd name="T61" fmla="*/ 8931 h 9188"/>
                <a:gd name="T62" fmla="*/ 6669 w 9194"/>
                <a:gd name="T63" fmla="*/ 8692 h 9188"/>
                <a:gd name="T64" fmla="*/ 7197 w 9194"/>
                <a:gd name="T65" fmla="*/ 8376 h 9188"/>
                <a:gd name="T66" fmla="*/ 8321 w 9194"/>
                <a:gd name="T67" fmla="*/ 7278 h 9188"/>
                <a:gd name="T68" fmla="*/ 8600 w 9194"/>
                <a:gd name="T69" fmla="*/ 6844 h 9188"/>
                <a:gd name="T70" fmla="*/ 8864 w 9194"/>
                <a:gd name="T71" fmla="*/ 6296 h 9188"/>
                <a:gd name="T72" fmla="*/ 9051 w 9194"/>
                <a:gd name="T73" fmla="*/ 5724 h 9188"/>
                <a:gd name="T74" fmla="*/ 9161 w 9194"/>
                <a:gd name="T75" fmla="*/ 5137 h 9188"/>
                <a:gd name="T76" fmla="*/ 9194 w 9194"/>
                <a:gd name="T77" fmla="*/ 4542 h 9188"/>
                <a:gd name="T78" fmla="*/ 9149 w 9194"/>
                <a:gd name="T79" fmla="*/ 3948 h 9188"/>
                <a:gd name="T80" fmla="*/ 9027 w 9194"/>
                <a:gd name="T81" fmla="*/ 3362 h 9188"/>
                <a:gd name="T82" fmla="*/ 8828 w 9194"/>
                <a:gd name="T83" fmla="*/ 2793 h 9188"/>
                <a:gd name="T84" fmla="*/ 8551 w 9194"/>
                <a:gd name="T85" fmla="*/ 2250 h 9188"/>
                <a:gd name="T86" fmla="*/ 8198 w 9194"/>
                <a:gd name="T87" fmla="*/ 1739 h 9188"/>
                <a:gd name="T88" fmla="*/ 7846 w 9194"/>
                <a:gd name="T89" fmla="*/ 1345 h 9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94" h="9188">
                  <a:moveTo>
                    <a:pt x="7846" y="1345"/>
                  </a:moveTo>
                  <a:lnTo>
                    <a:pt x="7761" y="1261"/>
                  </a:lnTo>
                  <a:lnTo>
                    <a:pt x="7586" y="1103"/>
                  </a:lnTo>
                  <a:lnTo>
                    <a:pt x="7406" y="956"/>
                  </a:lnTo>
                  <a:lnTo>
                    <a:pt x="7220" y="819"/>
                  </a:lnTo>
                  <a:lnTo>
                    <a:pt x="7029" y="694"/>
                  </a:lnTo>
                  <a:lnTo>
                    <a:pt x="6833" y="577"/>
                  </a:lnTo>
                  <a:lnTo>
                    <a:pt x="6633" y="472"/>
                  </a:lnTo>
                  <a:lnTo>
                    <a:pt x="6428" y="377"/>
                  </a:lnTo>
                  <a:lnTo>
                    <a:pt x="6221" y="294"/>
                  </a:lnTo>
                  <a:lnTo>
                    <a:pt x="6010" y="220"/>
                  </a:lnTo>
                  <a:lnTo>
                    <a:pt x="5797" y="157"/>
                  </a:lnTo>
                  <a:lnTo>
                    <a:pt x="5583" y="105"/>
                  </a:lnTo>
                  <a:lnTo>
                    <a:pt x="5365" y="62"/>
                  </a:lnTo>
                  <a:lnTo>
                    <a:pt x="5146" y="30"/>
                  </a:lnTo>
                  <a:lnTo>
                    <a:pt x="4926" y="10"/>
                  </a:lnTo>
                  <a:lnTo>
                    <a:pt x="4707" y="0"/>
                  </a:lnTo>
                  <a:lnTo>
                    <a:pt x="4485" y="0"/>
                  </a:lnTo>
                  <a:lnTo>
                    <a:pt x="4265" y="10"/>
                  </a:lnTo>
                  <a:lnTo>
                    <a:pt x="4046" y="30"/>
                  </a:lnTo>
                  <a:lnTo>
                    <a:pt x="3827" y="62"/>
                  </a:lnTo>
                  <a:lnTo>
                    <a:pt x="3609" y="105"/>
                  </a:lnTo>
                  <a:lnTo>
                    <a:pt x="3395" y="157"/>
                  </a:lnTo>
                  <a:lnTo>
                    <a:pt x="3182" y="220"/>
                  </a:lnTo>
                  <a:lnTo>
                    <a:pt x="2971" y="294"/>
                  </a:lnTo>
                  <a:lnTo>
                    <a:pt x="2764" y="377"/>
                  </a:lnTo>
                  <a:lnTo>
                    <a:pt x="2559" y="472"/>
                  </a:lnTo>
                  <a:lnTo>
                    <a:pt x="2359" y="577"/>
                  </a:lnTo>
                  <a:lnTo>
                    <a:pt x="2163" y="694"/>
                  </a:lnTo>
                  <a:lnTo>
                    <a:pt x="1972" y="819"/>
                  </a:lnTo>
                  <a:lnTo>
                    <a:pt x="1786" y="956"/>
                  </a:lnTo>
                  <a:lnTo>
                    <a:pt x="1606" y="1103"/>
                  </a:lnTo>
                  <a:lnTo>
                    <a:pt x="1431" y="1261"/>
                  </a:lnTo>
                  <a:lnTo>
                    <a:pt x="1346" y="1345"/>
                  </a:lnTo>
                  <a:lnTo>
                    <a:pt x="1263" y="1430"/>
                  </a:lnTo>
                  <a:lnTo>
                    <a:pt x="1104" y="1604"/>
                  </a:lnTo>
                  <a:lnTo>
                    <a:pt x="958" y="1784"/>
                  </a:lnTo>
                  <a:lnTo>
                    <a:pt x="821" y="1970"/>
                  </a:lnTo>
                  <a:lnTo>
                    <a:pt x="695" y="2161"/>
                  </a:lnTo>
                  <a:lnTo>
                    <a:pt x="579" y="2357"/>
                  </a:lnTo>
                  <a:lnTo>
                    <a:pt x="474" y="2557"/>
                  </a:lnTo>
                  <a:lnTo>
                    <a:pt x="379" y="2761"/>
                  </a:lnTo>
                  <a:lnTo>
                    <a:pt x="295" y="2969"/>
                  </a:lnTo>
                  <a:lnTo>
                    <a:pt x="222" y="3179"/>
                  </a:lnTo>
                  <a:lnTo>
                    <a:pt x="158" y="3392"/>
                  </a:lnTo>
                  <a:lnTo>
                    <a:pt x="106" y="3607"/>
                  </a:lnTo>
                  <a:lnTo>
                    <a:pt x="63" y="3824"/>
                  </a:lnTo>
                  <a:lnTo>
                    <a:pt x="31" y="4043"/>
                  </a:lnTo>
                  <a:lnTo>
                    <a:pt x="11" y="4263"/>
                  </a:lnTo>
                  <a:lnTo>
                    <a:pt x="0" y="4482"/>
                  </a:lnTo>
                  <a:lnTo>
                    <a:pt x="0" y="4704"/>
                  </a:lnTo>
                  <a:lnTo>
                    <a:pt x="11" y="4924"/>
                  </a:lnTo>
                  <a:lnTo>
                    <a:pt x="31" y="5143"/>
                  </a:lnTo>
                  <a:lnTo>
                    <a:pt x="63" y="5362"/>
                  </a:lnTo>
                  <a:lnTo>
                    <a:pt x="106" y="5579"/>
                  </a:lnTo>
                  <a:lnTo>
                    <a:pt x="158" y="5793"/>
                  </a:lnTo>
                  <a:lnTo>
                    <a:pt x="222" y="6007"/>
                  </a:lnTo>
                  <a:lnTo>
                    <a:pt x="295" y="6217"/>
                  </a:lnTo>
                  <a:lnTo>
                    <a:pt x="379" y="6424"/>
                  </a:lnTo>
                  <a:lnTo>
                    <a:pt x="474" y="6628"/>
                  </a:lnTo>
                  <a:lnTo>
                    <a:pt x="579" y="6829"/>
                  </a:lnTo>
                  <a:lnTo>
                    <a:pt x="695" y="7024"/>
                  </a:lnTo>
                  <a:lnTo>
                    <a:pt x="821" y="7216"/>
                  </a:lnTo>
                  <a:lnTo>
                    <a:pt x="958" y="7402"/>
                  </a:lnTo>
                  <a:lnTo>
                    <a:pt x="1104" y="7582"/>
                  </a:lnTo>
                  <a:lnTo>
                    <a:pt x="1263" y="7756"/>
                  </a:lnTo>
                  <a:lnTo>
                    <a:pt x="1346" y="7841"/>
                  </a:lnTo>
                  <a:lnTo>
                    <a:pt x="1423" y="7916"/>
                  </a:lnTo>
                  <a:lnTo>
                    <a:pt x="1580" y="8060"/>
                  </a:lnTo>
                  <a:lnTo>
                    <a:pt x="1741" y="8193"/>
                  </a:lnTo>
                  <a:lnTo>
                    <a:pt x="1907" y="8320"/>
                  </a:lnTo>
                  <a:lnTo>
                    <a:pt x="2078" y="8438"/>
                  </a:lnTo>
                  <a:lnTo>
                    <a:pt x="2252" y="8546"/>
                  </a:lnTo>
                  <a:lnTo>
                    <a:pt x="2430" y="8647"/>
                  </a:lnTo>
                  <a:lnTo>
                    <a:pt x="2611" y="8739"/>
                  </a:lnTo>
                  <a:lnTo>
                    <a:pt x="2795" y="8823"/>
                  </a:lnTo>
                  <a:lnTo>
                    <a:pt x="2983" y="8897"/>
                  </a:lnTo>
                  <a:lnTo>
                    <a:pt x="3173" y="8964"/>
                  </a:lnTo>
                  <a:lnTo>
                    <a:pt x="3364" y="9021"/>
                  </a:lnTo>
                  <a:lnTo>
                    <a:pt x="3559" y="9070"/>
                  </a:lnTo>
                  <a:lnTo>
                    <a:pt x="3753" y="9111"/>
                  </a:lnTo>
                  <a:lnTo>
                    <a:pt x="3951" y="9144"/>
                  </a:lnTo>
                  <a:lnTo>
                    <a:pt x="4148" y="9167"/>
                  </a:lnTo>
                  <a:lnTo>
                    <a:pt x="4347" y="9181"/>
                  </a:lnTo>
                  <a:lnTo>
                    <a:pt x="4546" y="9188"/>
                  </a:lnTo>
                  <a:lnTo>
                    <a:pt x="4744" y="9185"/>
                  </a:lnTo>
                  <a:lnTo>
                    <a:pt x="4942" y="9175"/>
                  </a:lnTo>
                  <a:lnTo>
                    <a:pt x="5140" y="9155"/>
                  </a:lnTo>
                  <a:lnTo>
                    <a:pt x="5338" y="9128"/>
                  </a:lnTo>
                  <a:lnTo>
                    <a:pt x="5534" y="9092"/>
                  </a:lnTo>
                  <a:lnTo>
                    <a:pt x="5728" y="9046"/>
                  </a:lnTo>
                  <a:lnTo>
                    <a:pt x="5921" y="8992"/>
                  </a:lnTo>
                  <a:lnTo>
                    <a:pt x="6111" y="8931"/>
                  </a:lnTo>
                  <a:lnTo>
                    <a:pt x="6300" y="8860"/>
                  </a:lnTo>
                  <a:lnTo>
                    <a:pt x="6486" y="8779"/>
                  </a:lnTo>
                  <a:lnTo>
                    <a:pt x="6669" y="8692"/>
                  </a:lnTo>
                  <a:lnTo>
                    <a:pt x="6849" y="8595"/>
                  </a:lnTo>
                  <a:lnTo>
                    <a:pt x="7026" y="8490"/>
                  </a:lnTo>
                  <a:lnTo>
                    <a:pt x="7197" y="8376"/>
                  </a:lnTo>
                  <a:lnTo>
                    <a:pt x="7282" y="8316"/>
                  </a:lnTo>
                  <a:lnTo>
                    <a:pt x="8782" y="8775"/>
                  </a:lnTo>
                  <a:lnTo>
                    <a:pt x="8321" y="7278"/>
                  </a:lnTo>
                  <a:lnTo>
                    <a:pt x="8381" y="7193"/>
                  </a:lnTo>
                  <a:lnTo>
                    <a:pt x="8495" y="7022"/>
                  </a:lnTo>
                  <a:lnTo>
                    <a:pt x="8600" y="6844"/>
                  </a:lnTo>
                  <a:lnTo>
                    <a:pt x="8697" y="6664"/>
                  </a:lnTo>
                  <a:lnTo>
                    <a:pt x="8785" y="6482"/>
                  </a:lnTo>
                  <a:lnTo>
                    <a:pt x="8864" y="6296"/>
                  </a:lnTo>
                  <a:lnTo>
                    <a:pt x="8936" y="6107"/>
                  </a:lnTo>
                  <a:lnTo>
                    <a:pt x="8998" y="5917"/>
                  </a:lnTo>
                  <a:lnTo>
                    <a:pt x="9051" y="5724"/>
                  </a:lnTo>
                  <a:lnTo>
                    <a:pt x="9097" y="5530"/>
                  </a:lnTo>
                  <a:lnTo>
                    <a:pt x="9133" y="5334"/>
                  </a:lnTo>
                  <a:lnTo>
                    <a:pt x="9161" y="5137"/>
                  </a:lnTo>
                  <a:lnTo>
                    <a:pt x="9181" y="4940"/>
                  </a:lnTo>
                  <a:lnTo>
                    <a:pt x="9191" y="4741"/>
                  </a:lnTo>
                  <a:lnTo>
                    <a:pt x="9194" y="4542"/>
                  </a:lnTo>
                  <a:lnTo>
                    <a:pt x="9187" y="4344"/>
                  </a:lnTo>
                  <a:lnTo>
                    <a:pt x="9172" y="4145"/>
                  </a:lnTo>
                  <a:lnTo>
                    <a:pt x="9149" y="3948"/>
                  </a:lnTo>
                  <a:lnTo>
                    <a:pt x="9116" y="3752"/>
                  </a:lnTo>
                  <a:lnTo>
                    <a:pt x="9076" y="3556"/>
                  </a:lnTo>
                  <a:lnTo>
                    <a:pt x="9027" y="3362"/>
                  </a:lnTo>
                  <a:lnTo>
                    <a:pt x="8969" y="3170"/>
                  </a:lnTo>
                  <a:lnTo>
                    <a:pt x="8903" y="2980"/>
                  </a:lnTo>
                  <a:lnTo>
                    <a:pt x="8828" y="2793"/>
                  </a:lnTo>
                  <a:lnTo>
                    <a:pt x="8744" y="2609"/>
                  </a:lnTo>
                  <a:lnTo>
                    <a:pt x="8652" y="2427"/>
                  </a:lnTo>
                  <a:lnTo>
                    <a:pt x="8551" y="2250"/>
                  </a:lnTo>
                  <a:lnTo>
                    <a:pt x="8442" y="2076"/>
                  </a:lnTo>
                  <a:lnTo>
                    <a:pt x="8325" y="1905"/>
                  </a:lnTo>
                  <a:lnTo>
                    <a:pt x="8198" y="1739"/>
                  </a:lnTo>
                  <a:lnTo>
                    <a:pt x="8064" y="1578"/>
                  </a:lnTo>
                  <a:lnTo>
                    <a:pt x="7920" y="1421"/>
                  </a:lnTo>
                  <a:lnTo>
                    <a:pt x="7846" y="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9"/>
            <p:cNvSpPr>
              <a:spLocks noEditPoints="1"/>
            </p:cNvSpPr>
            <p:nvPr/>
          </p:nvSpPr>
          <p:spPr bwMode="auto">
            <a:xfrm>
              <a:off x="2257" y="578"/>
              <a:ext cx="3166" cy="3164"/>
            </a:xfrm>
            <a:custGeom>
              <a:avLst/>
              <a:gdLst>
                <a:gd name="T0" fmla="*/ 7129 w 9499"/>
                <a:gd name="T1" fmla="*/ 8500 h 9493"/>
                <a:gd name="T2" fmla="*/ 6358 w 9499"/>
                <a:gd name="T3" fmla="*/ 8893 h 9493"/>
                <a:gd name="T4" fmla="*/ 5528 w 9499"/>
                <a:gd name="T5" fmla="*/ 9128 h 9493"/>
                <a:gd name="T6" fmla="*/ 4749 w 9499"/>
                <a:gd name="T7" fmla="*/ 9197 h 9493"/>
                <a:gd name="T8" fmla="*/ 3770 w 9499"/>
                <a:gd name="T9" fmla="*/ 9090 h 9493"/>
                <a:gd name="T10" fmla="*/ 2753 w 9499"/>
                <a:gd name="T11" fmla="*/ 8728 h 9493"/>
                <a:gd name="T12" fmla="*/ 1848 w 9499"/>
                <a:gd name="T13" fmla="*/ 8120 h 9493"/>
                <a:gd name="T14" fmla="*/ 1234 w 9499"/>
                <a:gd name="T15" fmla="*/ 7476 h 9493"/>
                <a:gd name="T16" fmla="*/ 676 w 9499"/>
                <a:gd name="T17" fmla="*/ 6546 h 9493"/>
                <a:gd name="T18" fmla="*/ 362 w 9499"/>
                <a:gd name="T19" fmla="*/ 5513 h 9493"/>
                <a:gd name="T20" fmla="*/ 297 w 9499"/>
                <a:gd name="T21" fmla="*/ 4636 h 9493"/>
                <a:gd name="T22" fmla="*/ 457 w 9499"/>
                <a:gd name="T23" fmla="*/ 3558 h 9493"/>
                <a:gd name="T24" fmla="*/ 870 w 9499"/>
                <a:gd name="T25" fmla="*/ 2561 h 9493"/>
                <a:gd name="T26" fmla="*/ 1524 w 9499"/>
                <a:gd name="T27" fmla="*/ 1682 h 9493"/>
                <a:gd name="T28" fmla="*/ 2195 w 9499"/>
                <a:gd name="T29" fmla="*/ 1103 h 9493"/>
                <a:gd name="T30" fmla="*/ 3149 w 9499"/>
                <a:gd name="T31" fmla="*/ 593 h 9493"/>
                <a:gd name="T32" fmla="*/ 4199 w 9499"/>
                <a:gd name="T33" fmla="*/ 331 h 9493"/>
                <a:gd name="T34" fmla="*/ 5080 w 9499"/>
                <a:gd name="T35" fmla="*/ 310 h 9493"/>
                <a:gd name="T36" fmla="*/ 6146 w 9499"/>
                <a:gd name="T37" fmla="*/ 520 h 9493"/>
                <a:gd name="T38" fmla="*/ 7123 w 9499"/>
                <a:gd name="T39" fmla="*/ 983 h 9493"/>
                <a:gd name="T40" fmla="*/ 7895 w 9499"/>
                <a:gd name="T41" fmla="*/ 1604 h 9493"/>
                <a:gd name="T42" fmla="*/ 8471 w 9499"/>
                <a:gd name="T43" fmla="*/ 2308 h 9493"/>
                <a:gd name="T44" fmla="*/ 8919 w 9499"/>
                <a:gd name="T45" fmla="*/ 3179 h 9493"/>
                <a:gd name="T46" fmla="*/ 9161 w 9499"/>
                <a:gd name="T47" fmla="*/ 4110 h 9493"/>
                <a:gd name="T48" fmla="*/ 9196 w 9499"/>
                <a:gd name="T49" fmla="*/ 5068 h 9493"/>
                <a:gd name="T50" fmla="*/ 9020 w 9499"/>
                <a:gd name="T51" fmla="*/ 6015 h 9493"/>
                <a:gd name="T52" fmla="*/ 8629 w 9499"/>
                <a:gd name="T53" fmla="*/ 6921 h 9493"/>
                <a:gd name="T54" fmla="*/ 8712 w 9499"/>
                <a:gd name="T55" fmla="*/ 8707 h 9493"/>
                <a:gd name="T56" fmla="*/ 7477 w 9499"/>
                <a:gd name="T57" fmla="*/ 861 h 9493"/>
                <a:gd name="T58" fmla="*/ 6457 w 9499"/>
                <a:gd name="T59" fmla="*/ 315 h 9493"/>
                <a:gd name="T60" fmla="*/ 5335 w 9499"/>
                <a:gd name="T61" fmla="*/ 35 h 9493"/>
                <a:gd name="T62" fmla="*/ 4393 w 9499"/>
                <a:gd name="T63" fmla="*/ 13 h 9493"/>
                <a:gd name="T64" fmla="*/ 3251 w 9499"/>
                <a:gd name="T65" fmla="*/ 238 h 9493"/>
                <a:gd name="T66" fmla="*/ 2207 w 9499"/>
                <a:gd name="T67" fmla="*/ 731 h 9493"/>
                <a:gd name="T68" fmla="*/ 1380 w 9499"/>
                <a:gd name="T69" fmla="*/ 1395 h 9493"/>
                <a:gd name="T70" fmla="*/ 726 w 9499"/>
                <a:gd name="T71" fmla="*/ 2214 h 9493"/>
                <a:gd name="T72" fmla="*/ 236 w 9499"/>
                <a:gd name="T73" fmla="*/ 3257 h 9493"/>
                <a:gd name="T74" fmla="*/ 13 w 9499"/>
                <a:gd name="T75" fmla="*/ 4394 h 9493"/>
                <a:gd name="T76" fmla="*/ 35 w 9499"/>
                <a:gd name="T77" fmla="*/ 5333 h 9493"/>
                <a:gd name="T78" fmla="*/ 315 w 9499"/>
                <a:gd name="T79" fmla="*/ 6454 h 9493"/>
                <a:gd name="T80" fmla="*/ 861 w 9499"/>
                <a:gd name="T81" fmla="*/ 7474 h 9493"/>
                <a:gd name="T82" fmla="*/ 1479 w 9499"/>
                <a:gd name="T83" fmla="*/ 8182 h 9493"/>
                <a:gd name="T84" fmla="*/ 2414 w 9499"/>
                <a:gd name="T85" fmla="*/ 8876 h 9493"/>
                <a:gd name="T86" fmla="*/ 3479 w 9499"/>
                <a:gd name="T87" fmla="*/ 9321 h 9493"/>
                <a:gd name="T88" fmla="*/ 4631 w 9499"/>
                <a:gd name="T89" fmla="*/ 9492 h 9493"/>
                <a:gd name="T90" fmla="*/ 5384 w 9499"/>
                <a:gd name="T91" fmla="*/ 9452 h 9493"/>
                <a:gd name="T92" fmla="*/ 6259 w 9499"/>
                <a:gd name="T93" fmla="*/ 9247 h 9493"/>
                <a:gd name="T94" fmla="*/ 7080 w 9499"/>
                <a:gd name="T95" fmla="*/ 8877 h 9493"/>
                <a:gd name="T96" fmla="*/ 8637 w 9499"/>
                <a:gd name="T97" fmla="*/ 7462 h 9493"/>
                <a:gd name="T98" fmla="*/ 9103 w 9499"/>
                <a:gd name="T99" fmla="*/ 6631 h 9493"/>
                <a:gd name="T100" fmla="*/ 9412 w 9499"/>
                <a:gd name="T101" fmla="*/ 5648 h 9493"/>
                <a:gd name="T102" fmla="*/ 9499 w 9499"/>
                <a:gd name="T103" fmla="*/ 4637 h 9493"/>
                <a:gd name="T104" fmla="*/ 9370 w 9499"/>
                <a:gd name="T105" fmla="*/ 3632 h 9493"/>
                <a:gd name="T106" fmla="*/ 9023 w 9499"/>
                <a:gd name="T107" fmla="*/ 2674 h 9493"/>
                <a:gd name="T108" fmla="*/ 8462 w 9499"/>
                <a:gd name="T109" fmla="*/ 1792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99" h="9493">
                  <a:moveTo>
                    <a:pt x="8712" y="8707"/>
                  </a:moveTo>
                  <a:lnTo>
                    <a:pt x="7404" y="8307"/>
                  </a:lnTo>
                  <a:lnTo>
                    <a:pt x="7346" y="8352"/>
                  </a:lnTo>
                  <a:lnTo>
                    <a:pt x="7274" y="8402"/>
                  </a:lnTo>
                  <a:lnTo>
                    <a:pt x="7129" y="8500"/>
                  </a:lnTo>
                  <a:lnTo>
                    <a:pt x="6980" y="8591"/>
                  </a:lnTo>
                  <a:lnTo>
                    <a:pt x="6829" y="8676"/>
                  </a:lnTo>
                  <a:lnTo>
                    <a:pt x="6675" y="8755"/>
                  </a:lnTo>
                  <a:lnTo>
                    <a:pt x="6516" y="8827"/>
                  </a:lnTo>
                  <a:lnTo>
                    <a:pt x="6358" y="8893"/>
                  </a:lnTo>
                  <a:lnTo>
                    <a:pt x="6195" y="8954"/>
                  </a:lnTo>
                  <a:lnTo>
                    <a:pt x="6031" y="9007"/>
                  </a:lnTo>
                  <a:lnTo>
                    <a:pt x="5865" y="9054"/>
                  </a:lnTo>
                  <a:lnTo>
                    <a:pt x="5697" y="9095"/>
                  </a:lnTo>
                  <a:lnTo>
                    <a:pt x="5528" y="9128"/>
                  </a:lnTo>
                  <a:lnTo>
                    <a:pt x="5357" y="9155"/>
                  </a:lnTo>
                  <a:lnTo>
                    <a:pt x="5184" y="9175"/>
                  </a:lnTo>
                  <a:lnTo>
                    <a:pt x="5011" y="9190"/>
                  </a:lnTo>
                  <a:lnTo>
                    <a:pt x="4837" y="9197"/>
                  </a:lnTo>
                  <a:lnTo>
                    <a:pt x="4749" y="9197"/>
                  </a:lnTo>
                  <a:lnTo>
                    <a:pt x="4638" y="9197"/>
                  </a:lnTo>
                  <a:lnTo>
                    <a:pt x="4418" y="9185"/>
                  </a:lnTo>
                  <a:lnTo>
                    <a:pt x="4199" y="9164"/>
                  </a:lnTo>
                  <a:lnTo>
                    <a:pt x="3983" y="9132"/>
                  </a:lnTo>
                  <a:lnTo>
                    <a:pt x="3770" y="9090"/>
                  </a:lnTo>
                  <a:lnTo>
                    <a:pt x="3559" y="9038"/>
                  </a:lnTo>
                  <a:lnTo>
                    <a:pt x="3352" y="8975"/>
                  </a:lnTo>
                  <a:lnTo>
                    <a:pt x="3149" y="8902"/>
                  </a:lnTo>
                  <a:lnTo>
                    <a:pt x="2948" y="8820"/>
                  </a:lnTo>
                  <a:lnTo>
                    <a:pt x="2753" y="8728"/>
                  </a:lnTo>
                  <a:lnTo>
                    <a:pt x="2562" y="8625"/>
                  </a:lnTo>
                  <a:lnTo>
                    <a:pt x="2375" y="8513"/>
                  </a:lnTo>
                  <a:lnTo>
                    <a:pt x="2194" y="8392"/>
                  </a:lnTo>
                  <a:lnTo>
                    <a:pt x="2018" y="8261"/>
                  </a:lnTo>
                  <a:lnTo>
                    <a:pt x="1848" y="8120"/>
                  </a:lnTo>
                  <a:lnTo>
                    <a:pt x="1682" y="7972"/>
                  </a:lnTo>
                  <a:lnTo>
                    <a:pt x="1603" y="7892"/>
                  </a:lnTo>
                  <a:lnTo>
                    <a:pt x="1524" y="7813"/>
                  </a:lnTo>
                  <a:lnTo>
                    <a:pt x="1376" y="7648"/>
                  </a:lnTo>
                  <a:lnTo>
                    <a:pt x="1234" y="7476"/>
                  </a:lnTo>
                  <a:lnTo>
                    <a:pt x="1103" y="7301"/>
                  </a:lnTo>
                  <a:lnTo>
                    <a:pt x="982" y="7119"/>
                  </a:lnTo>
                  <a:lnTo>
                    <a:pt x="870" y="6934"/>
                  </a:lnTo>
                  <a:lnTo>
                    <a:pt x="768" y="6742"/>
                  </a:lnTo>
                  <a:lnTo>
                    <a:pt x="676" y="6546"/>
                  </a:lnTo>
                  <a:lnTo>
                    <a:pt x="592" y="6346"/>
                  </a:lnTo>
                  <a:lnTo>
                    <a:pt x="519" y="6143"/>
                  </a:lnTo>
                  <a:lnTo>
                    <a:pt x="457" y="5936"/>
                  </a:lnTo>
                  <a:lnTo>
                    <a:pt x="403" y="5726"/>
                  </a:lnTo>
                  <a:lnTo>
                    <a:pt x="362" y="5513"/>
                  </a:lnTo>
                  <a:lnTo>
                    <a:pt x="330" y="5297"/>
                  </a:lnTo>
                  <a:lnTo>
                    <a:pt x="308" y="5078"/>
                  </a:lnTo>
                  <a:lnTo>
                    <a:pt x="297" y="4858"/>
                  </a:lnTo>
                  <a:lnTo>
                    <a:pt x="297" y="4747"/>
                  </a:lnTo>
                  <a:lnTo>
                    <a:pt x="297" y="4636"/>
                  </a:lnTo>
                  <a:lnTo>
                    <a:pt x="308" y="4416"/>
                  </a:lnTo>
                  <a:lnTo>
                    <a:pt x="330" y="4197"/>
                  </a:lnTo>
                  <a:lnTo>
                    <a:pt x="362" y="3981"/>
                  </a:lnTo>
                  <a:lnTo>
                    <a:pt x="403" y="3768"/>
                  </a:lnTo>
                  <a:lnTo>
                    <a:pt x="457" y="3558"/>
                  </a:lnTo>
                  <a:lnTo>
                    <a:pt x="519" y="3350"/>
                  </a:lnTo>
                  <a:lnTo>
                    <a:pt x="592" y="3147"/>
                  </a:lnTo>
                  <a:lnTo>
                    <a:pt x="674" y="2947"/>
                  </a:lnTo>
                  <a:lnTo>
                    <a:pt x="766" y="2751"/>
                  </a:lnTo>
                  <a:lnTo>
                    <a:pt x="870" y="2561"/>
                  </a:lnTo>
                  <a:lnTo>
                    <a:pt x="981" y="2374"/>
                  </a:lnTo>
                  <a:lnTo>
                    <a:pt x="1103" y="2193"/>
                  </a:lnTo>
                  <a:lnTo>
                    <a:pt x="1234" y="2017"/>
                  </a:lnTo>
                  <a:lnTo>
                    <a:pt x="1374" y="1847"/>
                  </a:lnTo>
                  <a:lnTo>
                    <a:pt x="1524" y="1682"/>
                  </a:lnTo>
                  <a:lnTo>
                    <a:pt x="1603" y="1602"/>
                  </a:lnTo>
                  <a:lnTo>
                    <a:pt x="1684" y="1525"/>
                  </a:lnTo>
                  <a:lnTo>
                    <a:pt x="1848" y="1375"/>
                  </a:lnTo>
                  <a:lnTo>
                    <a:pt x="2019" y="1234"/>
                  </a:lnTo>
                  <a:lnTo>
                    <a:pt x="2195" y="1103"/>
                  </a:lnTo>
                  <a:lnTo>
                    <a:pt x="2377" y="982"/>
                  </a:lnTo>
                  <a:lnTo>
                    <a:pt x="2562" y="870"/>
                  </a:lnTo>
                  <a:lnTo>
                    <a:pt x="2754" y="767"/>
                  </a:lnTo>
                  <a:lnTo>
                    <a:pt x="2948" y="675"/>
                  </a:lnTo>
                  <a:lnTo>
                    <a:pt x="3149" y="593"/>
                  </a:lnTo>
                  <a:lnTo>
                    <a:pt x="3352" y="520"/>
                  </a:lnTo>
                  <a:lnTo>
                    <a:pt x="3559" y="458"/>
                  </a:lnTo>
                  <a:lnTo>
                    <a:pt x="3770" y="405"/>
                  </a:lnTo>
                  <a:lnTo>
                    <a:pt x="3983" y="363"/>
                  </a:lnTo>
                  <a:lnTo>
                    <a:pt x="4199" y="331"/>
                  </a:lnTo>
                  <a:lnTo>
                    <a:pt x="4418" y="310"/>
                  </a:lnTo>
                  <a:lnTo>
                    <a:pt x="4638" y="299"/>
                  </a:lnTo>
                  <a:lnTo>
                    <a:pt x="4749" y="298"/>
                  </a:lnTo>
                  <a:lnTo>
                    <a:pt x="4860" y="299"/>
                  </a:lnTo>
                  <a:lnTo>
                    <a:pt x="5080" y="310"/>
                  </a:lnTo>
                  <a:lnTo>
                    <a:pt x="5299" y="331"/>
                  </a:lnTo>
                  <a:lnTo>
                    <a:pt x="5515" y="363"/>
                  </a:lnTo>
                  <a:lnTo>
                    <a:pt x="5728" y="405"/>
                  </a:lnTo>
                  <a:lnTo>
                    <a:pt x="5939" y="458"/>
                  </a:lnTo>
                  <a:lnTo>
                    <a:pt x="6146" y="520"/>
                  </a:lnTo>
                  <a:lnTo>
                    <a:pt x="6349" y="593"/>
                  </a:lnTo>
                  <a:lnTo>
                    <a:pt x="6550" y="675"/>
                  </a:lnTo>
                  <a:lnTo>
                    <a:pt x="6745" y="769"/>
                  </a:lnTo>
                  <a:lnTo>
                    <a:pt x="6936" y="871"/>
                  </a:lnTo>
                  <a:lnTo>
                    <a:pt x="7123" y="983"/>
                  </a:lnTo>
                  <a:lnTo>
                    <a:pt x="7304" y="1104"/>
                  </a:lnTo>
                  <a:lnTo>
                    <a:pt x="7480" y="1235"/>
                  </a:lnTo>
                  <a:lnTo>
                    <a:pt x="7650" y="1376"/>
                  </a:lnTo>
                  <a:lnTo>
                    <a:pt x="7816" y="1526"/>
                  </a:lnTo>
                  <a:lnTo>
                    <a:pt x="7895" y="1604"/>
                  </a:lnTo>
                  <a:lnTo>
                    <a:pt x="7967" y="1677"/>
                  </a:lnTo>
                  <a:lnTo>
                    <a:pt x="8105" y="1828"/>
                  </a:lnTo>
                  <a:lnTo>
                    <a:pt x="8235" y="1984"/>
                  </a:lnTo>
                  <a:lnTo>
                    <a:pt x="8357" y="2144"/>
                  </a:lnTo>
                  <a:lnTo>
                    <a:pt x="8471" y="2308"/>
                  </a:lnTo>
                  <a:lnTo>
                    <a:pt x="8578" y="2475"/>
                  </a:lnTo>
                  <a:lnTo>
                    <a:pt x="8674" y="2646"/>
                  </a:lnTo>
                  <a:lnTo>
                    <a:pt x="8763" y="2822"/>
                  </a:lnTo>
                  <a:lnTo>
                    <a:pt x="8845" y="2999"/>
                  </a:lnTo>
                  <a:lnTo>
                    <a:pt x="8919" y="3179"/>
                  </a:lnTo>
                  <a:lnTo>
                    <a:pt x="8984" y="3362"/>
                  </a:lnTo>
                  <a:lnTo>
                    <a:pt x="9040" y="3546"/>
                  </a:lnTo>
                  <a:lnTo>
                    <a:pt x="9089" y="3733"/>
                  </a:lnTo>
                  <a:lnTo>
                    <a:pt x="9129" y="3922"/>
                  </a:lnTo>
                  <a:lnTo>
                    <a:pt x="9161" y="4110"/>
                  </a:lnTo>
                  <a:lnTo>
                    <a:pt x="9184" y="4300"/>
                  </a:lnTo>
                  <a:lnTo>
                    <a:pt x="9200" y="4492"/>
                  </a:lnTo>
                  <a:lnTo>
                    <a:pt x="9207" y="4683"/>
                  </a:lnTo>
                  <a:lnTo>
                    <a:pt x="9206" y="4876"/>
                  </a:lnTo>
                  <a:lnTo>
                    <a:pt x="9196" y="5068"/>
                  </a:lnTo>
                  <a:lnTo>
                    <a:pt x="9177" y="5259"/>
                  </a:lnTo>
                  <a:lnTo>
                    <a:pt x="9151" y="5449"/>
                  </a:lnTo>
                  <a:lnTo>
                    <a:pt x="9115" y="5639"/>
                  </a:lnTo>
                  <a:lnTo>
                    <a:pt x="9072" y="5828"/>
                  </a:lnTo>
                  <a:lnTo>
                    <a:pt x="9020" y="6015"/>
                  </a:lnTo>
                  <a:lnTo>
                    <a:pt x="8959" y="6201"/>
                  </a:lnTo>
                  <a:lnTo>
                    <a:pt x="8889" y="6385"/>
                  </a:lnTo>
                  <a:lnTo>
                    <a:pt x="8811" y="6567"/>
                  </a:lnTo>
                  <a:lnTo>
                    <a:pt x="8725" y="6745"/>
                  </a:lnTo>
                  <a:lnTo>
                    <a:pt x="8629" y="6921"/>
                  </a:lnTo>
                  <a:lnTo>
                    <a:pt x="8526" y="7093"/>
                  </a:lnTo>
                  <a:lnTo>
                    <a:pt x="8413" y="7262"/>
                  </a:lnTo>
                  <a:lnTo>
                    <a:pt x="8354" y="7345"/>
                  </a:lnTo>
                  <a:lnTo>
                    <a:pt x="8310" y="7404"/>
                  </a:lnTo>
                  <a:lnTo>
                    <a:pt x="8712" y="8707"/>
                  </a:lnTo>
                  <a:close/>
                  <a:moveTo>
                    <a:pt x="8102" y="1395"/>
                  </a:moveTo>
                  <a:lnTo>
                    <a:pt x="8019" y="1310"/>
                  </a:lnTo>
                  <a:lnTo>
                    <a:pt x="7844" y="1150"/>
                  </a:lnTo>
                  <a:lnTo>
                    <a:pt x="7663" y="1001"/>
                  </a:lnTo>
                  <a:lnTo>
                    <a:pt x="7477" y="861"/>
                  </a:lnTo>
                  <a:lnTo>
                    <a:pt x="7283" y="731"/>
                  </a:lnTo>
                  <a:lnTo>
                    <a:pt x="7084" y="612"/>
                  </a:lnTo>
                  <a:lnTo>
                    <a:pt x="6881" y="502"/>
                  </a:lnTo>
                  <a:lnTo>
                    <a:pt x="6672" y="403"/>
                  </a:lnTo>
                  <a:lnTo>
                    <a:pt x="6457" y="315"/>
                  </a:lnTo>
                  <a:lnTo>
                    <a:pt x="6240" y="238"/>
                  </a:lnTo>
                  <a:lnTo>
                    <a:pt x="6018" y="170"/>
                  </a:lnTo>
                  <a:lnTo>
                    <a:pt x="5793" y="114"/>
                  </a:lnTo>
                  <a:lnTo>
                    <a:pt x="5566" y="69"/>
                  </a:lnTo>
                  <a:lnTo>
                    <a:pt x="5335" y="35"/>
                  </a:lnTo>
                  <a:lnTo>
                    <a:pt x="5102" y="13"/>
                  </a:lnTo>
                  <a:lnTo>
                    <a:pt x="4867" y="1"/>
                  </a:lnTo>
                  <a:lnTo>
                    <a:pt x="4749" y="0"/>
                  </a:lnTo>
                  <a:lnTo>
                    <a:pt x="4629" y="1"/>
                  </a:lnTo>
                  <a:lnTo>
                    <a:pt x="4393" y="13"/>
                  </a:lnTo>
                  <a:lnTo>
                    <a:pt x="4158" y="35"/>
                  </a:lnTo>
                  <a:lnTo>
                    <a:pt x="3927" y="69"/>
                  </a:lnTo>
                  <a:lnTo>
                    <a:pt x="3698" y="114"/>
                  </a:lnTo>
                  <a:lnTo>
                    <a:pt x="3473" y="170"/>
                  </a:lnTo>
                  <a:lnTo>
                    <a:pt x="3251" y="238"/>
                  </a:lnTo>
                  <a:lnTo>
                    <a:pt x="3033" y="315"/>
                  </a:lnTo>
                  <a:lnTo>
                    <a:pt x="2819" y="403"/>
                  </a:lnTo>
                  <a:lnTo>
                    <a:pt x="2610" y="502"/>
                  </a:lnTo>
                  <a:lnTo>
                    <a:pt x="2405" y="612"/>
                  </a:lnTo>
                  <a:lnTo>
                    <a:pt x="2207" y="731"/>
                  </a:lnTo>
                  <a:lnTo>
                    <a:pt x="2012" y="861"/>
                  </a:lnTo>
                  <a:lnTo>
                    <a:pt x="1824" y="1001"/>
                  </a:lnTo>
                  <a:lnTo>
                    <a:pt x="1642" y="1150"/>
                  </a:lnTo>
                  <a:lnTo>
                    <a:pt x="1465" y="1310"/>
                  </a:lnTo>
                  <a:lnTo>
                    <a:pt x="1380" y="1395"/>
                  </a:lnTo>
                  <a:lnTo>
                    <a:pt x="1298" y="1479"/>
                  </a:lnTo>
                  <a:lnTo>
                    <a:pt x="1139" y="1653"/>
                  </a:lnTo>
                  <a:lnTo>
                    <a:pt x="992" y="1834"/>
                  </a:lnTo>
                  <a:lnTo>
                    <a:pt x="854" y="2020"/>
                  </a:lnTo>
                  <a:lnTo>
                    <a:pt x="726" y="2214"/>
                  </a:lnTo>
                  <a:lnTo>
                    <a:pt x="608" y="2413"/>
                  </a:lnTo>
                  <a:lnTo>
                    <a:pt x="498" y="2616"/>
                  </a:lnTo>
                  <a:lnTo>
                    <a:pt x="400" y="2825"/>
                  </a:lnTo>
                  <a:lnTo>
                    <a:pt x="314" y="3039"/>
                  </a:lnTo>
                  <a:lnTo>
                    <a:pt x="236" y="3257"/>
                  </a:lnTo>
                  <a:lnTo>
                    <a:pt x="170" y="3478"/>
                  </a:lnTo>
                  <a:lnTo>
                    <a:pt x="114" y="3703"/>
                  </a:lnTo>
                  <a:lnTo>
                    <a:pt x="69" y="3930"/>
                  </a:lnTo>
                  <a:lnTo>
                    <a:pt x="35" y="4161"/>
                  </a:lnTo>
                  <a:lnTo>
                    <a:pt x="13" y="4394"/>
                  </a:lnTo>
                  <a:lnTo>
                    <a:pt x="1" y="4629"/>
                  </a:lnTo>
                  <a:lnTo>
                    <a:pt x="0" y="4747"/>
                  </a:lnTo>
                  <a:lnTo>
                    <a:pt x="1" y="4865"/>
                  </a:lnTo>
                  <a:lnTo>
                    <a:pt x="13" y="5099"/>
                  </a:lnTo>
                  <a:lnTo>
                    <a:pt x="35" y="5333"/>
                  </a:lnTo>
                  <a:lnTo>
                    <a:pt x="69" y="5563"/>
                  </a:lnTo>
                  <a:lnTo>
                    <a:pt x="114" y="5791"/>
                  </a:lnTo>
                  <a:lnTo>
                    <a:pt x="170" y="6017"/>
                  </a:lnTo>
                  <a:lnTo>
                    <a:pt x="238" y="6237"/>
                  </a:lnTo>
                  <a:lnTo>
                    <a:pt x="315" y="6454"/>
                  </a:lnTo>
                  <a:lnTo>
                    <a:pt x="403" y="6669"/>
                  </a:lnTo>
                  <a:lnTo>
                    <a:pt x="503" y="6877"/>
                  </a:lnTo>
                  <a:lnTo>
                    <a:pt x="612" y="7080"/>
                  </a:lnTo>
                  <a:lnTo>
                    <a:pt x="732" y="7279"/>
                  </a:lnTo>
                  <a:lnTo>
                    <a:pt x="861" y="7474"/>
                  </a:lnTo>
                  <a:lnTo>
                    <a:pt x="1001" y="7661"/>
                  </a:lnTo>
                  <a:lnTo>
                    <a:pt x="1151" y="7841"/>
                  </a:lnTo>
                  <a:lnTo>
                    <a:pt x="1311" y="8015"/>
                  </a:lnTo>
                  <a:lnTo>
                    <a:pt x="1396" y="8098"/>
                  </a:lnTo>
                  <a:lnTo>
                    <a:pt x="1479" y="8182"/>
                  </a:lnTo>
                  <a:lnTo>
                    <a:pt x="1654" y="8339"/>
                  </a:lnTo>
                  <a:lnTo>
                    <a:pt x="1834" y="8489"/>
                  </a:lnTo>
                  <a:lnTo>
                    <a:pt x="2021" y="8627"/>
                  </a:lnTo>
                  <a:lnTo>
                    <a:pt x="2215" y="8756"/>
                  </a:lnTo>
                  <a:lnTo>
                    <a:pt x="2414" y="8876"/>
                  </a:lnTo>
                  <a:lnTo>
                    <a:pt x="2617" y="8985"/>
                  </a:lnTo>
                  <a:lnTo>
                    <a:pt x="2826" y="9085"/>
                  </a:lnTo>
                  <a:lnTo>
                    <a:pt x="3041" y="9174"/>
                  </a:lnTo>
                  <a:lnTo>
                    <a:pt x="3258" y="9252"/>
                  </a:lnTo>
                  <a:lnTo>
                    <a:pt x="3479" y="9321"/>
                  </a:lnTo>
                  <a:lnTo>
                    <a:pt x="3705" y="9377"/>
                  </a:lnTo>
                  <a:lnTo>
                    <a:pt x="3932" y="9423"/>
                  </a:lnTo>
                  <a:lnTo>
                    <a:pt x="4163" y="9457"/>
                  </a:lnTo>
                  <a:lnTo>
                    <a:pt x="4396" y="9480"/>
                  </a:lnTo>
                  <a:lnTo>
                    <a:pt x="4631" y="9492"/>
                  </a:lnTo>
                  <a:lnTo>
                    <a:pt x="4749" y="9493"/>
                  </a:lnTo>
                  <a:lnTo>
                    <a:pt x="4841" y="9493"/>
                  </a:lnTo>
                  <a:lnTo>
                    <a:pt x="5023" y="9486"/>
                  </a:lnTo>
                  <a:lnTo>
                    <a:pt x="5204" y="9472"/>
                  </a:lnTo>
                  <a:lnTo>
                    <a:pt x="5384" y="9452"/>
                  </a:lnTo>
                  <a:lnTo>
                    <a:pt x="5563" y="9424"/>
                  </a:lnTo>
                  <a:lnTo>
                    <a:pt x="5740" y="9390"/>
                  </a:lnTo>
                  <a:lnTo>
                    <a:pt x="5914" y="9349"/>
                  </a:lnTo>
                  <a:lnTo>
                    <a:pt x="6089" y="9302"/>
                  </a:lnTo>
                  <a:lnTo>
                    <a:pt x="6259" y="9247"/>
                  </a:lnTo>
                  <a:lnTo>
                    <a:pt x="6429" y="9187"/>
                  </a:lnTo>
                  <a:lnTo>
                    <a:pt x="6596" y="9119"/>
                  </a:lnTo>
                  <a:lnTo>
                    <a:pt x="6760" y="9044"/>
                  </a:lnTo>
                  <a:lnTo>
                    <a:pt x="6921" y="8965"/>
                  </a:lnTo>
                  <a:lnTo>
                    <a:pt x="7080" y="8877"/>
                  </a:lnTo>
                  <a:lnTo>
                    <a:pt x="7237" y="8785"/>
                  </a:lnTo>
                  <a:lnTo>
                    <a:pt x="7389" y="8684"/>
                  </a:lnTo>
                  <a:lnTo>
                    <a:pt x="7464" y="8632"/>
                  </a:lnTo>
                  <a:lnTo>
                    <a:pt x="9157" y="9152"/>
                  </a:lnTo>
                  <a:lnTo>
                    <a:pt x="8637" y="7462"/>
                  </a:lnTo>
                  <a:lnTo>
                    <a:pt x="8697" y="7373"/>
                  </a:lnTo>
                  <a:lnTo>
                    <a:pt x="8812" y="7193"/>
                  </a:lnTo>
                  <a:lnTo>
                    <a:pt x="8919" y="7009"/>
                  </a:lnTo>
                  <a:lnTo>
                    <a:pt x="9015" y="6821"/>
                  </a:lnTo>
                  <a:lnTo>
                    <a:pt x="9103" y="6631"/>
                  </a:lnTo>
                  <a:lnTo>
                    <a:pt x="9183" y="6438"/>
                  </a:lnTo>
                  <a:lnTo>
                    <a:pt x="9253" y="6244"/>
                  </a:lnTo>
                  <a:lnTo>
                    <a:pt x="9315" y="6047"/>
                  </a:lnTo>
                  <a:lnTo>
                    <a:pt x="9368" y="5848"/>
                  </a:lnTo>
                  <a:lnTo>
                    <a:pt x="9412" y="5648"/>
                  </a:lnTo>
                  <a:lnTo>
                    <a:pt x="9446" y="5448"/>
                  </a:lnTo>
                  <a:lnTo>
                    <a:pt x="9474" y="5245"/>
                  </a:lnTo>
                  <a:lnTo>
                    <a:pt x="9491" y="5042"/>
                  </a:lnTo>
                  <a:lnTo>
                    <a:pt x="9499" y="4840"/>
                  </a:lnTo>
                  <a:lnTo>
                    <a:pt x="9499" y="4637"/>
                  </a:lnTo>
                  <a:lnTo>
                    <a:pt x="9491" y="4434"/>
                  </a:lnTo>
                  <a:lnTo>
                    <a:pt x="9474" y="4233"/>
                  </a:lnTo>
                  <a:lnTo>
                    <a:pt x="9448" y="4031"/>
                  </a:lnTo>
                  <a:lnTo>
                    <a:pt x="9413" y="3831"/>
                  </a:lnTo>
                  <a:lnTo>
                    <a:pt x="9370" y="3632"/>
                  </a:lnTo>
                  <a:lnTo>
                    <a:pt x="9318" y="3437"/>
                  </a:lnTo>
                  <a:lnTo>
                    <a:pt x="9257" y="3242"/>
                  </a:lnTo>
                  <a:lnTo>
                    <a:pt x="9187" y="3049"/>
                  </a:lnTo>
                  <a:lnTo>
                    <a:pt x="9109" y="2859"/>
                  </a:lnTo>
                  <a:lnTo>
                    <a:pt x="9023" y="2674"/>
                  </a:lnTo>
                  <a:lnTo>
                    <a:pt x="8928" y="2489"/>
                  </a:lnTo>
                  <a:lnTo>
                    <a:pt x="8825" y="2309"/>
                  </a:lnTo>
                  <a:lnTo>
                    <a:pt x="8713" y="2134"/>
                  </a:lnTo>
                  <a:lnTo>
                    <a:pt x="8592" y="1961"/>
                  </a:lnTo>
                  <a:lnTo>
                    <a:pt x="8462" y="1792"/>
                  </a:lnTo>
                  <a:lnTo>
                    <a:pt x="8326" y="1630"/>
                  </a:lnTo>
                  <a:lnTo>
                    <a:pt x="8179" y="1471"/>
                  </a:lnTo>
                  <a:lnTo>
                    <a:pt x="8102" y="139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0"/>
            <p:cNvSpPr>
              <a:spLocks noEditPoints="1"/>
            </p:cNvSpPr>
            <p:nvPr/>
          </p:nvSpPr>
          <p:spPr bwMode="auto">
            <a:xfrm>
              <a:off x="2514" y="835"/>
              <a:ext cx="2647" cy="2645"/>
            </a:xfrm>
            <a:custGeom>
              <a:avLst/>
              <a:gdLst>
                <a:gd name="T0" fmla="*/ 3978 w 7942"/>
                <a:gd name="T1" fmla="*/ 0 h 7935"/>
                <a:gd name="T2" fmla="*/ 3354 w 7942"/>
                <a:gd name="T3" fmla="*/ 60 h 7935"/>
                <a:gd name="T4" fmla="*/ 3467 w 7942"/>
                <a:gd name="T5" fmla="*/ 344 h 7935"/>
                <a:gd name="T6" fmla="*/ 4664 w 7942"/>
                <a:gd name="T7" fmla="*/ 56 h 7935"/>
                <a:gd name="T8" fmla="*/ 2895 w 7942"/>
                <a:gd name="T9" fmla="*/ 162 h 7935"/>
                <a:gd name="T10" fmla="*/ 5374 w 7942"/>
                <a:gd name="T11" fmla="*/ 577 h 7935"/>
                <a:gd name="T12" fmla="*/ 5416 w 7942"/>
                <a:gd name="T13" fmla="*/ 272 h 7935"/>
                <a:gd name="T14" fmla="*/ 2450 w 7942"/>
                <a:gd name="T15" fmla="*/ 311 h 7935"/>
                <a:gd name="T16" fmla="*/ 5740 w 7942"/>
                <a:gd name="T17" fmla="*/ 754 h 7935"/>
                <a:gd name="T18" fmla="*/ 5894 w 7942"/>
                <a:gd name="T19" fmla="*/ 845 h 7935"/>
                <a:gd name="T20" fmla="*/ 1986 w 7942"/>
                <a:gd name="T21" fmla="*/ 888 h 7935"/>
                <a:gd name="T22" fmla="*/ 6309 w 7942"/>
                <a:gd name="T23" fmla="*/ 770 h 7935"/>
                <a:gd name="T24" fmla="*/ 1277 w 7942"/>
                <a:gd name="T25" fmla="*/ 1275 h 7935"/>
                <a:gd name="T26" fmla="*/ 1534 w 7942"/>
                <a:gd name="T27" fmla="*/ 1232 h 7935"/>
                <a:gd name="T28" fmla="*/ 6576 w 7942"/>
                <a:gd name="T29" fmla="*/ 1377 h 7935"/>
                <a:gd name="T30" fmla="*/ 6991 w 7942"/>
                <a:gd name="T31" fmla="*/ 1392 h 7935"/>
                <a:gd name="T32" fmla="*/ 950 w 7942"/>
                <a:gd name="T33" fmla="*/ 1408 h 7935"/>
                <a:gd name="T34" fmla="*/ 7059 w 7942"/>
                <a:gd name="T35" fmla="*/ 1989 h 7935"/>
                <a:gd name="T36" fmla="*/ 7094 w 7942"/>
                <a:gd name="T37" fmla="*/ 2047 h 7935"/>
                <a:gd name="T38" fmla="*/ 799 w 7942"/>
                <a:gd name="T39" fmla="*/ 2119 h 7935"/>
                <a:gd name="T40" fmla="*/ 7243 w 7942"/>
                <a:gd name="T41" fmla="*/ 2299 h 7935"/>
                <a:gd name="T42" fmla="*/ 193 w 7942"/>
                <a:gd name="T43" fmla="*/ 2758 h 7935"/>
                <a:gd name="T44" fmla="*/ 537 w 7942"/>
                <a:gd name="T45" fmla="*/ 2680 h 7935"/>
                <a:gd name="T46" fmla="*/ 7465 w 7942"/>
                <a:gd name="T47" fmla="*/ 2832 h 7935"/>
                <a:gd name="T48" fmla="*/ 46 w 7942"/>
                <a:gd name="T49" fmla="*/ 3367 h 7935"/>
                <a:gd name="T50" fmla="*/ 355 w 7942"/>
                <a:gd name="T51" fmla="*/ 3335 h 7935"/>
                <a:gd name="T52" fmla="*/ 7894 w 7942"/>
                <a:gd name="T53" fmla="*/ 3351 h 7935"/>
                <a:gd name="T54" fmla="*/ 0 w 7942"/>
                <a:gd name="T55" fmla="*/ 3975 h 7935"/>
                <a:gd name="T56" fmla="*/ 299 w 7942"/>
                <a:gd name="T57" fmla="*/ 3906 h 7935"/>
                <a:gd name="T58" fmla="*/ 7644 w 7942"/>
                <a:gd name="T59" fmla="*/ 4028 h 7935"/>
                <a:gd name="T60" fmla="*/ 7926 w 7942"/>
                <a:gd name="T61" fmla="*/ 4271 h 7935"/>
                <a:gd name="T62" fmla="*/ 335 w 7942"/>
                <a:gd name="T63" fmla="*/ 4326 h 7935"/>
                <a:gd name="T64" fmla="*/ 7570 w 7942"/>
                <a:gd name="T65" fmla="*/ 4680 h 7935"/>
                <a:gd name="T66" fmla="*/ 208 w 7942"/>
                <a:gd name="T67" fmla="*/ 5207 h 7935"/>
                <a:gd name="T68" fmla="*/ 476 w 7942"/>
                <a:gd name="T69" fmla="*/ 5118 h 7935"/>
                <a:gd name="T70" fmla="*/ 7465 w 7942"/>
                <a:gd name="T71" fmla="*/ 5102 h 7935"/>
                <a:gd name="T72" fmla="*/ 378 w 7942"/>
                <a:gd name="T73" fmla="*/ 5645 h 7935"/>
                <a:gd name="T74" fmla="*/ 446 w 7942"/>
                <a:gd name="T75" fmla="*/ 5784 h 7935"/>
                <a:gd name="T76" fmla="*/ 7242 w 7942"/>
                <a:gd name="T77" fmla="*/ 5635 h 7935"/>
                <a:gd name="T78" fmla="*/ 682 w 7942"/>
                <a:gd name="T79" fmla="*/ 6170 h 7935"/>
                <a:gd name="T80" fmla="*/ 772 w 7942"/>
                <a:gd name="T81" fmla="*/ 6303 h 7935"/>
                <a:gd name="T82" fmla="*/ 7094 w 7942"/>
                <a:gd name="T83" fmla="*/ 6422 h 7935"/>
                <a:gd name="T84" fmla="*/ 1174 w 7942"/>
                <a:gd name="T85" fmla="*/ 6349 h 7935"/>
                <a:gd name="T86" fmla="*/ 6352 w 7942"/>
                <a:gd name="T87" fmla="*/ 6763 h 7935"/>
                <a:gd name="T88" fmla="*/ 6722 w 7942"/>
                <a:gd name="T89" fmla="*/ 6840 h 7935"/>
                <a:gd name="T90" fmla="*/ 1411 w 7942"/>
                <a:gd name="T91" fmla="*/ 6985 h 7935"/>
                <a:gd name="T92" fmla="*/ 5891 w 7942"/>
                <a:gd name="T93" fmla="*/ 7103 h 7935"/>
                <a:gd name="T94" fmla="*/ 6041 w 7942"/>
                <a:gd name="T95" fmla="*/ 7357 h 7935"/>
                <a:gd name="T96" fmla="*/ 2202 w 7942"/>
                <a:gd name="T97" fmla="*/ 7194 h 7935"/>
                <a:gd name="T98" fmla="*/ 5440 w 7942"/>
                <a:gd name="T99" fmla="*/ 7348 h 7935"/>
                <a:gd name="T100" fmla="*/ 2745 w 7942"/>
                <a:gd name="T101" fmla="*/ 7742 h 7935"/>
                <a:gd name="T102" fmla="*/ 2768 w 7942"/>
                <a:gd name="T103" fmla="*/ 7452 h 7935"/>
                <a:gd name="T104" fmla="*/ 5053 w 7942"/>
                <a:gd name="T105" fmla="*/ 7482 h 7935"/>
                <a:gd name="T106" fmla="*/ 3277 w 7942"/>
                <a:gd name="T107" fmla="*/ 7881 h 7935"/>
                <a:gd name="T108" fmla="*/ 3354 w 7942"/>
                <a:gd name="T109" fmla="*/ 7892 h 7935"/>
                <a:gd name="T110" fmla="*/ 4587 w 7942"/>
                <a:gd name="T111" fmla="*/ 7892 h 7935"/>
                <a:gd name="T112" fmla="*/ 3900 w 7942"/>
                <a:gd name="T113" fmla="*/ 7935 h 7935"/>
                <a:gd name="T114" fmla="*/ 3978 w 7942"/>
                <a:gd name="T115" fmla="*/ 7639 h 7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42" h="7935">
                  <a:moveTo>
                    <a:pt x="4260" y="311"/>
                  </a:moveTo>
                  <a:lnTo>
                    <a:pt x="4193" y="309"/>
                  </a:lnTo>
                  <a:lnTo>
                    <a:pt x="4047" y="298"/>
                  </a:lnTo>
                  <a:lnTo>
                    <a:pt x="3978" y="295"/>
                  </a:lnTo>
                  <a:lnTo>
                    <a:pt x="3978" y="0"/>
                  </a:lnTo>
                  <a:lnTo>
                    <a:pt x="3978" y="0"/>
                  </a:lnTo>
                  <a:lnTo>
                    <a:pt x="4056" y="0"/>
                  </a:lnTo>
                  <a:lnTo>
                    <a:pt x="4211" y="5"/>
                  </a:lnTo>
                  <a:lnTo>
                    <a:pt x="4291" y="14"/>
                  </a:lnTo>
                  <a:lnTo>
                    <a:pt x="4260" y="311"/>
                  </a:lnTo>
                  <a:close/>
                  <a:moveTo>
                    <a:pt x="3399" y="355"/>
                  </a:moveTo>
                  <a:lnTo>
                    <a:pt x="3354" y="60"/>
                  </a:lnTo>
                  <a:lnTo>
                    <a:pt x="3432" y="49"/>
                  </a:lnTo>
                  <a:lnTo>
                    <a:pt x="3588" y="31"/>
                  </a:lnTo>
                  <a:lnTo>
                    <a:pt x="3665" y="30"/>
                  </a:lnTo>
                  <a:lnTo>
                    <a:pt x="3696" y="326"/>
                  </a:lnTo>
                  <a:lnTo>
                    <a:pt x="3618" y="328"/>
                  </a:lnTo>
                  <a:lnTo>
                    <a:pt x="3467" y="344"/>
                  </a:lnTo>
                  <a:lnTo>
                    <a:pt x="3399" y="355"/>
                  </a:lnTo>
                  <a:close/>
                  <a:moveTo>
                    <a:pt x="4824" y="400"/>
                  </a:moveTo>
                  <a:lnTo>
                    <a:pt x="4684" y="370"/>
                  </a:lnTo>
                  <a:lnTo>
                    <a:pt x="4541" y="341"/>
                  </a:lnTo>
                  <a:lnTo>
                    <a:pt x="4586" y="44"/>
                  </a:lnTo>
                  <a:lnTo>
                    <a:pt x="4664" y="56"/>
                  </a:lnTo>
                  <a:lnTo>
                    <a:pt x="4821" y="83"/>
                  </a:lnTo>
                  <a:lnTo>
                    <a:pt x="4898" y="103"/>
                  </a:lnTo>
                  <a:lnTo>
                    <a:pt x="4824" y="400"/>
                  </a:lnTo>
                  <a:close/>
                  <a:moveTo>
                    <a:pt x="2836" y="489"/>
                  </a:moveTo>
                  <a:lnTo>
                    <a:pt x="2748" y="207"/>
                  </a:lnTo>
                  <a:lnTo>
                    <a:pt x="2895" y="162"/>
                  </a:lnTo>
                  <a:lnTo>
                    <a:pt x="3043" y="119"/>
                  </a:lnTo>
                  <a:lnTo>
                    <a:pt x="3118" y="414"/>
                  </a:lnTo>
                  <a:lnTo>
                    <a:pt x="3042" y="429"/>
                  </a:lnTo>
                  <a:lnTo>
                    <a:pt x="2902" y="468"/>
                  </a:lnTo>
                  <a:lnTo>
                    <a:pt x="2836" y="489"/>
                  </a:lnTo>
                  <a:close/>
                  <a:moveTo>
                    <a:pt x="5374" y="577"/>
                  </a:moveTo>
                  <a:lnTo>
                    <a:pt x="5306" y="554"/>
                  </a:lnTo>
                  <a:lnTo>
                    <a:pt x="5172" y="498"/>
                  </a:lnTo>
                  <a:lnTo>
                    <a:pt x="5106" y="473"/>
                  </a:lnTo>
                  <a:lnTo>
                    <a:pt x="5195" y="191"/>
                  </a:lnTo>
                  <a:lnTo>
                    <a:pt x="5270" y="216"/>
                  </a:lnTo>
                  <a:lnTo>
                    <a:pt x="5416" y="272"/>
                  </a:lnTo>
                  <a:lnTo>
                    <a:pt x="5490" y="295"/>
                  </a:lnTo>
                  <a:lnTo>
                    <a:pt x="5374" y="577"/>
                  </a:lnTo>
                  <a:close/>
                  <a:moveTo>
                    <a:pt x="2300" y="711"/>
                  </a:moveTo>
                  <a:lnTo>
                    <a:pt x="2167" y="445"/>
                  </a:lnTo>
                  <a:lnTo>
                    <a:pt x="2307" y="377"/>
                  </a:lnTo>
                  <a:lnTo>
                    <a:pt x="2450" y="311"/>
                  </a:lnTo>
                  <a:lnTo>
                    <a:pt x="2568" y="577"/>
                  </a:lnTo>
                  <a:lnTo>
                    <a:pt x="2434" y="645"/>
                  </a:lnTo>
                  <a:lnTo>
                    <a:pt x="2300" y="711"/>
                  </a:lnTo>
                  <a:close/>
                  <a:moveTo>
                    <a:pt x="5894" y="845"/>
                  </a:moveTo>
                  <a:lnTo>
                    <a:pt x="5836" y="809"/>
                  </a:lnTo>
                  <a:lnTo>
                    <a:pt x="5740" y="754"/>
                  </a:lnTo>
                  <a:lnTo>
                    <a:pt x="5673" y="722"/>
                  </a:lnTo>
                  <a:lnTo>
                    <a:pt x="5640" y="711"/>
                  </a:lnTo>
                  <a:lnTo>
                    <a:pt x="5774" y="445"/>
                  </a:lnTo>
                  <a:lnTo>
                    <a:pt x="5907" y="518"/>
                  </a:lnTo>
                  <a:lnTo>
                    <a:pt x="6041" y="593"/>
                  </a:lnTo>
                  <a:lnTo>
                    <a:pt x="5894" y="845"/>
                  </a:lnTo>
                  <a:close/>
                  <a:moveTo>
                    <a:pt x="1812" y="1009"/>
                  </a:moveTo>
                  <a:lnTo>
                    <a:pt x="1633" y="771"/>
                  </a:lnTo>
                  <a:lnTo>
                    <a:pt x="1758" y="682"/>
                  </a:lnTo>
                  <a:lnTo>
                    <a:pt x="1887" y="593"/>
                  </a:lnTo>
                  <a:lnTo>
                    <a:pt x="2035" y="846"/>
                  </a:lnTo>
                  <a:lnTo>
                    <a:pt x="1986" y="888"/>
                  </a:lnTo>
                  <a:lnTo>
                    <a:pt x="1869" y="966"/>
                  </a:lnTo>
                  <a:lnTo>
                    <a:pt x="1812" y="1009"/>
                  </a:lnTo>
                  <a:close/>
                  <a:moveTo>
                    <a:pt x="6352" y="1186"/>
                  </a:moveTo>
                  <a:lnTo>
                    <a:pt x="6241" y="1097"/>
                  </a:lnTo>
                  <a:lnTo>
                    <a:pt x="6130" y="1007"/>
                  </a:lnTo>
                  <a:lnTo>
                    <a:pt x="6309" y="770"/>
                  </a:lnTo>
                  <a:lnTo>
                    <a:pt x="6373" y="815"/>
                  </a:lnTo>
                  <a:lnTo>
                    <a:pt x="6490" y="908"/>
                  </a:lnTo>
                  <a:lnTo>
                    <a:pt x="6546" y="963"/>
                  </a:lnTo>
                  <a:lnTo>
                    <a:pt x="6352" y="1186"/>
                  </a:lnTo>
                  <a:close/>
                  <a:moveTo>
                    <a:pt x="1381" y="1379"/>
                  </a:moveTo>
                  <a:lnTo>
                    <a:pt x="1277" y="1275"/>
                  </a:lnTo>
                  <a:lnTo>
                    <a:pt x="1174" y="1172"/>
                  </a:lnTo>
                  <a:lnTo>
                    <a:pt x="1230" y="1115"/>
                  </a:lnTo>
                  <a:lnTo>
                    <a:pt x="1341" y="1010"/>
                  </a:lnTo>
                  <a:lnTo>
                    <a:pt x="1395" y="964"/>
                  </a:lnTo>
                  <a:lnTo>
                    <a:pt x="1588" y="1186"/>
                  </a:lnTo>
                  <a:lnTo>
                    <a:pt x="1534" y="1232"/>
                  </a:lnTo>
                  <a:lnTo>
                    <a:pt x="1427" y="1333"/>
                  </a:lnTo>
                  <a:lnTo>
                    <a:pt x="1381" y="1379"/>
                  </a:lnTo>
                  <a:close/>
                  <a:moveTo>
                    <a:pt x="6768" y="1586"/>
                  </a:moveTo>
                  <a:lnTo>
                    <a:pt x="6725" y="1532"/>
                  </a:lnTo>
                  <a:lnTo>
                    <a:pt x="6630" y="1432"/>
                  </a:lnTo>
                  <a:lnTo>
                    <a:pt x="6576" y="1377"/>
                  </a:lnTo>
                  <a:lnTo>
                    <a:pt x="6680" y="1274"/>
                  </a:lnTo>
                  <a:lnTo>
                    <a:pt x="6784" y="1170"/>
                  </a:lnTo>
                  <a:lnTo>
                    <a:pt x="6784" y="1170"/>
                  </a:lnTo>
                  <a:lnTo>
                    <a:pt x="6840" y="1226"/>
                  </a:lnTo>
                  <a:lnTo>
                    <a:pt x="6945" y="1337"/>
                  </a:lnTo>
                  <a:lnTo>
                    <a:pt x="6991" y="1392"/>
                  </a:lnTo>
                  <a:lnTo>
                    <a:pt x="6768" y="1586"/>
                  </a:lnTo>
                  <a:close/>
                  <a:moveTo>
                    <a:pt x="995" y="1824"/>
                  </a:moveTo>
                  <a:lnTo>
                    <a:pt x="757" y="1645"/>
                  </a:lnTo>
                  <a:lnTo>
                    <a:pt x="802" y="1580"/>
                  </a:lnTo>
                  <a:lnTo>
                    <a:pt x="897" y="1464"/>
                  </a:lnTo>
                  <a:lnTo>
                    <a:pt x="950" y="1408"/>
                  </a:lnTo>
                  <a:lnTo>
                    <a:pt x="1172" y="1599"/>
                  </a:lnTo>
                  <a:lnTo>
                    <a:pt x="1127" y="1650"/>
                  </a:lnTo>
                  <a:lnTo>
                    <a:pt x="1040" y="1766"/>
                  </a:lnTo>
                  <a:lnTo>
                    <a:pt x="995" y="1824"/>
                  </a:lnTo>
                  <a:close/>
                  <a:moveTo>
                    <a:pt x="7094" y="2047"/>
                  </a:moveTo>
                  <a:lnTo>
                    <a:pt x="7059" y="1989"/>
                  </a:lnTo>
                  <a:lnTo>
                    <a:pt x="6975" y="1867"/>
                  </a:lnTo>
                  <a:lnTo>
                    <a:pt x="6931" y="1809"/>
                  </a:lnTo>
                  <a:lnTo>
                    <a:pt x="7168" y="1631"/>
                  </a:lnTo>
                  <a:lnTo>
                    <a:pt x="7258" y="1756"/>
                  </a:lnTo>
                  <a:lnTo>
                    <a:pt x="7347" y="1884"/>
                  </a:lnTo>
                  <a:lnTo>
                    <a:pt x="7094" y="2047"/>
                  </a:lnTo>
                  <a:close/>
                  <a:moveTo>
                    <a:pt x="698" y="2313"/>
                  </a:moveTo>
                  <a:lnTo>
                    <a:pt x="432" y="2179"/>
                  </a:lnTo>
                  <a:lnTo>
                    <a:pt x="507" y="2047"/>
                  </a:lnTo>
                  <a:lnTo>
                    <a:pt x="580" y="1913"/>
                  </a:lnTo>
                  <a:lnTo>
                    <a:pt x="834" y="2063"/>
                  </a:lnTo>
                  <a:lnTo>
                    <a:pt x="799" y="2119"/>
                  </a:lnTo>
                  <a:lnTo>
                    <a:pt x="731" y="2247"/>
                  </a:lnTo>
                  <a:lnTo>
                    <a:pt x="698" y="2313"/>
                  </a:lnTo>
                  <a:close/>
                  <a:moveTo>
                    <a:pt x="7362" y="2567"/>
                  </a:moveTo>
                  <a:lnTo>
                    <a:pt x="7337" y="2500"/>
                  </a:lnTo>
                  <a:lnTo>
                    <a:pt x="7277" y="2367"/>
                  </a:lnTo>
                  <a:lnTo>
                    <a:pt x="7243" y="2299"/>
                  </a:lnTo>
                  <a:lnTo>
                    <a:pt x="7510" y="2166"/>
                  </a:lnTo>
                  <a:lnTo>
                    <a:pt x="7578" y="2306"/>
                  </a:lnTo>
                  <a:lnTo>
                    <a:pt x="7644" y="2449"/>
                  </a:lnTo>
                  <a:lnTo>
                    <a:pt x="7362" y="2567"/>
                  </a:lnTo>
                  <a:close/>
                  <a:moveTo>
                    <a:pt x="475" y="2847"/>
                  </a:moveTo>
                  <a:lnTo>
                    <a:pt x="193" y="2758"/>
                  </a:lnTo>
                  <a:lnTo>
                    <a:pt x="217" y="2683"/>
                  </a:lnTo>
                  <a:lnTo>
                    <a:pt x="273" y="2538"/>
                  </a:lnTo>
                  <a:lnTo>
                    <a:pt x="296" y="2463"/>
                  </a:lnTo>
                  <a:lnTo>
                    <a:pt x="564" y="2580"/>
                  </a:lnTo>
                  <a:lnTo>
                    <a:pt x="557" y="2614"/>
                  </a:lnTo>
                  <a:lnTo>
                    <a:pt x="537" y="2680"/>
                  </a:lnTo>
                  <a:lnTo>
                    <a:pt x="499" y="2781"/>
                  </a:lnTo>
                  <a:lnTo>
                    <a:pt x="475" y="2847"/>
                  </a:lnTo>
                  <a:close/>
                  <a:moveTo>
                    <a:pt x="7540" y="3114"/>
                  </a:moveTo>
                  <a:lnTo>
                    <a:pt x="7520" y="3046"/>
                  </a:lnTo>
                  <a:lnTo>
                    <a:pt x="7485" y="2901"/>
                  </a:lnTo>
                  <a:lnTo>
                    <a:pt x="7465" y="2832"/>
                  </a:lnTo>
                  <a:lnTo>
                    <a:pt x="7748" y="2744"/>
                  </a:lnTo>
                  <a:lnTo>
                    <a:pt x="7792" y="2891"/>
                  </a:lnTo>
                  <a:lnTo>
                    <a:pt x="7835" y="3039"/>
                  </a:lnTo>
                  <a:lnTo>
                    <a:pt x="7540" y="3114"/>
                  </a:lnTo>
                  <a:close/>
                  <a:moveTo>
                    <a:pt x="342" y="3412"/>
                  </a:moveTo>
                  <a:lnTo>
                    <a:pt x="46" y="3367"/>
                  </a:lnTo>
                  <a:lnTo>
                    <a:pt x="57" y="3289"/>
                  </a:lnTo>
                  <a:lnTo>
                    <a:pt x="85" y="3132"/>
                  </a:lnTo>
                  <a:lnTo>
                    <a:pt x="105" y="3055"/>
                  </a:lnTo>
                  <a:lnTo>
                    <a:pt x="387" y="3130"/>
                  </a:lnTo>
                  <a:lnTo>
                    <a:pt x="383" y="3196"/>
                  </a:lnTo>
                  <a:lnTo>
                    <a:pt x="355" y="3335"/>
                  </a:lnTo>
                  <a:lnTo>
                    <a:pt x="342" y="3412"/>
                  </a:lnTo>
                  <a:close/>
                  <a:moveTo>
                    <a:pt x="7628" y="3678"/>
                  </a:moveTo>
                  <a:lnTo>
                    <a:pt x="7618" y="3610"/>
                  </a:lnTo>
                  <a:lnTo>
                    <a:pt x="7608" y="3465"/>
                  </a:lnTo>
                  <a:lnTo>
                    <a:pt x="7599" y="3396"/>
                  </a:lnTo>
                  <a:lnTo>
                    <a:pt x="7894" y="3351"/>
                  </a:lnTo>
                  <a:lnTo>
                    <a:pt x="7906" y="3429"/>
                  </a:lnTo>
                  <a:lnTo>
                    <a:pt x="7923" y="3585"/>
                  </a:lnTo>
                  <a:lnTo>
                    <a:pt x="7925" y="3662"/>
                  </a:lnTo>
                  <a:lnTo>
                    <a:pt x="7628" y="3678"/>
                  </a:lnTo>
                  <a:close/>
                  <a:moveTo>
                    <a:pt x="0" y="3975"/>
                  </a:moveTo>
                  <a:lnTo>
                    <a:pt x="0" y="3975"/>
                  </a:lnTo>
                  <a:lnTo>
                    <a:pt x="0" y="3897"/>
                  </a:lnTo>
                  <a:lnTo>
                    <a:pt x="7" y="3741"/>
                  </a:lnTo>
                  <a:lnTo>
                    <a:pt x="15" y="3662"/>
                  </a:lnTo>
                  <a:lnTo>
                    <a:pt x="312" y="3693"/>
                  </a:lnTo>
                  <a:lnTo>
                    <a:pt x="311" y="3760"/>
                  </a:lnTo>
                  <a:lnTo>
                    <a:pt x="299" y="3906"/>
                  </a:lnTo>
                  <a:lnTo>
                    <a:pt x="296" y="3975"/>
                  </a:lnTo>
                  <a:lnTo>
                    <a:pt x="0" y="3975"/>
                  </a:lnTo>
                  <a:close/>
                  <a:moveTo>
                    <a:pt x="7926" y="4271"/>
                  </a:moveTo>
                  <a:lnTo>
                    <a:pt x="7629" y="4241"/>
                  </a:lnTo>
                  <a:lnTo>
                    <a:pt x="7632" y="4173"/>
                  </a:lnTo>
                  <a:lnTo>
                    <a:pt x="7644" y="4028"/>
                  </a:lnTo>
                  <a:lnTo>
                    <a:pt x="7645" y="3959"/>
                  </a:lnTo>
                  <a:lnTo>
                    <a:pt x="7942" y="3943"/>
                  </a:lnTo>
                  <a:lnTo>
                    <a:pt x="7942" y="3973"/>
                  </a:lnTo>
                  <a:lnTo>
                    <a:pt x="7941" y="4052"/>
                  </a:lnTo>
                  <a:lnTo>
                    <a:pt x="7935" y="4202"/>
                  </a:lnTo>
                  <a:lnTo>
                    <a:pt x="7926" y="4271"/>
                  </a:lnTo>
                  <a:close/>
                  <a:moveTo>
                    <a:pt x="59" y="4598"/>
                  </a:moveTo>
                  <a:lnTo>
                    <a:pt x="47" y="4520"/>
                  </a:lnTo>
                  <a:lnTo>
                    <a:pt x="31" y="4365"/>
                  </a:lnTo>
                  <a:lnTo>
                    <a:pt x="30" y="4287"/>
                  </a:lnTo>
                  <a:lnTo>
                    <a:pt x="327" y="4257"/>
                  </a:lnTo>
                  <a:lnTo>
                    <a:pt x="335" y="4326"/>
                  </a:lnTo>
                  <a:lnTo>
                    <a:pt x="347" y="4470"/>
                  </a:lnTo>
                  <a:lnTo>
                    <a:pt x="355" y="4539"/>
                  </a:lnTo>
                  <a:lnTo>
                    <a:pt x="59" y="4598"/>
                  </a:lnTo>
                  <a:close/>
                  <a:moveTo>
                    <a:pt x="7835" y="4895"/>
                  </a:moveTo>
                  <a:lnTo>
                    <a:pt x="7540" y="4820"/>
                  </a:lnTo>
                  <a:lnTo>
                    <a:pt x="7570" y="4680"/>
                  </a:lnTo>
                  <a:lnTo>
                    <a:pt x="7599" y="4538"/>
                  </a:lnTo>
                  <a:lnTo>
                    <a:pt x="7894" y="4582"/>
                  </a:lnTo>
                  <a:lnTo>
                    <a:pt x="7883" y="4661"/>
                  </a:lnTo>
                  <a:lnTo>
                    <a:pt x="7850" y="4817"/>
                  </a:lnTo>
                  <a:lnTo>
                    <a:pt x="7835" y="4895"/>
                  </a:lnTo>
                  <a:close/>
                  <a:moveTo>
                    <a:pt x="208" y="5207"/>
                  </a:moveTo>
                  <a:lnTo>
                    <a:pt x="164" y="5059"/>
                  </a:lnTo>
                  <a:lnTo>
                    <a:pt x="119" y="4911"/>
                  </a:lnTo>
                  <a:lnTo>
                    <a:pt x="403" y="4836"/>
                  </a:lnTo>
                  <a:lnTo>
                    <a:pt x="416" y="4903"/>
                  </a:lnTo>
                  <a:lnTo>
                    <a:pt x="455" y="5049"/>
                  </a:lnTo>
                  <a:lnTo>
                    <a:pt x="476" y="5118"/>
                  </a:lnTo>
                  <a:lnTo>
                    <a:pt x="208" y="5207"/>
                  </a:lnTo>
                  <a:close/>
                  <a:moveTo>
                    <a:pt x="7644" y="5488"/>
                  </a:moveTo>
                  <a:lnTo>
                    <a:pt x="7362" y="5370"/>
                  </a:lnTo>
                  <a:lnTo>
                    <a:pt x="7385" y="5302"/>
                  </a:lnTo>
                  <a:lnTo>
                    <a:pt x="7441" y="5170"/>
                  </a:lnTo>
                  <a:lnTo>
                    <a:pt x="7465" y="5102"/>
                  </a:lnTo>
                  <a:lnTo>
                    <a:pt x="7748" y="5191"/>
                  </a:lnTo>
                  <a:lnTo>
                    <a:pt x="7726" y="5268"/>
                  </a:lnTo>
                  <a:lnTo>
                    <a:pt x="7676" y="5412"/>
                  </a:lnTo>
                  <a:lnTo>
                    <a:pt x="7644" y="5488"/>
                  </a:lnTo>
                  <a:close/>
                  <a:moveTo>
                    <a:pt x="446" y="5784"/>
                  </a:moveTo>
                  <a:lnTo>
                    <a:pt x="378" y="5645"/>
                  </a:lnTo>
                  <a:lnTo>
                    <a:pt x="312" y="5502"/>
                  </a:lnTo>
                  <a:lnTo>
                    <a:pt x="579" y="5384"/>
                  </a:lnTo>
                  <a:lnTo>
                    <a:pt x="603" y="5452"/>
                  </a:lnTo>
                  <a:lnTo>
                    <a:pt x="665" y="5586"/>
                  </a:lnTo>
                  <a:lnTo>
                    <a:pt x="698" y="5652"/>
                  </a:lnTo>
                  <a:lnTo>
                    <a:pt x="446" y="5784"/>
                  </a:lnTo>
                  <a:close/>
                  <a:moveTo>
                    <a:pt x="7362" y="6036"/>
                  </a:moveTo>
                  <a:lnTo>
                    <a:pt x="7108" y="5888"/>
                  </a:lnTo>
                  <a:lnTo>
                    <a:pt x="7144" y="5823"/>
                  </a:lnTo>
                  <a:lnTo>
                    <a:pt x="7199" y="5731"/>
                  </a:lnTo>
                  <a:lnTo>
                    <a:pt x="7230" y="5668"/>
                  </a:lnTo>
                  <a:lnTo>
                    <a:pt x="7242" y="5635"/>
                  </a:lnTo>
                  <a:lnTo>
                    <a:pt x="7508" y="5769"/>
                  </a:lnTo>
                  <a:lnTo>
                    <a:pt x="7477" y="5835"/>
                  </a:lnTo>
                  <a:lnTo>
                    <a:pt x="7405" y="5970"/>
                  </a:lnTo>
                  <a:lnTo>
                    <a:pt x="7362" y="6036"/>
                  </a:lnTo>
                  <a:close/>
                  <a:moveTo>
                    <a:pt x="772" y="6303"/>
                  </a:moveTo>
                  <a:lnTo>
                    <a:pt x="682" y="6170"/>
                  </a:lnTo>
                  <a:lnTo>
                    <a:pt x="593" y="6051"/>
                  </a:lnTo>
                  <a:lnTo>
                    <a:pt x="847" y="5901"/>
                  </a:lnTo>
                  <a:lnTo>
                    <a:pt x="881" y="5959"/>
                  </a:lnTo>
                  <a:lnTo>
                    <a:pt x="965" y="6081"/>
                  </a:lnTo>
                  <a:lnTo>
                    <a:pt x="1009" y="6139"/>
                  </a:lnTo>
                  <a:lnTo>
                    <a:pt x="772" y="6303"/>
                  </a:lnTo>
                  <a:close/>
                  <a:moveTo>
                    <a:pt x="7006" y="6540"/>
                  </a:moveTo>
                  <a:lnTo>
                    <a:pt x="6768" y="6349"/>
                  </a:lnTo>
                  <a:lnTo>
                    <a:pt x="6857" y="6237"/>
                  </a:lnTo>
                  <a:lnTo>
                    <a:pt x="6947" y="6126"/>
                  </a:lnTo>
                  <a:lnTo>
                    <a:pt x="7184" y="6304"/>
                  </a:lnTo>
                  <a:lnTo>
                    <a:pt x="7094" y="6422"/>
                  </a:lnTo>
                  <a:lnTo>
                    <a:pt x="7006" y="6540"/>
                  </a:lnTo>
                  <a:close/>
                  <a:moveTo>
                    <a:pt x="1174" y="6778"/>
                  </a:moveTo>
                  <a:lnTo>
                    <a:pt x="1174" y="6778"/>
                  </a:lnTo>
                  <a:lnTo>
                    <a:pt x="1055" y="6653"/>
                  </a:lnTo>
                  <a:lnTo>
                    <a:pt x="952" y="6540"/>
                  </a:lnTo>
                  <a:lnTo>
                    <a:pt x="1174" y="6349"/>
                  </a:lnTo>
                  <a:lnTo>
                    <a:pt x="1220" y="6404"/>
                  </a:lnTo>
                  <a:lnTo>
                    <a:pt x="1320" y="6510"/>
                  </a:lnTo>
                  <a:lnTo>
                    <a:pt x="1367" y="6556"/>
                  </a:lnTo>
                  <a:lnTo>
                    <a:pt x="1174" y="6778"/>
                  </a:lnTo>
                  <a:close/>
                  <a:moveTo>
                    <a:pt x="6545" y="6985"/>
                  </a:moveTo>
                  <a:lnTo>
                    <a:pt x="6352" y="6763"/>
                  </a:lnTo>
                  <a:lnTo>
                    <a:pt x="6408" y="6717"/>
                  </a:lnTo>
                  <a:lnTo>
                    <a:pt x="6515" y="6618"/>
                  </a:lnTo>
                  <a:lnTo>
                    <a:pt x="6561" y="6572"/>
                  </a:lnTo>
                  <a:lnTo>
                    <a:pt x="6782" y="6779"/>
                  </a:lnTo>
                  <a:lnTo>
                    <a:pt x="6767" y="6795"/>
                  </a:lnTo>
                  <a:lnTo>
                    <a:pt x="6722" y="6840"/>
                  </a:lnTo>
                  <a:lnTo>
                    <a:pt x="6611" y="6939"/>
                  </a:lnTo>
                  <a:lnTo>
                    <a:pt x="6545" y="6985"/>
                  </a:lnTo>
                  <a:close/>
                  <a:moveTo>
                    <a:pt x="1649" y="7178"/>
                  </a:moveTo>
                  <a:lnTo>
                    <a:pt x="1584" y="7133"/>
                  </a:lnTo>
                  <a:lnTo>
                    <a:pt x="1467" y="7038"/>
                  </a:lnTo>
                  <a:lnTo>
                    <a:pt x="1411" y="6985"/>
                  </a:lnTo>
                  <a:lnTo>
                    <a:pt x="1603" y="6763"/>
                  </a:lnTo>
                  <a:lnTo>
                    <a:pt x="1715" y="6853"/>
                  </a:lnTo>
                  <a:lnTo>
                    <a:pt x="1826" y="6942"/>
                  </a:lnTo>
                  <a:lnTo>
                    <a:pt x="1649" y="7178"/>
                  </a:lnTo>
                  <a:close/>
                  <a:moveTo>
                    <a:pt x="6041" y="7357"/>
                  </a:moveTo>
                  <a:lnTo>
                    <a:pt x="5891" y="7103"/>
                  </a:lnTo>
                  <a:lnTo>
                    <a:pt x="5948" y="7069"/>
                  </a:lnTo>
                  <a:lnTo>
                    <a:pt x="6071" y="6985"/>
                  </a:lnTo>
                  <a:lnTo>
                    <a:pt x="6129" y="6941"/>
                  </a:lnTo>
                  <a:lnTo>
                    <a:pt x="6307" y="7178"/>
                  </a:lnTo>
                  <a:lnTo>
                    <a:pt x="6175" y="7267"/>
                  </a:lnTo>
                  <a:lnTo>
                    <a:pt x="6041" y="7357"/>
                  </a:lnTo>
                  <a:close/>
                  <a:moveTo>
                    <a:pt x="2167" y="7505"/>
                  </a:moveTo>
                  <a:lnTo>
                    <a:pt x="2033" y="7431"/>
                  </a:lnTo>
                  <a:lnTo>
                    <a:pt x="1900" y="7357"/>
                  </a:lnTo>
                  <a:lnTo>
                    <a:pt x="2049" y="7103"/>
                  </a:lnTo>
                  <a:lnTo>
                    <a:pt x="2107" y="7139"/>
                  </a:lnTo>
                  <a:lnTo>
                    <a:pt x="2202" y="7194"/>
                  </a:lnTo>
                  <a:lnTo>
                    <a:pt x="2268" y="7226"/>
                  </a:lnTo>
                  <a:lnTo>
                    <a:pt x="2301" y="7237"/>
                  </a:lnTo>
                  <a:lnTo>
                    <a:pt x="2167" y="7505"/>
                  </a:lnTo>
                  <a:close/>
                  <a:moveTo>
                    <a:pt x="5490" y="7639"/>
                  </a:moveTo>
                  <a:lnTo>
                    <a:pt x="5374" y="7372"/>
                  </a:lnTo>
                  <a:lnTo>
                    <a:pt x="5440" y="7348"/>
                  </a:lnTo>
                  <a:lnTo>
                    <a:pt x="5574" y="7287"/>
                  </a:lnTo>
                  <a:lnTo>
                    <a:pt x="5640" y="7254"/>
                  </a:lnTo>
                  <a:lnTo>
                    <a:pt x="5774" y="7521"/>
                  </a:lnTo>
                  <a:lnTo>
                    <a:pt x="5640" y="7573"/>
                  </a:lnTo>
                  <a:lnTo>
                    <a:pt x="5490" y="7639"/>
                  </a:lnTo>
                  <a:close/>
                  <a:moveTo>
                    <a:pt x="2745" y="7742"/>
                  </a:moveTo>
                  <a:lnTo>
                    <a:pt x="2670" y="7718"/>
                  </a:lnTo>
                  <a:lnTo>
                    <a:pt x="2525" y="7663"/>
                  </a:lnTo>
                  <a:lnTo>
                    <a:pt x="2450" y="7639"/>
                  </a:lnTo>
                  <a:lnTo>
                    <a:pt x="2568" y="7372"/>
                  </a:lnTo>
                  <a:lnTo>
                    <a:pt x="2634" y="7395"/>
                  </a:lnTo>
                  <a:lnTo>
                    <a:pt x="2768" y="7452"/>
                  </a:lnTo>
                  <a:lnTo>
                    <a:pt x="2834" y="7476"/>
                  </a:lnTo>
                  <a:lnTo>
                    <a:pt x="2745" y="7742"/>
                  </a:lnTo>
                  <a:close/>
                  <a:moveTo>
                    <a:pt x="4898" y="7832"/>
                  </a:moveTo>
                  <a:lnTo>
                    <a:pt x="4839" y="7535"/>
                  </a:lnTo>
                  <a:lnTo>
                    <a:pt x="4907" y="7521"/>
                  </a:lnTo>
                  <a:lnTo>
                    <a:pt x="5053" y="7482"/>
                  </a:lnTo>
                  <a:lnTo>
                    <a:pt x="5122" y="7460"/>
                  </a:lnTo>
                  <a:lnTo>
                    <a:pt x="5210" y="7742"/>
                  </a:lnTo>
                  <a:lnTo>
                    <a:pt x="5054" y="7787"/>
                  </a:lnTo>
                  <a:lnTo>
                    <a:pt x="4898" y="7832"/>
                  </a:lnTo>
                  <a:close/>
                  <a:moveTo>
                    <a:pt x="3354" y="7892"/>
                  </a:moveTo>
                  <a:lnTo>
                    <a:pt x="3277" y="7881"/>
                  </a:lnTo>
                  <a:lnTo>
                    <a:pt x="3120" y="7853"/>
                  </a:lnTo>
                  <a:lnTo>
                    <a:pt x="3042" y="7833"/>
                  </a:lnTo>
                  <a:lnTo>
                    <a:pt x="3117" y="7551"/>
                  </a:lnTo>
                  <a:lnTo>
                    <a:pt x="3256" y="7581"/>
                  </a:lnTo>
                  <a:lnTo>
                    <a:pt x="3399" y="7609"/>
                  </a:lnTo>
                  <a:lnTo>
                    <a:pt x="3354" y="7892"/>
                  </a:lnTo>
                  <a:close/>
                  <a:moveTo>
                    <a:pt x="4291" y="7921"/>
                  </a:moveTo>
                  <a:lnTo>
                    <a:pt x="4260" y="7624"/>
                  </a:lnTo>
                  <a:lnTo>
                    <a:pt x="4328" y="7623"/>
                  </a:lnTo>
                  <a:lnTo>
                    <a:pt x="4473" y="7606"/>
                  </a:lnTo>
                  <a:lnTo>
                    <a:pt x="4543" y="7596"/>
                  </a:lnTo>
                  <a:lnTo>
                    <a:pt x="4587" y="7892"/>
                  </a:lnTo>
                  <a:lnTo>
                    <a:pt x="4518" y="7902"/>
                  </a:lnTo>
                  <a:lnTo>
                    <a:pt x="4368" y="7920"/>
                  </a:lnTo>
                  <a:lnTo>
                    <a:pt x="4291" y="7921"/>
                  </a:lnTo>
                  <a:close/>
                  <a:moveTo>
                    <a:pt x="3978" y="7935"/>
                  </a:moveTo>
                  <a:lnTo>
                    <a:pt x="3978" y="7935"/>
                  </a:lnTo>
                  <a:lnTo>
                    <a:pt x="3900" y="7935"/>
                  </a:lnTo>
                  <a:lnTo>
                    <a:pt x="3745" y="7930"/>
                  </a:lnTo>
                  <a:lnTo>
                    <a:pt x="3665" y="7920"/>
                  </a:lnTo>
                  <a:lnTo>
                    <a:pt x="3696" y="7623"/>
                  </a:lnTo>
                  <a:lnTo>
                    <a:pt x="3763" y="7626"/>
                  </a:lnTo>
                  <a:lnTo>
                    <a:pt x="3909" y="7637"/>
                  </a:lnTo>
                  <a:lnTo>
                    <a:pt x="3978" y="7639"/>
                  </a:lnTo>
                  <a:lnTo>
                    <a:pt x="3978" y="793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1"/>
            <p:cNvSpPr>
              <a:spLocks/>
            </p:cNvSpPr>
            <p:nvPr/>
          </p:nvSpPr>
          <p:spPr bwMode="auto">
            <a:xfrm>
              <a:off x="2826" y="1152"/>
              <a:ext cx="2023" cy="2022"/>
            </a:xfrm>
            <a:custGeom>
              <a:avLst/>
              <a:gdLst>
                <a:gd name="T0" fmla="*/ 5008 w 6068"/>
                <a:gd name="T1" fmla="*/ 5335 h 6065"/>
                <a:gd name="T2" fmla="*/ 4639 w 6068"/>
                <a:gd name="T3" fmla="*/ 5606 h 6065"/>
                <a:gd name="T4" fmla="*/ 4243 w 6068"/>
                <a:gd name="T5" fmla="*/ 5815 h 6065"/>
                <a:gd name="T6" fmla="*/ 3827 w 6068"/>
                <a:gd name="T7" fmla="*/ 5962 h 6065"/>
                <a:gd name="T8" fmla="*/ 3398 w 6068"/>
                <a:gd name="T9" fmla="*/ 6045 h 6065"/>
                <a:gd name="T10" fmla="*/ 2961 w 6068"/>
                <a:gd name="T11" fmla="*/ 6065 h 6065"/>
                <a:gd name="T12" fmla="*/ 2528 w 6068"/>
                <a:gd name="T13" fmla="*/ 6024 h 6065"/>
                <a:gd name="T14" fmla="*/ 2101 w 6068"/>
                <a:gd name="T15" fmla="*/ 5920 h 6065"/>
                <a:gd name="T16" fmla="*/ 1691 w 6068"/>
                <a:gd name="T17" fmla="*/ 5753 h 6065"/>
                <a:gd name="T18" fmla="*/ 1303 w 6068"/>
                <a:gd name="T19" fmla="*/ 5524 h 6065"/>
                <a:gd name="T20" fmla="*/ 945 w 6068"/>
                <a:gd name="T21" fmla="*/ 5232 h 6065"/>
                <a:gd name="T22" fmla="*/ 730 w 6068"/>
                <a:gd name="T23" fmla="*/ 5004 h 6065"/>
                <a:gd name="T24" fmla="*/ 459 w 6068"/>
                <a:gd name="T25" fmla="*/ 4637 h 6065"/>
                <a:gd name="T26" fmla="*/ 251 w 6068"/>
                <a:gd name="T27" fmla="*/ 4241 h 6065"/>
                <a:gd name="T28" fmla="*/ 104 w 6068"/>
                <a:gd name="T29" fmla="*/ 3825 h 6065"/>
                <a:gd name="T30" fmla="*/ 20 w 6068"/>
                <a:gd name="T31" fmla="*/ 3395 h 6065"/>
                <a:gd name="T32" fmla="*/ 0 w 6068"/>
                <a:gd name="T33" fmla="*/ 2960 h 6065"/>
                <a:gd name="T34" fmla="*/ 42 w 6068"/>
                <a:gd name="T35" fmla="*/ 2525 h 6065"/>
                <a:gd name="T36" fmla="*/ 145 w 6068"/>
                <a:gd name="T37" fmla="*/ 2100 h 6065"/>
                <a:gd name="T38" fmla="*/ 312 w 6068"/>
                <a:gd name="T39" fmla="*/ 1690 h 6065"/>
                <a:gd name="T40" fmla="*/ 541 w 6068"/>
                <a:gd name="T41" fmla="*/ 1303 h 6065"/>
                <a:gd name="T42" fmla="*/ 834 w 6068"/>
                <a:gd name="T43" fmla="*/ 944 h 6065"/>
                <a:gd name="T44" fmla="*/ 1061 w 6068"/>
                <a:gd name="T45" fmla="*/ 730 h 6065"/>
                <a:gd name="T46" fmla="*/ 1429 w 6068"/>
                <a:gd name="T47" fmla="*/ 458 h 6065"/>
                <a:gd name="T48" fmla="*/ 1825 w 6068"/>
                <a:gd name="T49" fmla="*/ 249 h 6065"/>
                <a:gd name="T50" fmla="*/ 2241 w 6068"/>
                <a:gd name="T51" fmla="*/ 104 h 6065"/>
                <a:gd name="T52" fmla="*/ 2672 w 6068"/>
                <a:gd name="T53" fmla="*/ 20 h 6065"/>
                <a:gd name="T54" fmla="*/ 3107 w 6068"/>
                <a:gd name="T55" fmla="*/ 0 h 6065"/>
                <a:gd name="T56" fmla="*/ 3542 w 6068"/>
                <a:gd name="T57" fmla="*/ 42 h 6065"/>
                <a:gd name="T58" fmla="*/ 3967 w 6068"/>
                <a:gd name="T59" fmla="*/ 145 h 6065"/>
                <a:gd name="T60" fmla="*/ 4377 w 6068"/>
                <a:gd name="T61" fmla="*/ 312 h 6065"/>
                <a:gd name="T62" fmla="*/ 4765 w 6068"/>
                <a:gd name="T63" fmla="*/ 541 h 6065"/>
                <a:gd name="T64" fmla="*/ 5123 w 6068"/>
                <a:gd name="T65" fmla="*/ 833 h 6065"/>
                <a:gd name="T66" fmla="*/ 5338 w 6068"/>
                <a:gd name="T67" fmla="*/ 1058 h 6065"/>
                <a:gd name="T68" fmla="*/ 5610 w 6068"/>
                <a:gd name="T69" fmla="*/ 1424 h 6065"/>
                <a:gd name="T70" fmla="*/ 5819 w 6068"/>
                <a:gd name="T71" fmla="*/ 1818 h 6065"/>
                <a:gd name="T72" fmla="*/ 5965 w 6068"/>
                <a:gd name="T73" fmla="*/ 2233 h 6065"/>
                <a:gd name="T74" fmla="*/ 6048 w 6068"/>
                <a:gd name="T75" fmla="*/ 2663 h 6065"/>
                <a:gd name="T76" fmla="*/ 6068 w 6068"/>
                <a:gd name="T77" fmla="*/ 3100 h 6065"/>
                <a:gd name="T78" fmla="*/ 6027 w 6068"/>
                <a:gd name="T79" fmla="*/ 3534 h 6065"/>
                <a:gd name="T80" fmla="*/ 5923 w 6068"/>
                <a:gd name="T81" fmla="*/ 3962 h 6065"/>
                <a:gd name="T82" fmla="*/ 5756 w 6068"/>
                <a:gd name="T83" fmla="*/ 4374 h 6065"/>
                <a:gd name="T84" fmla="*/ 5527 w 6068"/>
                <a:gd name="T85" fmla="*/ 4762 h 6065"/>
                <a:gd name="T86" fmla="*/ 5234 w 6068"/>
                <a:gd name="T87" fmla="*/ 5121 h 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68" h="6065">
                  <a:moveTo>
                    <a:pt x="5180" y="5176"/>
                  </a:moveTo>
                  <a:lnTo>
                    <a:pt x="5123" y="5232"/>
                  </a:lnTo>
                  <a:lnTo>
                    <a:pt x="5008" y="5335"/>
                  </a:lnTo>
                  <a:lnTo>
                    <a:pt x="4889" y="5433"/>
                  </a:lnTo>
                  <a:lnTo>
                    <a:pt x="4765" y="5524"/>
                  </a:lnTo>
                  <a:lnTo>
                    <a:pt x="4639" y="5606"/>
                  </a:lnTo>
                  <a:lnTo>
                    <a:pt x="4510" y="5684"/>
                  </a:lnTo>
                  <a:lnTo>
                    <a:pt x="4377" y="5753"/>
                  </a:lnTo>
                  <a:lnTo>
                    <a:pt x="4243" y="5815"/>
                  </a:lnTo>
                  <a:lnTo>
                    <a:pt x="4106" y="5871"/>
                  </a:lnTo>
                  <a:lnTo>
                    <a:pt x="3967" y="5920"/>
                  </a:lnTo>
                  <a:lnTo>
                    <a:pt x="3827" y="5962"/>
                  </a:lnTo>
                  <a:lnTo>
                    <a:pt x="3684" y="5996"/>
                  </a:lnTo>
                  <a:lnTo>
                    <a:pt x="3542" y="6024"/>
                  </a:lnTo>
                  <a:lnTo>
                    <a:pt x="3398" y="6045"/>
                  </a:lnTo>
                  <a:lnTo>
                    <a:pt x="3252" y="6058"/>
                  </a:lnTo>
                  <a:lnTo>
                    <a:pt x="3107" y="6065"/>
                  </a:lnTo>
                  <a:lnTo>
                    <a:pt x="2961" y="6065"/>
                  </a:lnTo>
                  <a:lnTo>
                    <a:pt x="2816" y="6058"/>
                  </a:lnTo>
                  <a:lnTo>
                    <a:pt x="2672" y="6045"/>
                  </a:lnTo>
                  <a:lnTo>
                    <a:pt x="2528" y="6024"/>
                  </a:lnTo>
                  <a:lnTo>
                    <a:pt x="2384" y="5996"/>
                  </a:lnTo>
                  <a:lnTo>
                    <a:pt x="2241" y="5962"/>
                  </a:lnTo>
                  <a:lnTo>
                    <a:pt x="2101" y="5920"/>
                  </a:lnTo>
                  <a:lnTo>
                    <a:pt x="1962" y="5871"/>
                  </a:lnTo>
                  <a:lnTo>
                    <a:pt x="1825" y="5815"/>
                  </a:lnTo>
                  <a:lnTo>
                    <a:pt x="1691" y="5753"/>
                  </a:lnTo>
                  <a:lnTo>
                    <a:pt x="1558" y="5684"/>
                  </a:lnTo>
                  <a:lnTo>
                    <a:pt x="1429" y="5606"/>
                  </a:lnTo>
                  <a:lnTo>
                    <a:pt x="1303" y="5524"/>
                  </a:lnTo>
                  <a:lnTo>
                    <a:pt x="1180" y="5433"/>
                  </a:lnTo>
                  <a:lnTo>
                    <a:pt x="1061" y="5335"/>
                  </a:lnTo>
                  <a:lnTo>
                    <a:pt x="945" y="5232"/>
                  </a:lnTo>
                  <a:lnTo>
                    <a:pt x="890" y="5176"/>
                  </a:lnTo>
                  <a:lnTo>
                    <a:pt x="834" y="5121"/>
                  </a:lnTo>
                  <a:lnTo>
                    <a:pt x="730" y="5004"/>
                  </a:lnTo>
                  <a:lnTo>
                    <a:pt x="632" y="4886"/>
                  </a:lnTo>
                  <a:lnTo>
                    <a:pt x="541" y="4762"/>
                  </a:lnTo>
                  <a:lnTo>
                    <a:pt x="459" y="4637"/>
                  </a:lnTo>
                  <a:lnTo>
                    <a:pt x="382" y="4508"/>
                  </a:lnTo>
                  <a:lnTo>
                    <a:pt x="312" y="4375"/>
                  </a:lnTo>
                  <a:lnTo>
                    <a:pt x="251" y="4241"/>
                  </a:lnTo>
                  <a:lnTo>
                    <a:pt x="194" y="4105"/>
                  </a:lnTo>
                  <a:lnTo>
                    <a:pt x="145" y="3965"/>
                  </a:lnTo>
                  <a:lnTo>
                    <a:pt x="104" y="3825"/>
                  </a:lnTo>
                  <a:lnTo>
                    <a:pt x="69" y="3683"/>
                  </a:lnTo>
                  <a:lnTo>
                    <a:pt x="42" y="3539"/>
                  </a:lnTo>
                  <a:lnTo>
                    <a:pt x="20" y="3395"/>
                  </a:lnTo>
                  <a:lnTo>
                    <a:pt x="7" y="3251"/>
                  </a:lnTo>
                  <a:lnTo>
                    <a:pt x="0" y="3105"/>
                  </a:lnTo>
                  <a:lnTo>
                    <a:pt x="0" y="2960"/>
                  </a:lnTo>
                  <a:lnTo>
                    <a:pt x="7" y="2815"/>
                  </a:lnTo>
                  <a:lnTo>
                    <a:pt x="20" y="2669"/>
                  </a:lnTo>
                  <a:lnTo>
                    <a:pt x="42" y="2525"/>
                  </a:lnTo>
                  <a:lnTo>
                    <a:pt x="69" y="2383"/>
                  </a:lnTo>
                  <a:lnTo>
                    <a:pt x="104" y="2240"/>
                  </a:lnTo>
                  <a:lnTo>
                    <a:pt x="145" y="2100"/>
                  </a:lnTo>
                  <a:lnTo>
                    <a:pt x="194" y="1961"/>
                  </a:lnTo>
                  <a:lnTo>
                    <a:pt x="251" y="1824"/>
                  </a:lnTo>
                  <a:lnTo>
                    <a:pt x="312" y="1690"/>
                  </a:lnTo>
                  <a:lnTo>
                    <a:pt x="382" y="1558"/>
                  </a:lnTo>
                  <a:lnTo>
                    <a:pt x="459" y="1428"/>
                  </a:lnTo>
                  <a:lnTo>
                    <a:pt x="541" y="1303"/>
                  </a:lnTo>
                  <a:lnTo>
                    <a:pt x="632" y="1179"/>
                  </a:lnTo>
                  <a:lnTo>
                    <a:pt x="730" y="1060"/>
                  </a:lnTo>
                  <a:lnTo>
                    <a:pt x="834" y="944"/>
                  </a:lnTo>
                  <a:lnTo>
                    <a:pt x="890" y="888"/>
                  </a:lnTo>
                  <a:lnTo>
                    <a:pt x="945" y="833"/>
                  </a:lnTo>
                  <a:lnTo>
                    <a:pt x="1061" y="730"/>
                  </a:lnTo>
                  <a:lnTo>
                    <a:pt x="1180" y="632"/>
                  </a:lnTo>
                  <a:lnTo>
                    <a:pt x="1303" y="541"/>
                  </a:lnTo>
                  <a:lnTo>
                    <a:pt x="1429" y="458"/>
                  </a:lnTo>
                  <a:lnTo>
                    <a:pt x="1558" y="381"/>
                  </a:lnTo>
                  <a:lnTo>
                    <a:pt x="1691" y="312"/>
                  </a:lnTo>
                  <a:lnTo>
                    <a:pt x="1825" y="249"/>
                  </a:lnTo>
                  <a:lnTo>
                    <a:pt x="1962" y="194"/>
                  </a:lnTo>
                  <a:lnTo>
                    <a:pt x="2101" y="145"/>
                  </a:lnTo>
                  <a:lnTo>
                    <a:pt x="2241" y="104"/>
                  </a:lnTo>
                  <a:lnTo>
                    <a:pt x="2384" y="69"/>
                  </a:lnTo>
                  <a:lnTo>
                    <a:pt x="2528" y="42"/>
                  </a:lnTo>
                  <a:lnTo>
                    <a:pt x="2672" y="20"/>
                  </a:lnTo>
                  <a:lnTo>
                    <a:pt x="2816" y="6"/>
                  </a:lnTo>
                  <a:lnTo>
                    <a:pt x="2961" y="0"/>
                  </a:lnTo>
                  <a:lnTo>
                    <a:pt x="3107" y="0"/>
                  </a:lnTo>
                  <a:lnTo>
                    <a:pt x="3252" y="6"/>
                  </a:lnTo>
                  <a:lnTo>
                    <a:pt x="3398" y="20"/>
                  </a:lnTo>
                  <a:lnTo>
                    <a:pt x="3542" y="42"/>
                  </a:lnTo>
                  <a:lnTo>
                    <a:pt x="3684" y="69"/>
                  </a:lnTo>
                  <a:lnTo>
                    <a:pt x="3827" y="104"/>
                  </a:lnTo>
                  <a:lnTo>
                    <a:pt x="3967" y="145"/>
                  </a:lnTo>
                  <a:lnTo>
                    <a:pt x="4106" y="194"/>
                  </a:lnTo>
                  <a:lnTo>
                    <a:pt x="4243" y="249"/>
                  </a:lnTo>
                  <a:lnTo>
                    <a:pt x="4377" y="312"/>
                  </a:lnTo>
                  <a:lnTo>
                    <a:pt x="4510" y="381"/>
                  </a:lnTo>
                  <a:lnTo>
                    <a:pt x="4639" y="458"/>
                  </a:lnTo>
                  <a:lnTo>
                    <a:pt x="4765" y="541"/>
                  </a:lnTo>
                  <a:lnTo>
                    <a:pt x="4889" y="632"/>
                  </a:lnTo>
                  <a:lnTo>
                    <a:pt x="5008" y="730"/>
                  </a:lnTo>
                  <a:lnTo>
                    <a:pt x="5123" y="833"/>
                  </a:lnTo>
                  <a:lnTo>
                    <a:pt x="5180" y="888"/>
                  </a:lnTo>
                  <a:lnTo>
                    <a:pt x="5234" y="944"/>
                  </a:lnTo>
                  <a:lnTo>
                    <a:pt x="5338" y="1058"/>
                  </a:lnTo>
                  <a:lnTo>
                    <a:pt x="5436" y="1176"/>
                  </a:lnTo>
                  <a:lnTo>
                    <a:pt x="5527" y="1299"/>
                  </a:lnTo>
                  <a:lnTo>
                    <a:pt x="5610" y="1424"/>
                  </a:lnTo>
                  <a:lnTo>
                    <a:pt x="5687" y="1552"/>
                  </a:lnTo>
                  <a:lnTo>
                    <a:pt x="5756" y="1684"/>
                  </a:lnTo>
                  <a:lnTo>
                    <a:pt x="5819" y="1818"/>
                  </a:lnTo>
                  <a:lnTo>
                    <a:pt x="5874" y="1955"/>
                  </a:lnTo>
                  <a:lnTo>
                    <a:pt x="5923" y="2093"/>
                  </a:lnTo>
                  <a:lnTo>
                    <a:pt x="5965" y="2233"/>
                  </a:lnTo>
                  <a:lnTo>
                    <a:pt x="5999" y="2375"/>
                  </a:lnTo>
                  <a:lnTo>
                    <a:pt x="6027" y="2519"/>
                  </a:lnTo>
                  <a:lnTo>
                    <a:pt x="6048" y="2663"/>
                  </a:lnTo>
                  <a:lnTo>
                    <a:pt x="6063" y="2809"/>
                  </a:lnTo>
                  <a:lnTo>
                    <a:pt x="6068" y="2954"/>
                  </a:lnTo>
                  <a:lnTo>
                    <a:pt x="6068" y="3100"/>
                  </a:lnTo>
                  <a:lnTo>
                    <a:pt x="6063" y="3245"/>
                  </a:lnTo>
                  <a:lnTo>
                    <a:pt x="6048" y="3390"/>
                  </a:lnTo>
                  <a:lnTo>
                    <a:pt x="6027" y="3534"/>
                  </a:lnTo>
                  <a:lnTo>
                    <a:pt x="5999" y="3678"/>
                  </a:lnTo>
                  <a:lnTo>
                    <a:pt x="5965" y="3821"/>
                  </a:lnTo>
                  <a:lnTo>
                    <a:pt x="5923" y="3962"/>
                  </a:lnTo>
                  <a:lnTo>
                    <a:pt x="5874" y="4102"/>
                  </a:lnTo>
                  <a:lnTo>
                    <a:pt x="5819" y="4238"/>
                  </a:lnTo>
                  <a:lnTo>
                    <a:pt x="5756" y="4374"/>
                  </a:lnTo>
                  <a:lnTo>
                    <a:pt x="5687" y="4506"/>
                  </a:lnTo>
                  <a:lnTo>
                    <a:pt x="5610" y="4636"/>
                  </a:lnTo>
                  <a:lnTo>
                    <a:pt x="5527" y="4762"/>
                  </a:lnTo>
                  <a:lnTo>
                    <a:pt x="5436" y="4885"/>
                  </a:lnTo>
                  <a:lnTo>
                    <a:pt x="5338" y="5004"/>
                  </a:lnTo>
                  <a:lnTo>
                    <a:pt x="5234" y="5121"/>
                  </a:lnTo>
                  <a:lnTo>
                    <a:pt x="5180" y="517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3676" y="1923"/>
              <a:ext cx="322" cy="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3"/>
            <p:cNvSpPr>
              <a:spLocks/>
            </p:cNvSpPr>
            <p:nvPr/>
          </p:nvSpPr>
          <p:spPr bwMode="auto">
            <a:xfrm>
              <a:off x="3676" y="1443"/>
              <a:ext cx="327" cy="327"/>
            </a:xfrm>
            <a:custGeom>
              <a:avLst/>
              <a:gdLst>
                <a:gd name="T0" fmla="*/ 491 w 981"/>
                <a:gd name="T1" fmla="*/ 980 h 980"/>
                <a:gd name="T2" fmla="*/ 491 w 981"/>
                <a:gd name="T3" fmla="*/ 980 h 980"/>
                <a:gd name="T4" fmla="*/ 441 w 981"/>
                <a:gd name="T5" fmla="*/ 977 h 980"/>
                <a:gd name="T6" fmla="*/ 347 w 981"/>
                <a:gd name="T7" fmla="*/ 959 h 980"/>
                <a:gd name="T8" fmla="*/ 259 w 981"/>
                <a:gd name="T9" fmla="*/ 921 h 980"/>
                <a:gd name="T10" fmla="*/ 180 w 981"/>
                <a:gd name="T11" fmla="*/ 868 h 980"/>
                <a:gd name="T12" fmla="*/ 114 w 981"/>
                <a:gd name="T13" fmla="*/ 800 h 980"/>
                <a:gd name="T14" fmla="*/ 60 w 981"/>
                <a:gd name="T15" fmla="*/ 723 h 980"/>
                <a:gd name="T16" fmla="*/ 23 w 981"/>
                <a:gd name="T17" fmla="*/ 635 h 980"/>
                <a:gd name="T18" fmla="*/ 3 w 981"/>
                <a:gd name="T19" fmla="*/ 540 h 980"/>
                <a:gd name="T20" fmla="*/ 0 w 981"/>
                <a:gd name="T21" fmla="*/ 489 h 980"/>
                <a:gd name="T22" fmla="*/ 0 w 981"/>
                <a:gd name="T23" fmla="*/ 489 h 980"/>
                <a:gd name="T24" fmla="*/ 3 w 981"/>
                <a:gd name="T25" fmla="*/ 440 h 980"/>
                <a:gd name="T26" fmla="*/ 21 w 981"/>
                <a:gd name="T27" fmla="*/ 345 h 980"/>
                <a:gd name="T28" fmla="*/ 59 w 981"/>
                <a:gd name="T29" fmla="*/ 258 h 980"/>
                <a:gd name="T30" fmla="*/ 112 w 981"/>
                <a:gd name="T31" fmla="*/ 178 h 980"/>
                <a:gd name="T32" fmla="*/ 180 w 981"/>
                <a:gd name="T33" fmla="*/ 112 h 980"/>
                <a:gd name="T34" fmla="*/ 258 w 981"/>
                <a:gd name="T35" fmla="*/ 59 h 980"/>
                <a:gd name="T36" fmla="*/ 346 w 981"/>
                <a:gd name="T37" fmla="*/ 21 h 980"/>
                <a:gd name="T38" fmla="*/ 441 w 981"/>
                <a:gd name="T39" fmla="*/ 1 h 980"/>
                <a:gd name="T40" fmla="*/ 491 w 981"/>
                <a:gd name="T41" fmla="*/ 0 h 980"/>
                <a:gd name="T42" fmla="*/ 491 w 981"/>
                <a:gd name="T43" fmla="*/ 0 h 980"/>
                <a:gd name="T44" fmla="*/ 540 w 981"/>
                <a:gd name="T45" fmla="*/ 1 h 980"/>
                <a:gd name="T46" fmla="*/ 635 w 981"/>
                <a:gd name="T47" fmla="*/ 21 h 980"/>
                <a:gd name="T48" fmla="*/ 723 w 981"/>
                <a:gd name="T49" fmla="*/ 59 h 980"/>
                <a:gd name="T50" fmla="*/ 802 w 981"/>
                <a:gd name="T51" fmla="*/ 112 h 980"/>
                <a:gd name="T52" fmla="*/ 868 w 981"/>
                <a:gd name="T53" fmla="*/ 178 h 980"/>
                <a:gd name="T54" fmla="*/ 922 w 981"/>
                <a:gd name="T55" fmla="*/ 256 h 980"/>
                <a:gd name="T56" fmla="*/ 959 w 981"/>
                <a:gd name="T57" fmla="*/ 344 h 980"/>
                <a:gd name="T58" fmla="*/ 979 w 981"/>
                <a:gd name="T59" fmla="*/ 439 h 980"/>
                <a:gd name="T60" fmla="*/ 981 w 981"/>
                <a:gd name="T61" fmla="*/ 489 h 980"/>
                <a:gd name="T62" fmla="*/ 981 w 981"/>
                <a:gd name="T63" fmla="*/ 489 h 980"/>
                <a:gd name="T64" fmla="*/ 976 w 981"/>
                <a:gd name="T65" fmla="*/ 540 h 980"/>
                <a:gd name="T66" fmla="*/ 953 w 981"/>
                <a:gd name="T67" fmla="*/ 635 h 980"/>
                <a:gd name="T68" fmla="*/ 914 w 981"/>
                <a:gd name="T69" fmla="*/ 721 h 980"/>
                <a:gd name="T70" fmla="*/ 863 w 981"/>
                <a:gd name="T71" fmla="*/ 800 h 980"/>
                <a:gd name="T72" fmla="*/ 796 w 981"/>
                <a:gd name="T73" fmla="*/ 866 h 980"/>
                <a:gd name="T74" fmla="*/ 720 w 981"/>
                <a:gd name="T75" fmla="*/ 920 h 980"/>
                <a:gd name="T76" fmla="*/ 635 w 981"/>
                <a:gd name="T77" fmla="*/ 959 h 980"/>
                <a:gd name="T78" fmla="*/ 540 w 981"/>
                <a:gd name="T79" fmla="*/ 977 h 980"/>
                <a:gd name="T80" fmla="*/ 491 w 981"/>
                <a:gd name="T8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1" h="980">
                  <a:moveTo>
                    <a:pt x="491" y="980"/>
                  </a:moveTo>
                  <a:lnTo>
                    <a:pt x="491" y="980"/>
                  </a:lnTo>
                  <a:lnTo>
                    <a:pt x="441" y="977"/>
                  </a:lnTo>
                  <a:lnTo>
                    <a:pt x="347" y="959"/>
                  </a:lnTo>
                  <a:lnTo>
                    <a:pt x="259" y="921"/>
                  </a:lnTo>
                  <a:lnTo>
                    <a:pt x="180" y="868"/>
                  </a:lnTo>
                  <a:lnTo>
                    <a:pt x="114" y="800"/>
                  </a:lnTo>
                  <a:lnTo>
                    <a:pt x="60" y="723"/>
                  </a:lnTo>
                  <a:lnTo>
                    <a:pt x="23" y="635"/>
                  </a:lnTo>
                  <a:lnTo>
                    <a:pt x="3" y="540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3" y="440"/>
                  </a:lnTo>
                  <a:lnTo>
                    <a:pt x="21" y="345"/>
                  </a:lnTo>
                  <a:lnTo>
                    <a:pt x="59" y="258"/>
                  </a:lnTo>
                  <a:lnTo>
                    <a:pt x="112" y="178"/>
                  </a:lnTo>
                  <a:lnTo>
                    <a:pt x="180" y="112"/>
                  </a:lnTo>
                  <a:lnTo>
                    <a:pt x="258" y="59"/>
                  </a:lnTo>
                  <a:lnTo>
                    <a:pt x="346" y="21"/>
                  </a:lnTo>
                  <a:lnTo>
                    <a:pt x="441" y="1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540" y="1"/>
                  </a:lnTo>
                  <a:lnTo>
                    <a:pt x="635" y="21"/>
                  </a:lnTo>
                  <a:lnTo>
                    <a:pt x="723" y="59"/>
                  </a:lnTo>
                  <a:lnTo>
                    <a:pt x="802" y="112"/>
                  </a:lnTo>
                  <a:lnTo>
                    <a:pt x="868" y="178"/>
                  </a:lnTo>
                  <a:lnTo>
                    <a:pt x="922" y="256"/>
                  </a:lnTo>
                  <a:lnTo>
                    <a:pt x="959" y="344"/>
                  </a:lnTo>
                  <a:lnTo>
                    <a:pt x="979" y="439"/>
                  </a:lnTo>
                  <a:lnTo>
                    <a:pt x="981" y="489"/>
                  </a:lnTo>
                  <a:lnTo>
                    <a:pt x="981" y="489"/>
                  </a:lnTo>
                  <a:lnTo>
                    <a:pt x="976" y="540"/>
                  </a:lnTo>
                  <a:lnTo>
                    <a:pt x="953" y="635"/>
                  </a:lnTo>
                  <a:lnTo>
                    <a:pt x="914" y="721"/>
                  </a:lnTo>
                  <a:lnTo>
                    <a:pt x="863" y="800"/>
                  </a:lnTo>
                  <a:lnTo>
                    <a:pt x="796" y="866"/>
                  </a:lnTo>
                  <a:lnTo>
                    <a:pt x="720" y="920"/>
                  </a:lnTo>
                  <a:lnTo>
                    <a:pt x="635" y="959"/>
                  </a:lnTo>
                  <a:lnTo>
                    <a:pt x="540" y="977"/>
                  </a:lnTo>
                  <a:lnTo>
                    <a:pt x="491" y="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74"/>
            <p:cNvSpPr>
              <a:spLocks noEditPoints="1"/>
            </p:cNvSpPr>
            <p:nvPr/>
          </p:nvSpPr>
          <p:spPr bwMode="auto">
            <a:xfrm>
              <a:off x="3627" y="1394"/>
              <a:ext cx="426" cy="425"/>
            </a:xfrm>
            <a:custGeom>
              <a:avLst/>
              <a:gdLst>
                <a:gd name="T0" fmla="*/ 605 w 1276"/>
                <a:gd name="T1" fmla="*/ 313 h 1275"/>
                <a:gd name="T2" fmla="*/ 480 w 1276"/>
                <a:gd name="T3" fmla="*/ 352 h 1275"/>
                <a:gd name="T4" fmla="*/ 377 w 1276"/>
                <a:gd name="T5" fmla="*/ 434 h 1275"/>
                <a:gd name="T6" fmla="*/ 312 w 1276"/>
                <a:gd name="T7" fmla="*/ 549 h 1275"/>
                <a:gd name="T8" fmla="*/ 297 w 1276"/>
                <a:gd name="T9" fmla="*/ 653 h 1275"/>
                <a:gd name="T10" fmla="*/ 311 w 1276"/>
                <a:gd name="T11" fmla="*/ 751 h 1275"/>
                <a:gd name="T12" fmla="*/ 373 w 1276"/>
                <a:gd name="T13" fmla="*/ 866 h 1275"/>
                <a:gd name="T14" fmla="*/ 474 w 1276"/>
                <a:gd name="T15" fmla="*/ 951 h 1275"/>
                <a:gd name="T16" fmla="*/ 602 w 1276"/>
                <a:gd name="T17" fmla="*/ 993 h 1275"/>
                <a:gd name="T18" fmla="*/ 671 w 1276"/>
                <a:gd name="T19" fmla="*/ 993 h 1275"/>
                <a:gd name="T20" fmla="*/ 796 w 1276"/>
                <a:gd name="T21" fmla="*/ 954 h 1275"/>
                <a:gd name="T22" fmla="*/ 899 w 1276"/>
                <a:gd name="T23" fmla="*/ 872 h 1275"/>
                <a:gd name="T24" fmla="*/ 964 w 1276"/>
                <a:gd name="T25" fmla="*/ 757 h 1275"/>
                <a:gd name="T26" fmla="*/ 979 w 1276"/>
                <a:gd name="T27" fmla="*/ 653 h 1275"/>
                <a:gd name="T28" fmla="*/ 958 w 1276"/>
                <a:gd name="T29" fmla="*/ 549 h 1275"/>
                <a:gd name="T30" fmla="*/ 892 w 1276"/>
                <a:gd name="T31" fmla="*/ 433 h 1275"/>
                <a:gd name="T32" fmla="*/ 794 w 1276"/>
                <a:gd name="T33" fmla="*/ 351 h 1275"/>
                <a:gd name="T34" fmla="*/ 671 w 1276"/>
                <a:gd name="T35" fmla="*/ 313 h 1275"/>
                <a:gd name="T36" fmla="*/ 638 w 1276"/>
                <a:gd name="T37" fmla="*/ 1275 h 1275"/>
                <a:gd name="T38" fmla="*/ 452 w 1276"/>
                <a:gd name="T39" fmla="*/ 1248 h 1275"/>
                <a:gd name="T40" fmla="*/ 236 w 1276"/>
                <a:gd name="T41" fmla="*/ 1131 h 1275"/>
                <a:gd name="T42" fmla="*/ 79 w 1276"/>
                <a:gd name="T43" fmla="*/ 944 h 1275"/>
                <a:gd name="T44" fmla="*/ 7 w 1276"/>
                <a:gd name="T45" fmla="*/ 735 h 1275"/>
                <a:gd name="T46" fmla="*/ 0 w 1276"/>
                <a:gd name="T47" fmla="*/ 637 h 1275"/>
                <a:gd name="T48" fmla="*/ 27 w 1276"/>
                <a:gd name="T49" fmla="*/ 452 h 1275"/>
                <a:gd name="T50" fmla="*/ 144 w 1276"/>
                <a:gd name="T51" fmla="*/ 236 h 1275"/>
                <a:gd name="T52" fmla="*/ 333 w 1276"/>
                <a:gd name="T53" fmla="*/ 79 h 1275"/>
                <a:gd name="T54" fmla="*/ 540 w 1276"/>
                <a:gd name="T55" fmla="*/ 7 h 1275"/>
                <a:gd name="T56" fmla="*/ 638 w 1276"/>
                <a:gd name="T57" fmla="*/ 0 h 1275"/>
                <a:gd name="T58" fmla="*/ 824 w 1276"/>
                <a:gd name="T59" fmla="*/ 27 h 1275"/>
                <a:gd name="T60" fmla="*/ 1040 w 1276"/>
                <a:gd name="T61" fmla="*/ 143 h 1275"/>
                <a:gd name="T62" fmla="*/ 1197 w 1276"/>
                <a:gd name="T63" fmla="*/ 332 h 1275"/>
                <a:gd name="T64" fmla="*/ 1269 w 1276"/>
                <a:gd name="T65" fmla="*/ 539 h 1275"/>
                <a:gd name="T66" fmla="*/ 1276 w 1276"/>
                <a:gd name="T67" fmla="*/ 637 h 1275"/>
                <a:gd name="T68" fmla="*/ 1242 w 1276"/>
                <a:gd name="T69" fmla="*/ 829 h 1275"/>
                <a:gd name="T70" fmla="*/ 1122 w 1276"/>
                <a:gd name="T71" fmla="*/ 1046 h 1275"/>
                <a:gd name="T72" fmla="*/ 935 w 1276"/>
                <a:gd name="T73" fmla="*/ 1200 h 1275"/>
                <a:gd name="T74" fmla="*/ 701 w 1276"/>
                <a:gd name="T75" fmla="*/ 1272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76" h="1275">
                  <a:moveTo>
                    <a:pt x="638" y="312"/>
                  </a:moveTo>
                  <a:lnTo>
                    <a:pt x="605" y="313"/>
                  </a:lnTo>
                  <a:lnTo>
                    <a:pt x="540" y="326"/>
                  </a:lnTo>
                  <a:lnTo>
                    <a:pt x="480" y="352"/>
                  </a:lnTo>
                  <a:lnTo>
                    <a:pt x="425" y="388"/>
                  </a:lnTo>
                  <a:lnTo>
                    <a:pt x="377" y="434"/>
                  </a:lnTo>
                  <a:lnTo>
                    <a:pt x="340" y="488"/>
                  </a:lnTo>
                  <a:lnTo>
                    <a:pt x="312" y="549"/>
                  </a:lnTo>
                  <a:lnTo>
                    <a:pt x="298" y="617"/>
                  </a:lnTo>
                  <a:lnTo>
                    <a:pt x="297" y="653"/>
                  </a:lnTo>
                  <a:lnTo>
                    <a:pt x="298" y="686"/>
                  </a:lnTo>
                  <a:lnTo>
                    <a:pt x="311" y="751"/>
                  </a:lnTo>
                  <a:lnTo>
                    <a:pt x="337" y="812"/>
                  </a:lnTo>
                  <a:lnTo>
                    <a:pt x="373" y="866"/>
                  </a:lnTo>
                  <a:lnTo>
                    <a:pt x="419" y="914"/>
                  </a:lnTo>
                  <a:lnTo>
                    <a:pt x="474" y="951"/>
                  </a:lnTo>
                  <a:lnTo>
                    <a:pt x="534" y="979"/>
                  </a:lnTo>
                  <a:lnTo>
                    <a:pt x="602" y="993"/>
                  </a:lnTo>
                  <a:lnTo>
                    <a:pt x="638" y="994"/>
                  </a:lnTo>
                  <a:lnTo>
                    <a:pt x="671" y="993"/>
                  </a:lnTo>
                  <a:lnTo>
                    <a:pt x="736" y="980"/>
                  </a:lnTo>
                  <a:lnTo>
                    <a:pt x="796" y="954"/>
                  </a:lnTo>
                  <a:lnTo>
                    <a:pt x="851" y="918"/>
                  </a:lnTo>
                  <a:lnTo>
                    <a:pt x="899" y="872"/>
                  </a:lnTo>
                  <a:lnTo>
                    <a:pt x="936" y="817"/>
                  </a:lnTo>
                  <a:lnTo>
                    <a:pt x="964" y="757"/>
                  </a:lnTo>
                  <a:lnTo>
                    <a:pt x="978" y="689"/>
                  </a:lnTo>
                  <a:lnTo>
                    <a:pt x="979" y="653"/>
                  </a:lnTo>
                  <a:lnTo>
                    <a:pt x="975" y="617"/>
                  </a:lnTo>
                  <a:lnTo>
                    <a:pt x="958" y="549"/>
                  </a:lnTo>
                  <a:lnTo>
                    <a:pt x="929" y="488"/>
                  </a:lnTo>
                  <a:lnTo>
                    <a:pt x="892" y="433"/>
                  </a:lnTo>
                  <a:lnTo>
                    <a:pt x="847" y="387"/>
                  </a:lnTo>
                  <a:lnTo>
                    <a:pt x="794" y="351"/>
                  </a:lnTo>
                  <a:lnTo>
                    <a:pt x="735" y="326"/>
                  </a:lnTo>
                  <a:lnTo>
                    <a:pt x="671" y="313"/>
                  </a:lnTo>
                  <a:lnTo>
                    <a:pt x="638" y="312"/>
                  </a:lnTo>
                  <a:close/>
                  <a:moveTo>
                    <a:pt x="638" y="1275"/>
                  </a:moveTo>
                  <a:lnTo>
                    <a:pt x="575" y="1272"/>
                  </a:lnTo>
                  <a:lnTo>
                    <a:pt x="452" y="1248"/>
                  </a:lnTo>
                  <a:lnTo>
                    <a:pt x="338" y="1200"/>
                  </a:lnTo>
                  <a:lnTo>
                    <a:pt x="236" y="1131"/>
                  </a:lnTo>
                  <a:lnTo>
                    <a:pt x="148" y="1045"/>
                  </a:lnTo>
                  <a:lnTo>
                    <a:pt x="79" y="944"/>
                  </a:lnTo>
                  <a:lnTo>
                    <a:pt x="29" y="829"/>
                  </a:lnTo>
                  <a:lnTo>
                    <a:pt x="7" y="735"/>
                  </a:lnTo>
                  <a:lnTo>
                    <a:pt x="1" y="670"/>
                  </a:lnTo>
                  <a:lnTo>
                    <a:pt x="0" y="637"/>
                  </a:lnTo>
                  <a:lnTo>
                    <a:pt x="3" y="574"/>
                  </a:lnTo>
                  <a:lnTo>
                    <a:pt x="27" y="452"/>
                  </a:lnTo>
                  <a:lnTo>
                    <a:pt x="76" y="338"/>
                  </a:lnTo>
                  <a:lnTo>
                    <a:pt x="144" y="236"/>
                  </a:lnTo>
                  <a:lnTo>
                    <a:pt x="230" y="148"/>
                  </a:lnTo>
                  <a:lnTo>
                    <a:pt x="333" y="79"/>
                  </a:lnTo>
                  <a:lnTo>
                    <a:pt x="446" y="28"/>
                  </a:lnTo>
                  <a:lnTo>
                    <a:pt x="540" y="7"/>
                  </a:lnTo>
                  <a:lnTo>
                    <a:pt x="605" y="1"/>
                  </a:lnTo>
                  <a:lnTo>
                    <a:pt x="638" y="0"/>
                  </a:lnTo>
                  <a:lnTo>
                    <a:pt x="701" y="2"/>
                  </a:lnTo>
                  <a:lnTo>
                    <a:pt x="824" y="27"/>
                  </a:lnTo>
                  <a:lnTo>
                    <a:pt x="938" y="76"/>
                  </a:lnTo>
                  <a:lnTo>
                    <a:pt x="1040" y="143"/>
                  </a:lnTo>
                  <a:lnTo>
                    <a:pt x="1128" y="230"/>
                  </a:lnTo>
                  <a:lnTo>
                    <a:pt x="1197" y="332"/>
                  </a:lnTo>
                  <a:lnTo>
                    <a:pt x="1247" y="446"/>
                  </a:lnTo>
                  <a:lnTo>
                    <a:pt x="1269" y="539"/>
                  </a:lnTo>
                  <a:lnTo>
                    <a:pt x="1275" y="604"/>
                  </a:lnTo>
                  <a:lnTo>
                    <a:pt x="1276" y="637"/>
                  </a:lnTo>
                  <a:lnTo>
                    <a:pt x="1272" y="704"/>
                  </a:lnTo>
                  <a:lnTo>
                    <a:pt x="1242" y="829"/>
                  </a:lnTo>
                  <a:lnTo>
                    <a:pt x="1191" y="944"/>
                  </a:lnTo>
                  <a:lnTo>
                    <a:pt x="1122" y="1046"/>
                  </a:lnTo>
                  <a:lnTo>
                    <a:pt x="1036" y="1131"/>
                  </a:lnTo>
                  <a:lnTo>
                    <a:pt x="935" y="1200"/>
                  </a:lnTo>
                  <a:lnTo>
                    <a:pt x="822" y="1248"/>
                  </a:lnTo>
                  <a:lnTo>
                    <a:pt x="701" y="1272"/>
                  </a:lnTo>
                  <a:lnTo>
                    <a:pt x="638" y="127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5"/>
            <p:cNvSpPr>
              <a:spLocks noEditPoints="1"/>
            </p:cNvSpPr>
            <p:nvPr/>
          </p:nvSpPr>
          <p:spPr bwMode="auto">
            <a:xfrm>
              <a:off x="3533" y="1873"/>
              <a:ext cx="663" cy="1019"/>
            </a:xfrm>
            <a:custGeom>
              <a:avLst/>
              <a:gdLst>
                <a:gd name="T0" fmla="*/ 1246 w 1989"/>
                <a:gd name="T1" fmla="*/ 2760 h 3056"/>
                <a:gd name="T2" fmla="*/ 579 w 1989"/>
                <a:gd name="T3" fmla="*/ 2760 h 3056"/>
                <a:gd name="T4" fmla="*/ 579 w 1989"/>
                <a:gd name="T5" fmla="*/ 298 h 3056"/>
                <a:gd name="T6" fmla="*/ 1246 w 1989"/>
                <a:gd name="T7" fmla="*/ 298 h 3056"/>
                <a:gd name="T8" fmla="*/ 1246 w 1989"/>
                <a:gd name="T9" fmla="*/ 2760 h 3056"/>
                <a:gd name="T10" fmla="*/ 1544 w 1989"/>
                <a:gd name="T11" fmla="*/ 2760 h 3056"/>
                <a:gd name="T12" fmla="*/ 1544 w 1989"/>
                <a:gd name="T13" fmla="*/ 0 h 3056"/>
                <a:gd name="T14" fmla="*/ 0 w 1989"/>
                <a:gd name="T15" fmla="*/ 0 h 3056"/>
                <a:gd name="T16" fmla="*/ 0 w 1989"/>
                <a:gd name="T17" fmla="*/ 296 h 3056"/>
                <a:gd name="T18" fmla="*/ 282 w 1989"/>
                <a:gd name="T19" fmla="*/ 296 h 3056"/>
                <a:gd name="T20" fmla="*/ 282 w 1989"/>
                <a:gd name="T21" fmla="*/ 3056 h 3056"/>
                <a:gd name="T22" fmla="*/ 1989 w 1989"/>
                <a:gd name="T23" fmla="*/ 3056 h 3056"/>
                <a:gd name="T24" fmla="*/ 1989 w 1989"/>
                <a:gd name="T25" fmla="*/ 2760 h 3056"/>
                <a:gd name="T26" fmla="*/ 1544 w 1989"/>
                <a:gd name="T27" fmla="*/ 276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9" h="3056">
                  <a:moveTo>
                    <a:pt x="1246" y="2760"/>
                  </a:moveTo>
                  <a:lnTo>
                    <a:pt x="579" y="2760"/>
                  </a:lnTo>
                  <a:lnTo>
                    <a:pt x="579" y="298"/>
                  </a:lnTo>
                  <a:lnTo>
                    <a:pt x="1246" y="298"/>
                  </a:lnTo>
                  <a:lnTo>
                    <a:pt x="1246" y="2760"/>
                  </a:lnTo>
                  <a:close/>
                  <a:moveTo>
                    <a:pt x="1544" y="2760"/>
                  </a:moveTo>
                  <a:lnTo>
                    <a:pt x="1544" y="0"/>
                  </a:lnTo>
                  <a:lnTo>
                    <a:pt x="0" y="0"/>
                  </a:lnTo>
                  <a:lnTo>
                    <a:pt x="0" y="296"/>
                  </a:lnTo>
                  <a:lnTo>
                    <a:pt x="282" y="296"/>
                  </a:lnTo>
                  <a:lnTo>
                    <a:pt x="282" y="3056"/>
                  </a:lnTo>
                  <a:lnTo>
                    <a:pt x="1989" y="3056"/>
                  </a:lnTo>
                  <a:lnTo>
                    <a:pt x="1989" y="2760"/>
                  </a:lnTo>
                  <a:lnTo>
                    <a:pt x="1544" y="2760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83"/>
          <p:cNvGrpSpPr>
            <a:grpSpLocks noChangeAspect="1"/>
          </p:cNvGrpSpPr>
          <p:nvPr/>
        </p:nvGrpSpPr>
        <p:grpSpPr bwMode="auto">
          <a:xfrm>
            <a:off x="7278543" y="2507359"/>
            <a:ext cx="767437" cy="843779"/>
            <a:chOff x="2599" y="797"/>
            <a:chExt cx="2483" cy="2730"/>
          </a:xfrm>
        </p:grpSpPr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2599" y="1693"/>
              <a:ext cx="2483" cy="1830"/>
            </a:xfrm>
            <a:custGeom>
              <a:avLst/>
              <a:gdLst>
                <a:gd name="T0" fmla="*/ 0 w 7450"/>
                <a:gd name="T1" fmla="*/ 0 h 5491"/>
                <a:gd name="T2" fmla="*/ 0 w 7450"/>
                <a:gd name="T3" fmla="*/ 4925 h 5491"/>
                <a:gd name="T4" fmla="*/ 1 w 7450"/>
                <a:gd name="T5" fmla="*/ 4984 h 5491"/>
                <a:gd name="T6" fmla="*/ 24 w 7450"/>
                <a:gd name="T7" fmla="*/ 5095 h 5491"/>
                <a:gd name="T8" fmla="*/ 68 w 7450"/>
                <a:gd name="T9" fmla="*/ 5197 h 5491"/>
                <a:gd name="T10" fmla="*/ 129 w 7450"/>
                <a:gd name="T11" fmla="*/ 5288 h 5491"/>
                <a:gd name="T12" fmla="*/ 207 w 7450"/>
                <a:gd name="T13" fmla="*/ 5364 h 5491"/>
                <a:gd name="T14" fmla="*/ 298 w 7450"/>
                <a:gd name="T15" fmla="*/ 5425 h 5491"/>
                <a:gd name="T16" fmla="*/ 399 w 7450"/>
                <a:gd name="T17" fmla="*/ 5466 h 5491"/>
                <a:gd name="T18" fmla="*/ 508 w 7450"/>
                <a:gd name="T19" fmla="*/ 5489 h 5491"/>
                <a:gd name="T20" fmla="*/ 566 w 7450"/>
                <a:gd name="T21" fmla="*/ 5491 h 5491"/>
                <a:gd name="T22" fmla="*/ 6884 w 7450"/>
                <a:gd name="T23" fmla="*/ 5491 h 5491"/>
                <a:gd name="T24" fmla="*/ 6943 w 7450"/>
                <a:gd name="T25" fmla="*/ 5489 h 5491"/>
                <a:gd name="T26" fmla="*/ 7054 w 7450"/>
                <a:gd name="T27" fmla="*/ 5466 h 5491"/>
                <a:gd name="T28" fmla="*/ 7156 w 7450"/>
                <a:gd name="T29" fmla="*/ 5423 h 5491"/>
                <a:gd name="T30" fmla="*/ 7245 w 7450"/>
                <a:gd name="T31" fmla="*/ 5361 h 5491"/>
                <a:gd name="T32" fmla="*/ 7323 w 7450"/>
                <a:gd name="T33" fmla="*/ 5284 h 5491"/>
                <a:gd name="T34" fmla="*/ 7383 w 7450"/>
                <a:gd name="T35" fmla="*/ 5193 h 5491"/>
                <a:gd name="T36" fmla="*/ 7425 w 7450"/>
                <a:gd name="T37" fmla="*/ 5092 h 5491"/>
                <a:gd name="T38" fmla="*/ 7448 w 7450"/>
                <a:gd name="T39" fmla="*/ 4983 h 5491"/>
                <a:gd name="T40" fmla="*/ 7450 w 7450"/>
                <a:gd name="T41" fmla="*/ 4925 h 5491"/>
                <a:gd name="T42" fmla="*/ 7450 w 7450"/>
                <a:gd name="T43" fmla="*/ 0 h 5491"/>
                <a:gd name="T44" fmla="*/ 0 w 7450"/>
                <a:gd name="T45" fmla="*/ 0 h 5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0" h="5491">
                  <a:moveTo>
                    <a:pt x="0" y="0"/>
                  </a:moveTo>
                  <a:lnTo>
                    <a:pt x="0" y="4925"/>
                  </a:lnTo>
                  <a:lnTo>
                    <a:pt x="1" y="4984"/>
                  </a:lnTo>
                  <a:lnTo>
                    <a:pt x="24" y="5095"/>
                  </a:lnTo>
                  <a:lnTo>
                    <a:pt x="68" y="5197"/>
                  </a:lnTo>
                  <a:lnTo>
                    <a:pt x="129" y="5288"/>
                  </a:lnTo>
                  <a:lnTo>
                    <a:pt x="207" y="5364"/>
                  </a:lnTo>
                  <a:lnTo>
                    <a:pt x="298" y="5425"/>
                  </a:lnTo>
                  <a:lnTo>
                    <a:pt x="399" y="5466"/>
                  </a:lnTo>
                  <a:lnTo>
                    <a:pt x="508" y="5489"/>
                  </a:lnTo>
                  <a:lnTo>
                    <a:pt x="566" y="5491"/>
                  </a:lnTo>
                  <a:lnTo>
                    <a:pt x="6884" y="5491"/>
                  </a:lnTo>
                  <a:lnTo>
                    <a:pt x="6943" y="5489"/>
                  </a:lnTo>
                  <a:lnTo>
                    <a:pt x="7054" y="5466"/>
                  </a:lnTo>
                  <a:lnTo>
                    <a:pt x="7156" y="5423"/>
                  </a:lnTo>
                  <a:lnTo>
                    <a:pt x="7245" y="5361"/>
                  </a:lnTo>
                  <a:lnTo>
                    <a:pt x="7323" y="5284"/>
                  </a:lnTo>
                  <a:lnTo>
                    <a:pt x="7383" y="5193"/>
                  </a:lnTo>
                  <a:lnTo>
                    <a:pt x="7425" y="5092"/>
                  </a:lnTo>
                  <a:lnTo>
                    <a:pt x="7448" y="4983"/>
                  </a:lnTo>
                  <a:lnTo>
                    <a:pt x="7450" y="4925"/>
                  </a:lnTo>
                  <a:lnTo>
                    <a:pt x="7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86"/>
            <p:cNvSpPr>
              <a:spLocks/>
            </p:cNvSpPr>
            <p:nvPr/>
          </p:nvSpPr>
          <p:spPr bwMode="auto">
            <a:xfrm>
              <a:off x="2599" y="797"/>
              <a:ext cx="2483" cy="1990"/>
            </a:xfrm>
            <a:custGeom>
              <a:avLst/>
              <a:gdLst>
                <a:gd name="T0" fmla="*/ 7450 w 7450"/>
                <a:gd name="T1" fmla="*/ 2689 h 5972"/>
                <a:gd name="T2" fmla="*/ 3724 w 7450"/>
                <a:gd name="T3" fmla="*/ 5972 h 5972"/>
                <a:gd name="T4" fmla="*/ 0 w 7450"/>
                <a:gd name="T5" fmla="*/ 2689 h 5972"/>
                <a:gd name="T6" fmla="*/ 3724 w 7450"/>
                <a:gd name="T7" fmla="*/ 0 h 5972"/>
                <a:gd name="T8" fmla="*/ 7450 w 7450"/>
                <a:gd name="T9" fmla="*/ 2689 h 5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0" h="5972">
                  <a:moveTo>
                    <a:pt x="7450" y="2689"/>
                  </a:moveTo>
                  <a:lnTo>
                    <a:pt x="3724" y="5972"/>
                  </a:lnTo>
                  <a:lnTo>
                    <a:pt x="0" y="2689"/>
                  </a:lnTo>
                  <a:lnTo>
                    <a:pt x="3724" y="0"/>
                  </a:lnTo>
                  <a:lnTo>
                    <a:pt x="7450" y="26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87"/>
            <p:cNvSpPr>
              <a:spLocks/>
            </p:cNvSpPr>
            <p:nvPr/>
          </p:nvSpPr>
          <p:spPr bwMode="auto">
            <a:xfrm>
              <a:off x="2816" y="979"/>
              <a:ext cx="2048" cy="1808"/>
            </a:xfrm>
            <a:custGeom>
              <a:avLst/>
              <a:gdLst>
                <a:gd name="T0" fmla="*/ 6145 w 6145"/>
                <a:gd name="T1" fmla="*/ 0 h 5425"/>
                <a:gd name="T2" fmla="*/ 6145 w 6145"/>
                <a:gd name="T3" fmla="*/ 2708 h 5425"/>
                <a:gd name="T4" fmla="*/ 3072 w 6145"/>
                <a:gd name="T5" fmla="*/ 5425 h 5425"/>
                <a:gd name="T6" fmla="*/ 0 w 6145"/>
                <a:gd name="T7" fmla="*/ 2708 h 5425"/>
                <a:gd name="T8" fmla="*/ 0 w 6145"/>
                <a:gd name="T9" fmla="*/ 0 h 5425"/>
                <a:gd name="T10" fmla="*/ 6145 w 6145"/>
                <a:gd name="T11" fmla="*/ 0 h 5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5" h="5425">
                  <a:moveTo>
                    <a:pt x="6145" y="0"/>
                  </a:moveTo>
                  <a:lnTo>
                    <a:pt x="6145" y="2708"/>
                  </a:lnTo>
                  <a:lnTo>
                    <a:pt x="3072" y="5425"/>
                  </a:lnTo>
                  <a:lnTo>
                    <a:pt x="0" y="2708"/>
                  </a:lnTo>
                  <a:lnTo>
                    <a:pt x="0" y="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8"/>
            <p:cNvSpPr>
              <a:spLocks/>
            </p:cNvSpPr>
            <p:nvPr/>
          </p:nvSpPr>
          <p:spPr bwMode="auto">
            <a:xfrm>
              <a:off x="2653" y="2602"/>
              <a:ext cx="2375" cy="925"/>
            </a:xfrm>
            <a:custGeom>
              <a:avLst/>
              <a:gdLst>
                <a:gd name="T0" fmla="*/ 7124 w 7124"/>
                <a:gd name="T1" fmla="*/ 2573 h 2775"/>
                <a:gd name="T2" fmla="*/ 7082 w 7124"/>
                <a:gd name="T3" fmla="*/ 2618 h 2775"/>
                <a:gd name="T4" fmla="*/ 6990 w 7124"/>
                <a:gd name="T5" fmla="*/ 2693 h 2775"/>
                <a:gd name="T6" fmla="*/ 6888 w 7124"/>
                <a:gd name="T7" fmla="*/ 2745 h 2775"/>
                <a:gd name="T8" fmla="*/ 6806 w 7124"/>
                <a:gd name="T9" fmla="*/ 2768 h 2775"/>
                <a:gd name="T10" fmla="*/ 6749 w 7124"/>
                <a:gd name="T11" fmla="*/ 2775 h 2775"/>
                <a:gd name="T12" fmla="*/ 6721 w 7124"/>
                <a:gd name="T13" fmla="*/ 2775 h 2775"/>
                <a:gd name="T14" fmla="*/ 403 w 7124"/>
                <a:gd name="T15" fmla="*/ 2775 h 2775"/>
                <a:gd name="T16" fmla="*/ 374 w 7124"/>
                <a:gd name="T17" fmla="*/ 2775 h 2775"/>
                <a:gd name="T18" fmla="*/ 318 w 7124"/>
                <a:gd name="T19" fmla="*/ 2768 h 2775"/>
                <a:gd name="T20" fmla="*/ 236 w 7124"/>
                <a:gd name="T21" fmla="*/ 2745 h 2775"/>
                <a:gd name="T22" fmla="*/ 132 w 7124"/>
                <a:gd name="T23" fmla="*/ 2693 h 2775"/>
                <a:gd name="T24" fmla="*/ 40 w 7124"/>
                <a:gd name="T25" fmla="*/ 2618 h 2775"/>
                <a:gd name="T26" fmla="*/ 0 w 7124"/>
                <a:gd name="T27" fmla="*/ 2573 h 2775"/>
                <a:gd name="T28" fmla="*/ 2927 w 7124"/>
                <a:gd name="T29" fmla="*/ 0 h 2775"/>
                <a:gd name="T30" fmla="*/ 3561 w 7124"/>
                <a:gd name="T31" fmla="*/ 557 h 2775"/>
                <a:gd name="T32" fmla="*/ 4195 w 7124"/>
                <a:gd name="T33" fmla="*/ 0 h 2775"/>
                <a:gd name="T34" fmla="*/ 7124 w 7124"/>
                <a:gd name="T35" fmla="*/ 2573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24" h="2775">
                  <a:moveTo>
                    <a:pt x="7124" y="2573"/>
                  </a:moveTo>
                  <a:lnTo>
                    <a:pt x="7082" y="2618"/>
                  </a:lnTo>
                  <a:lnTo>
                    <a:pt x="6990" y="2693"/>
                  </a:lnTo>
                  <a:lnTo>
                    <a:pt x="6888" y="2745"/>
                  </a:lnTo>
                  <a:lnTo>
                    <a:pt x="6806" y="2768"/>
                  </a:lnTo>
                  <a:lnTo>
                    <a:pt x="6749" y="2775"/>
                  </a:lnTo>
                  <a:lnTo>
                    <a:pt x="6721" y="2775"/>
                  </a:lnTo>
                  <a:lnTo>
                    <a:pt x="403" y="2775"/>
                  </a:lnTo>
                  <a:lnTo>
                    <a:pt x="374" y="2775"/>
                  </a:lnTo>
                  <a:lnTo>
                    <a:pt x="318" y="2768"/>
                  </a:lnTo>
                  <a:lnTo>
                    <a:pt x="236" y="2745"/>
                  </a:lnTo>
                  <a:lnTo>
                    <a:pt x="132" y="2693"/>
                  </a:lnTo>
                  <a:lnTo>
                    <a:pt x="40" y="2618"/>
                  </a:lnTo>
                  <a:lnTo>
                    <a:pt x="0" y="2573"/>
                  </a:lnTo>
                  <a:lnTo>
                    <a:pt x="2927" y="0"/>
                  </a:lnTo>
                  <a:lnTo>
                    <a:pt x="3561" y="557"/>
                  </a:lnTo>
                  <a:lnTo>
                    <a:pt x="4195" y="0"/>
                  </a:lnTo>
                  <a:lnTo>
                    <a:pt x="7124" y="257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89"/>
            <p:cNvSpPr>
              <a:spLocks/>
            </p:cNvSpPr>
            <p:nvPr/>
          </p:nvSpPr>
          <p:spPr bwMode="auto">
            <a:xfrm>
              <a:off x="2653" y="2593"/>
              <a:ext cx="2375" cy="930"/>
            </a:xfrm>
            <a:custGeom>
              <a:avLst/>
              <a:gdLst>
                <a:gd name="T0" fmla="*/ 7124 w 7124"/>
                <a:gd name="T1" fmla="*/ 2629 h 2792"/>
                <a:gd name="T2" fmla="*/ 7082 w 7124"/>
                <a:gd name="T3" fmla="*/ 2667 h 2792"/>
                <a:gd name="T4" fmla="*/ 6990 w 7124"/>
                <a:gd name="T5" fmla="*/ 2729 h 2792"/>
                <a:gd name="T6" fmla="*/ 6888 w 7124"/>
                <a:gd name="T7" fmla="*/ 2769 h 2792"/>
                <a:gd name="T8" fmla="*/ 6777 w 7124"/>
                <a:gd name="T9" fmla="*/ 2790 h 2792"/>
                <a:gd name="T10" fmla="*/ 6721 w 7124"/>
                <a:gd name="T11" fmla="*/ 2792 h 2792"/>
                <a:gd name="T12" fmla="*/ 403 w 7124"/>
                <a:gd name="T13" fmla="*/ 2792 h 2792"/>
                <a:gd name="T14" fmla="*/ 345 w 7124"/>
                <a:gd name="T15" fmla="*/ 2790 h 2792"/>
                <a:gd name="T16" fmla="*/ 236 w 7124"/>
                <a:gd name="T17" fmla="*/ 2767 h 2792"/>
                <a:gd name="T18" fmla="*/ 132 w 7124"/>
                <a:gd name="T19" fmla="*/ 2724 h 2792"/>
                <a:gd name="T20" fmla="*/ 40 w 7124"/>
                <a:gd name="T21" fmla="*/ 2664 h 2792"/>
                <a:gd name="T22" fmla="*/ 0 w 7124"/>
                <a:gd name="T23" fmla="*/ 2629 h 2792"/>
                <a:gd name="T24" fmla="*/ 3139 w 7124"/>
                <a:gd name="T25" fmla="*/ 142 h 2792"/>
                <a:gd name="T26" fmla="*/ 3187 w 7124"/>
                <a:gd name="T27" fmla="*/ 108 h 2792"/>
                <a:gd name="T28" fmla="*/ 3287 w 7124"/>
                <a:gd name="T29" fmla="*/ 54 h 2792"/>
                <a:gd name="T30" fmla="*/ 3395 w 7124"/>
                <a:gd name="T31" fmla="*/ 18 h 2792"/>
                <a:gd name="T32" fmla="*/ 3506 w 7124"/>
                <a:gd name="T33" fmla="*/ 0 h 2792"/>
                <a:gd name="T34" fmla="*/ 3617 w 7124"/>
                <a:gd name="T35" fmla="*/ 0 h 2792"/>
                <a:gd name="T36" fmla="*/ 3728 w 7124"/>
                <a:gd name="T37" fmla="*/ 18 h 2792"/>
                <a:gd name="T38" fmla="*/ 3835 w 7124"/>
                <a:gd name="T39" fmla="*/ 54 h 2792"/>
                <a:gd name="T40" fmla="*/ 3937 w 7124"/>
                <a:gd name="T41" fmla="*/ 108 h 2792"/>
                <a:gd name="T42" fmla="*/ 3984 w 7124"/>
                <a:gd name="T43" fmla="*/ 142 h 2792"/>
                <a:gd name="T44" fmla="*/ 7124 w 7124"/>
                <a:gd name="T45" fmla="*/ 2629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24" h="2792">
                  <a:moveTo>
                    <a:pt x="7124" y="2629"/>
                  </a:moveTo>
                  <a:lnTo>
                    <a:pt x="7082" y="2667"/>
                  </a:lnTo>
                  <a:lnTo>
                    <a:pt x="6990" y="2729"/>
                  </a:lnTo>
                  <a:lnTo>
                    <a:pt x="6888" y="2769"/>
                  </a:lnTo>
                  <a:lnTo>
                    <a:pt x="6777" y="2790"/>
                  </a:lnTo>
                  <a:lnTo>
                    <a:pt x="6721" y="2792"/>
                  </a:lnTo>
                  <a:lnTo>
                    <a:pt x="403" y="2792"/>
                  </a:lnTo>
                  <a:lnTo>
                    <a:pt x="345" y="2790"/>
                  </a:lnTo>
                  <a:lnTo>
                    <a:pt x="236" y="2767"/>
                  </a:lnTo>
                  <a:lnTo>
                    <a:pt x="132" y="2724"/>
                  </a:lnTo>
                  <a:lnTo>
                    <a:pt x="40" y="2664"/>
                  </a:lnTo>
                  <a:lnTo>
                    <a:pt x="0" y="2629"/>
                  </a:lnTo>
                  <a:lnTo>
                    <a:pt x="3139" y="142"/>
                  </a:lnTo>
                  <a:lnTo>
                    <a:pt x="3187" y="108"/>
                  </a:lnTo>
                  <a:lnTo>
                    <a:pt x="3287" y="54"/>
                  </a:lnTo>
                  <a:lnTo>
                    <a:pt x="3395" y="18"/>
                  </a:lnTo>
                  <a:lnTo>
                    <a:pt x="3506" y="0"/>
                  </a:lnTo>
                  <a:lnTo>
                    <a:pt x="3617" y="0"/>
                  </a:lnTo>
                  <a:lnTo>
                    <a:pt x="3728" y="18"/>
                  </a:lnTo>
                  <a:lnTo>
                    <a:pt x="3835" y="54"/>
                  </a:lnTo>
                  <a:lnTo>
                    <a:pt x="3937" y="108"/>
                  </a:lnTo>
                  <a:lnTo>
                    <a:pt x="3984" y="142"/>
                  </a:lnTo>
                  <a:lnTo>
                    <a:pt x="7124" y="26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90"/>
            <p:cNvSpPr>
              <a:spLocks noChangeArrowheads="1"/>
            </p:cNvSpPr>
            <p:nvPr/>
          </p:nvSpPr>
          <p:spPr bwMode="auto">
            <a:xfrm>
              <a:off x="3046" y="1178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91"/>
            <p:cNvSpPr>
              <a:spLocks noChangeArrowheads="1"/>
            </p:cNvSpPr>
            <p:nvPr/>
          </p:nvSpPr>
          <p:spPr bwMode="auto">
            <a:xfrm>
              <a:off x="3046" y="1430"/>
              <a:ext cx="1585" cy="100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92"/>
            <p:cNvSpPr>
              <a:spLocks noChangeArrowheads="1"/>
            </p:cNvSpPr>
            <p:nvPr/>
          </p:nvSpPr>
          <p:spPr bwMode="auto">
            <a:xfrm>
              <a:off x="3046" y="1687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55556" y="3567749"/>
            <a:ext cx="1828895" cy="474874"/>
            <a:chOff x="2244664" y="4782047"/>
            <a:chExt cx="1828895" cy="474874"/>
          </a:xfrm>
        </p:grpSpPr>
        <p:sp>
          <p:nvSpPr>
            <p:cNvPr id="48" name="모서리가 둥근 직사각형 47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Storage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84976" y="3558224"/>
            <a:ext cx="1828895" cy="474874"/>
            <a:chOff x="2244664" y="4782047"/>
            <a:chExt cx="1828895" cy="474874"/>
          </a:xfrm>
        </p:grpSpPr>
        <p:sp>
          <p:nvSpPr>
            <p:cNvPr id="51" name="모서리가 둥근 직사각형 50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History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714396" y="3548699"/>
            <a:ext cx="1828895" cy="474874"/>
            <a:chOff x="2244664" y="4782047"/>
            <a:chExt cx="1828895" cy="474874"/>
          </a:xfrm>
        </p:grpSpPr>
        <p:sp>
          <p:nvSpPr>
            <p:cNvPr id="54" name="모서리가 둥근 직사각형 53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Repair</a:t>
              </a:r>
            </a:p>
          </p:txBody>
        </p:sp>
        <p:sp>
          <p:nvSpPr>
            <p:cNvPr id="55" name="자유형 54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52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" y="908720"/>
            <a:ext cx="9145563" cy="363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70841" y="332656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/   : Main Tab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설명선 2(강조선) 3"/>
          <p:cNvSpPr/>
          <p:nvPr/>
        </p:nvSpPr>
        <p:spPr>
          <a:xfrm>
            <a:off x="2567122" y="5836823"/>
            <a:ext cx="2112889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1656"/>
              <a:gd name="adj6" fmla="val -451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</a:t>
            </a:r>
            <a:r>
              <a:rPr lang="ko-KR" altLang="en-US"/>
              <a:t>추가 검색 </a:t>
            </a:r>
            <a:endParaRPr lang="ko-KR" altLang="en-US" dirty="0"/>
          </a:p>
        </p:txBody>
      </p:sp>
      <p:sp>
        <p:nvSpPr>
          <p:cNvPr id="12" name="설명선 2(강조선) 11"/>
          <p:cNvSpPr/>
          <p:nvPr/>
        </p:nvSpPr>
        <p:spPr>
          <a:xfrm>
            <a:off x="3923928" y="4437112"/>
            <a:ext cx="1512168" cy="50405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5450"/>
              <a:gd name="adj6" fmla="val -16760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정보 </a:t>
            </a:r>
          </a:p>
        </p:txBody>
      </p:sp>
      <p:sp>
        <p:nvSpPr>
          <p:cNvPr id="7" name="타원형 설명선 6"/>
          <p:cNvSpPr/>
          <p:nvPr/>
        </p:nvSpPr>
        <p:spPr>
          <a:xfrm>
            <a:off x="1907704" y="2519750"/>
            <a:ext cx="2237063" cy="648072"/>
          </a:xfrm>
          <a:prstGeom prst="wedgeEllipseCallout">
            <a:avLst>
              <a:gd name="adj1" fmla="val -71734"/>
              <a:gd name="adj2" fmla="val 425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설명선 2(강조선) 13"/>
          <p:cNvSpPr/>
          <p:nvPr/>
        </p:nvSpPr>
        <p:spPr>
          <a:xfrm>
            <a:off x="7704348" y="152900"/>
            <a:ext cx="1512168" cy="1014884"/>
          </a:xfrm>
          <a:prstGeom prst="accentCallout2">
            <a:avLst>
              <a:gd name="adj1" fmla="val 18750"/>
              <a:gd name="adj2" fmla="val -8333"/>
              <a:gd name="adj3" fmla="val 68758"/>
              <a:gd name="adj4" fmla="val -123915"/>
              <a:gd name="adj5" fmla="val 110499"/>
              <a:gd name="adj6" fmla="val -18414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이름 개수 종류 등록날짜 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1520" y="519712"/>
            <a:ext cx="1041709" cy="648072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마우스 오버</a:t>
            </a:r>
          </a:p>
        </p:txBody>
      </p:sp>
    </p:spTree>
    <p:extLst>
      <p:ext uri="{BB962C8B-B14F-4D97-AF65-F5344CB8AC3E}">
        <p14:creationId xmlns:p14="http://schemas.microsoft.com/office/powerpoint/2010/main" val="184943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5" y="3068960"/>
            <a:ext cx="4766702" cy="26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9" y="578373"/>
            <a:ext cx="5211209" cy="210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대각선 방향의 모서리가 둥근 사각형 5"/>
          <p:cNvSpPr/>
          <p:nvPr/>
        </p:nvSpPr>
        <p:spPr>
          <a:xfrm>
            <a:off x="5929259" y="794397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 정보</a:t>
            </a: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5913222" y="3501008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추가 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이름 개수 종류 날짜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70841" y="332656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/ Repair  : </a:t>
            </a:r>
            <a:r>
              <a:rPr lang="en-US" altLang="ko-KR" sz="2800" i="1" dirty="0" err="1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SubTab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6" descr="C:\Users\Admin\Downloads\Repa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8028"/>
            <a:ext cx="6741362" cy="4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대각선 방향의 모서리가 둥근 사각형 6"/>
          <p:cNvSpPr/>
          <p:nvPr/>
        </p:nvSpPr>
        <p:spPr>
          <a:xfrm>
            <a:off x="755576" y="5157192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각각의 상품 점검가능  </a:t>
            </a: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4644008" y="5157192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추가한 상품의 일렬번호 등록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8934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0841" y="332656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/ History  : </a:t>
            </a:r>
            <a:r>
              <a:rPr lang="en-US" altLang="ko-KR" sz="2800" i="1" dirty="0" err="1">
                <a:solidFill>
                  <a:schemeClr val="accent6">
                    <a:lumMod val="75000"/>
                  </a:schemeClr>
                </a:solidFill>
                <a:ea typeface="야놀자 야체 R" panose="02020603020101020101" pitchFamily="18" charset="-127"/>
              </a:rPr>
              <a:t>SubTab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5" descr="C:\Users\Admin\Downloads\history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5" y="1071320"/>
            <a:ext cx="7876510" cy="4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대각선 방향의 모서리가 둥근 사각형 5"/>
          <p:cNvSpPr/>
          <p:nvPr/>
        </p:nvSpPr>
        <p:spPr>
          <a:xfrm>
            <a:off x="3203848" y="5170771"/>
            <a:ext cx="2736304" cy="12961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추가한 상품의 기록 확인 가능  </a:t>
            </a:r>
          </a:p>
        </p:txBody>
      </p:sp>
    </p:spTree>
    <p:extLst>
      <p:ext uri="{BB962C8B-B14F-4D97-AF65-F5344CB8AC3E}">
        <p14:creationId xmlns:p14="http://schemas.microsoft.com/office/powerpoint/2010/main" val="159580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63888" y="1571442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/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431305" y="3898057"/>
            <a:ext cx="379756" cy="420913"/>
            <a:chOff x="4006850" y="1601788"/>
            <a:chExt cx="322263" cy="3571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/>
          <p:cNvSpPr>
            <a:spLocks/>
          </p:cNvSpPr>
          <p:nvPr/>
        </p:nvSpPr>
        <p:spPr bwMode="auto">
          <a:xfrm>
            <a:off x="2744709" y="4866998"/>
            <a:ext cx="374984" cy="33246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6512360" y="2043540"/>
            <a:ext cx="369174" cy="45324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36"/>
          <p:cNvSpPr>
            <a:spLocks noEditPoints="1"/>
          </p:cNvSpPr>
          <p:nvPr/>
        </p:nvSpPr>
        <p:spPr bwMode="auto">
          <a:xfrm>
            <a:off x="2879146" y="2980870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504" y="2927178"/>
            <a:ext cx="222653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로그 페이지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3888" y="2478446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/repair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63888" y="3385450"/>
            <a:ext cx="2669060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History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63888" y="4292454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???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63888" y="5199458"/>
            <a:ext cx="2669060" cy="4942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???</a:t>
            </a:r>
          </a:p>
        </p:txBody>
      </p:sp>
      <p:cxnSp>
        <p:nvCxnSpPr>
          <p:cNvPr id="19" name="꺾인 연결선 18"/>
          <p:cNvCxnSpPr/>
          <p:nvPr/>
        </p:nvCxnSpPr>
        <p:spPr>
          <a:xfrm>
            <a:off x="6313768" y="1836914"/>
            <a:ext cx="12700" cy="907004"/>
          </a:xfrm>
          <a:prstGeom prst="bentConnector3">
            <a:avLst>
              <a:gd name="adj1" fmla="val 6127024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>
            <a:off x="6313768" y="3650922"/>
            <a:ext cx="12700" cy="907004"/>
          </a:xfrm>
          <a:prstGeom prst="bentConnector3">
            <a:avLst>
              <a:gd name="adj1" fmla="val 6000000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273608" y="2725581"/>
            <a:ext cx="12700" cy="907004"/>
          </a:xfrm>
          <a:prstGeom prst="bentConnector3">
            <a:avLst>
              <a:gd name="adj1" fmla="val 6600535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0800000" flipV="1">
            <a:off x="3273608" y="4539589"/>
            <a:ext cx="12700" cy="907004"/>
          </a:xfrm>
          <a:prstGeom prst="bentConnector3">
            <a:avLst>
              <a:gd name="adj1" fmla="val 6554717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55503" y="1818577"/>
            <a:ext cx="266906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269833" y="5451725"/>
            <a:ext cx="2669060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7504" y="4870405"/>
            <a:ext cx="22265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NEW CONTENTS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17467" y="1923912"/>
            <a:ext cx="222653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입고 페이지 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재고 내용 수정가능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92280" y="3961746"/>
            <a:ext cx="22265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Coming Soon 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-316241" y="764704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메인 페이지 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첫 화면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표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데이터 넣기 빼기 찾기 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568878" y="1197557"/>
            <a:ext cx="11882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재고 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204188" y="2126897"/>
            <a:ext cx="146713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재고 수정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24488" y="3114634"/>
            <a:ext cx="2226533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기록 확인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 및 삭제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128" y="1818577"/>
            <a:ext cx="25145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제고 왔어요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입고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28944" y="5485979"/>
            <a:ext cx="25145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제고 나가요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출고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04108" y="260648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현 상황 및 미래 </a:t>
            </a:r>
          </a:p>
        </p:txBody>
      </p:sp>
    </p:spTree>
    <p:extLst>
      <p:ext uri="{BB962C8B-B14F-4D97-AF65-F5344CB8AC3E}">
        <p14:creationId xmlns:p14="http://schemas.microsoft.com/office/powerpoint/2010/main" val="123659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728680" y="2382892"/>
            <a:ext cx="818981" cy="818981"/>
            <a:chOff x="3591719" y="3452842"/>
            <a:chExt cx="1213018" cy="1213018"/>
          </a:xfrm>
        </p:grpSpPr>
        <p:sp>
          <p:nvSpPr>
            <p:cNvPr id="14" name="타원 13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693755" y="5347667"/>
            <a:ext cx="818981" cy="818981"/>
            <a:chOff x="5968201" y="5968492"/>
            <a:chExt cx="1213018" cy="1213018"/>
          </a:xfrm>
        </p:grpSpPr>
        <p:sp>
          <p:nvSpPr>
            <p:cNvPr id="17" name="타원 16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1728680" y="3611364"/>
            <a:ext cx="818981" cy="818981"/>
            <a:chOff x="6544871" y="3693473"/>
            <a:chExt cx="1213018" cy="1213018"/>
          </a:xfrm>
        </p:grpSpPr>
        <p:sp>
          <p:nvSpPr>
            <p:cNvPr id="20" name="타원 19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1728681" y="1153266"/>
            <a:ext cx="818981" cy="818981"/>
            <a:chOff x="3678922" y="5845193"/>
            <a:chExt cx="1213018" cy="1213018"/>
          </a:xfrm>
        </p:grpSpPr>
        <p:sp>
          <p:nvSpPr>
            <p:cNvPr id="23" name="타원 22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71800" y="1054924"/>
            <a:ext cx="357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EXCELL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모르는 옆집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냉동실에 있는 제품들이 잘 정리가 되요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!”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실제로 일반 프로그램은 무겁고 가정용으로 알맞지 않다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71800" y="2260159"/>
            <a:ext cx="35703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족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씨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물건 팔 때 꼭 필요해요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포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노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족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포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노</a:t>
            </a:r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ko-KR" altLang="en-US" sz="1000" dirty="0">
                <a:solidFill>
                  <a:srgbClr val="FF0000"/>
                </a:solidFill>
              </a:rPr>
              <a:t>사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피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언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 err="1">
                <a:solidFill>
                  <a:srgbClr val="FF0000"/>
                </a:solidFill>
              </a:rPr>
              <a:t>스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가 증가함에 따라 자신이 물건을 </a:t>
            </a:r>
            <a:r>
              <a:rPr lang="en-US" altLang="ko-KR" sz="1000" dirty="0">
                <a:solidFill>
                  <a:srgbClr val="FF0000"/>
                </a:solidFill>
              </a:rPr>
              <a:t>SNS</a:t>
            </a:r>
            <a:r>
              <a:rPr lang="ko-KR" altLang="en-US" sz="1000" dirty="0">
                <a:solidFill>
                  <a:srgbClr val="FF0000"/>
                </a:solidFill>
              </a:rPr>
              <a:t>등으로 광고해 판매하는데 이때 필요하다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71800" y="3528894"/>
            <a:ext cx="3570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통신 행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씨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통신 중대에서 각 대대의 재고를 확인할 필요가 있어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대대 나 소대 등 작은 부대는 창고내용을 아직도 글로 적는 경우가 많아요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71800" y="5318160"/>
            <a:ext cx="35703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 밖의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씨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창고에 신상 옷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벌 있는지요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집 가야지 알 거 같은데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……”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집밖에 있는 경우 인터넷으로도 확인 할 수 있어야 되요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86828" y="404664"/>
            <a:ext cx="578862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필요한 순간  </a:t>
            </a:r>
          </a:p>
        </p:txBody>
      </p:sp>
    </p:spTree>
    <p:extLst>
      <p:ext uri="{BB962C8B-B14F-4D97-AF65-F5344CB8AC3E}">
        <p14:creationId xmlns:p14="http://schemas.microsoft.com/office/powerpoint/2010/main" val="348183438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파워포인트-원본파일-다운-free-powerpoint-ppt-template-725</Template>
  <TotalTime>118</TotalTime>
  <Words>323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야놀자 야체 B</vt:lpstr>
      <vt:lpstr>야놀자 야체 R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강성준(2017150001)</cp:lastModifiedBy>
  <cp:revision>14</cp:revision>
  <dcterms:created xsi:type="dcterms:W3CDTF">2019-10-24T14:07:56Z</dcterms:created>
  <dcterms:modified xsi:type="dcterms:W3CDTF">2022-12-11T08:13:46Z</dcterms:modified>
</cp:coreProperties>
</file>