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1025525"/>
  <p:notesSz cx="6858000" cy="9144000"/>
  <p:defaultTextStyle>
    <a:defPPr>
      <a:defRPr lang="de-DE"/>
    </a:defPPr>
    <a:lvl1pPr marL="0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180137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36027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540410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720547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90068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080821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260958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144109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38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167835"/>
            <a:ext cx="4860131" cy="357035"/>
          </a:xfrm>
        </p:spPr>
        <p:txBody>
          <a:bodyPr anchor="b"/>
          <a:lstStyle>
            <a:lvl1pPr algn="ctr">
              <a:defRPr sz="8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38638"/>
            <a:ext cx="4860131" cy="247598"/>
          </a:xfrm>
        </p:spPr>
        <p:txBody>
          <a:bodyPr/>
          <a:lstStyle>
            <a:lvl1pPr marL="0" indent="0" algn="ctr">
              <a:buNone/>
              <a:defRPr sz="359"/>
            </a:lvl1pPr>
            <a:lvl2pPr marL="68351" indent="0" algn="ctr">
              <a:buNone/>
              <a:defRPr sz="299"/>
            </a:lvl2pPr>
            <a:lvl3pPr marL="136703" indent="0" algn="ctr">
              <a:buNone/>
              <a:defRPr sz="269"/>
            </a:lvl3pPr>
            <a:lvl4pPr marL="205054" indent="0" algn="ctr">
              <a:buNone/>
              <a:defRPr sz="239"/>
            </a:lvl4pPr>
            <a:lvl5pPr marL="273406" indent="0" algn="ctr">
              <a:buNone/>
              <a:defRPr sz="239"/>
            </a:lvl5pPr>
            <a:lvl6pPr marL="341757" indent="0" algn="ctr">
              <a:buNone/>
              <a:defRPr sz="239"/>
            </a:lvl6pPr>
            <a:lvl7pPr marL="410108" indent="0" algn="ctr">
              <a:buNone/>
              <a:defRPr sz="239"/>
            </a:lvl7pPr>
            <a:lvl8pPr marL="478460" indent="0" algn="ctr">
              <a:buNone/>
              <a:defRPr sz="239"/>
            </a:lvl8pPr>
            <a:lvl9pPr marL="546811" indent="0" algn="ctr">
              <a:buNone/>
              <a:defRPr sz="23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4600"/>
            <a:ext cx="1397288" cy="869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4600"/>
            <a:ext cx="4110861" cy="869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9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55669"/>
            <a:ext cx="5589151" cy="426590"/>
          </a:xfrm>
        </p:spPr>
        <p:txBody>
          <a:bodyPr anchor="b"/>
          <a:lstStyle>
            <a:lvl1pPr>
              <a:defRPr sz="8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86295"/>
            <a:ext cx="5589151" cy="224334"/>
          </a:xfrm>
        </p:spPr>
        <p:txBody>
          <a:bodyPr/>
          <a:lstStyle>
            <a:lvl1pPr marL="0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1pPr>
            <a:lvl2pPr marL="6835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2pPr>
            <a:lvl3pPr marL="136703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3pPr>
            <a:lvl4pPr marL="205054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4pPr>
            <a:lvl5pPr marL="273406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5pPr>
            <a:lvl6pPr marL="341757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6pPr>
            <a:lvl7pPr marL="410108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7pPr>
            <a:lvl8pPr marL="478460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8pPr>
            <a:lvl9pPr marL="546811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6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72999"/>
            <a:ext cx="2754074" cy="6506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72999"/>
            <a:ext cx="2754074" cy="6506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72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4600"/>
            <a:ext cx="5589151" cy="1982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251396"/>
            <a:ext cx="2741418" cy="123205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351" indent="0">
              <a:buNone/>
              <a:defRPr sz="299" b="1"/>
            </a:lvl2pPr>
            <a:lvl3pPr marL="136703" indent="0">
              <a:buNone/>
              <a:defRPr sz="269" b="1"/>
            </a:lvl3pPr>
            <a:lvl4pPr marL="205054" indent="0">
              <a:buNone/>
              <a:defRPr sz="239" b="1"/>
            </a:lvl4pPr>
            <a:lvl5pPr marL="273406" indent="0">
              <a:buNone/>
              <a:defRPr sz="239" b="1"/>
            </a:lvl5pPr>
            <a:lvl6pPr marL="341757" indent="0">
              <a:buNone/>
              <a:defRPr sz="239" b="1"/>
            </a:lvl6pPr>
            <a:lvl7pPr marL="410108" indent="0">
              <a:buNone/>
              <a:defRPr sz="239" b="1"/>
            </a:lvl7pPr>
            <a:lvl8pPr marL="478460" indent="0">
              <a:buNone/>
              <a:defRPr sz="239" b="1"/>
            </a:lvl8pPr>
            <a:lvl9pPr marL="546811" indent="0">
              <a:buNone/>
              <a:defRPr sz="23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374602"/>
            <a:ext cx="2741418" cy="55098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51396"/>
            <a:ext cx="2754918" cy="123205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351" indent="0">
              <a:buNone/>
              <a:defRPr sz="299" b="1"/>
            </a:lvl2pPr>
            <a:lvl3pPr marL="136703" indent="0">
              <a:buNone/>
              <a:defRPr sz="269" b="1"/>
            </a:lvl3pPr>
            <a:lvl4pPr marL="205054" indent="0">
              <a:buNone/>
              <a:defRPr sz="239" b="1"/>
            </a:lvl4pPr>
            <a:lvl5pPr marL="273406" indent="0">
              <a:buNone/>
              <a:defRPr sz="239" b="1"/>
            </a:lvl5pPr>
            <a:lvl6pPr marL="341757" indent="0">
              <a:buNone/>
              <a:defRPr sz="239" b="1"/>
            </a:lvl6pPr>
            <a:lvl7pPr marL="410108" indent="0">
              <a:buNone/>
              <a:defRPr sz="239" b="1"/>
            </a:lvl7pPr>
            <a:lvl8pPr marL="478460" indent="0">
              <a:buNone/>
              <a:defRPr sz="239" b="1"/>
            </a:lvl8pPr>
            <a:lvl9pPr marL="546811" indent="0">
              <a:buNone/>
              <a:defRPr sz="23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74602"/>
            <a:ext cx="2754918" cy="55098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1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8368"/>
            <a:ext cx="2090025" cy="239289"/>
          </a:xfrm>
        </p:spPr>
        <p:txBody>
          <a:bodyPr anchor="b"/>
          <a:lstStyle>
            <a:lvl1pPr>
              <a:defRPr sz="4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47657"/>
            <a:ext cx="3280589" cy="728787"/>
          </a:xfrm>
        </p:spPr>
        <p:txBody>
          <a:bodyPr/>
          <a:lstStyle>
            <a:lvl1pPr>
              <a:defRPr sz="478"/>
            </a:lvl1pPr>
            <a:lvl2pPr>
              <a:defRPr sz="419"/>
            </a:lvl2pPr>
            <a:lvl3pPr>
              <a:defRPr sz="359"/>
            </a:lvl3pPr>
            <a:lvl4pPr>
              <a:defRPr sz="299"/>
            </a:lvl4pPr>
            <a:lvl5pPr>
              <a:defRPr sz="299"/>
            </a:lvl5pPr>
            <a:lvl6pPr>
              <a:defRPr sz="299"/>
            </a:lvl6pPr>
            <a:lvl7pPr>
              <a:defRPr sz="299"/>
            </a:lvl7pPr>
            <a:lvl8pPr>
              <a:defRPr sz="299"/>
            </a:lvl8pPr>
            <a:lvl9pPr>
              <a:defRPr sz="2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07657"/>
            <a:ext cx="2090025" cy="569974"/>
          </a:xfrm>
        </p:spPr>
        <p:txBody>
          <a:bodyPr/>
          <a:lstStyle>
            <a:lvl1pPr marL="0" indent="0">
              <a:buNone/>
              <a:defRPr sz="239"/>
            </a:lvl1pPr>
            <a:lvl2pPr marL="68351" indent="0">
              <a:buNone/>
              <a:defRPr sz="209"/>
            </a:lvl2pPr>
            <a:lvl3pPr marL="136703" indent="0">
              <a:buNone/>
              <a:defRPr sz="179"/>
            </a:lvl3pPr>
            <a:lvl4pPr marL="205054" indent="0">
              <a:buNone/>
              <a:defRPr sz="150"/>
            </a:lvl4pPr>
            <a:lvl5pPr marL="273406" indent="0">
              <a:buNone/>
              <a:defRPr sz="150"/>
            </a:lvl5pPr>
            <a:lvl6pPr marL="341757" indent="0">
              <a:buNone/>
              <a:defRPr sz="150"/>
            </a:lvl6pPr>
            <a:lvl7pPr marL="410108" indent="0">
              <a:buNone/>
              <a:defRPr sz="150"/>
            </a:lvl7pPr>
            <a:lvl8pPr marL="478460" indent="0">
              <a:buNone/>
              <a:defRPr sz="150"/>
            </a:lvl8pPr>
            <a:lvl9pPr marL="546811" indent="0">
              <a:buNone/>
              <a:defRPr sz="1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8368"/>
            <a:ext cx="2090025" cy="239289"/>
          </a:xfrm>
        </p:spPr>
        <p:txBody>
          <a:bodyPr anchor="b"/>
          <a:lstStyle>
            <a:lvl1pPr>
              <a:defRPr sz="4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47657"/>
            <a:ext cx="3280589" cy="728787"/>
          </a:xfrm>
        </p:spPr>
        <p:txBody>
          <a:bodyPr anchor="t"/>
          <a:lstStyle>
            <a:lvl1pPr marL="0" indent="0">
              <a:buNone/>
              <a:defRPr sz="478"/>
            </a:lvl1pPr>
            <a:lvl2pPr marL="68351" indent="0">
              <a:buNone/>
              <a:defRPr sz="419"/>
            </a:lvl2pPr>
            <a:lvl3pPr marL="136703" indent="0">
              <a:buNone/>
              <a:defRPr sz="359"/>
            </a:lvl3pPr>
            <a:lvl4pPr marL="205054" indent="0">
              <a:buNone/>
              <a:defRPr sz="299"/>
            </a:lvl4pPr>
            <a:lvl5pPr marL="273406" indent="0">
              <a:buNone/>
              <a:defRPr sz="299"/>
            </a:lvl5pPr>
            <a:lvl6pPr marL="341757" indent="0">
              <a:buNone/>
              <a:defRPr sz="299"/>
            </a:lvl6pPr>
            <a:lvl7pPr marL="410108" indent="0">
              <a:buNone/>
              <a:defRPr sz="299"/>
            </a:lvl7pPr>
            <a:lvl8pPr marL="478460" indent="0">
              <a:buNone/>
              <a:defRPr sz="299"/>
            </a:lvl8pPr>
            <a:lvl9pPr marL="546811" indent="0">
              <a:buNone/>
              <a:defRPr sz="29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07657"/>
            <a:ext cx="2090025" cy="569974"/>
          </a:xfrm>
        </p:spPr>
        <p:txBody>
          <a:bodyPr/>
          <a:lstStyle>
            <a:lvl1pPr marL="0" indent="0">
              <a:buNone/>
              <a:defRPr sz="239"/>
            </a:lvl1pPr>
            <a:lvl2pPr marL="68351" indent="0">
              <a:buNone/>
              <a:defRPr sz="209"/>
            </a:lvl2pPr>
            <a:lvl3pPr marL="136703" indent="0">
              <a:buNone/>
              <a:defRPr sz="179"/>
            </a:lvl3pPr>
            <a:lvl4pPr marL="205054" indent="0">
              <a:buNone/>
              <a:defRPr sz="150"/>
            </a:lvl4pPr>
            <a:lvl5pPr marL="273406" indent="0">
              <a:buNone/>
              <a:defRPr sz="150"/>
            </a:lvl5pPr>
            <a:lvl6pPr marL="341757" indent="0">
              <a:buNone/>
              <a:defRPr sz="150"/>
            </a:lvl6pPr>
            <a:lvl7pPr marL="410108" indent="0">
              <a:buNone/>
              <a:defRPr sz="150"/>
            </a:lvl7pPr>
            <a:lvl8pPr marL="478460" indent="0">
              <a:buNone/>
              <a:defRPr sz="150"/>
            </a:lvl8pPr>
            <a:lvl9pPr marL="546811" indent="0">
              <a:buNone/>
              <a:defRPr sz="1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6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4600"/>
            <a:ext cx="5589151" cy="19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72999"/>
            <a:ext cx="5589151" cy="65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950510"/>
            <a:ext cx="145803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31ED-87B8-4F40-81F6-53B761068E66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950510"/>
            <a:ext cx="218705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950510"/>
            <a:ext cx="145803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703" rtl="0" eaLnBrk="1" latinLnBrk="0" hangingPunct="1">
        <a:lnSpc>
          <a:spcPct val="90000"/>
        </a:lnSpc>
        <a:spcBef>
          <a:spcPct val="0"/>
        </a:spcBef>
        <a:buNone/>
        <a:defRPr sz="6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76" indent="-34176" algn="l" defTabSz="136703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19" kern="1200">
          <a:solidFill>
            <a:schemeClr val="tx1"/>
          </a:solidFill>
          <a:latin typeface="+mn-lt"/>
          <a:ea typeface="+mn-ea"/>
          <a:cs typeface="+mn-cs"/>
        </a:defRPr>
      </a:lvl1pPr>
      <a:lvl2pPr marL="102527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59" kern="1200">
          <a:solidFill>
            <a:schemeClr val="tx1"/>
          </a:solidFill>
          <a:latin typeface="+mn-lt"/>
          <a:ea typeface="+mn-ea"/>
          <a:cs typeface="+mn-cs"/>
        </a:defRPr>
      </a:lvl2pPr>
      <a:lvl3pPr marL="170879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3pPr>
      <a:lvl4pPr marL="239230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307581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75933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44284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512636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80987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1pPr>
      <a:lvl2pPr marL="68351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2pPr>
      <a:lvl3pPr marL="136703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3pPr>
      <a:lvl4pPr marL="205054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273406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41757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478460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46811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190" y="356551"/>
            <a:ext cx="132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keine </a:t>
            </a:r>
            <a:br>
              <a:rPr lang="de-DE" sz="1800" smtClean="0">
                <a:solidFill>
                  <a:schemeClr val="bg1"/>
                </a:solidFill>
              </a:rPr>
            </a:br>
            <a:r>
              <a:rPr lang="de-DE" sz="1800" smtClean="0">
                <a:solidFill>
                  <a:schemeClr val="bg1"/>
                </a:solidFill>
              </a:rPr>
              <a:t>Empfindung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44963" y="355526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minimaler</a:t>
            </a:r>
          </a:p>
          <a:p>
            <a:pPr algn="ctr"/>
            <a:r>
              <a:rPr lang="de-DE" sz="1800" smtClean="0">
                <a:solidFill>
                  <a:schemeClr val="bg1"/>
                </a:solidFill>
              </a:rPr>
              <a:t>Schmerz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99564" y="353965"/>
            <a:ext cx="151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unerträglicher</a:t>
            </a:r>
          </a:p>
          <a:p>
            <a:pPr algn="ctr"/>
            <a:r>
              <a:rPr lang="de-DE" sz="1800" smtClean="0">
                <a:solidFill>
                  <a:schemeClr val="bg1"/>
                </a:solidFill>
              </a:rPr>
              <a:t>Schmerz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162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04516" y="258453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3892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0146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68067" y="135746"/>
            <a:ext cx="36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343283" y="145113"/>
            <a:ext cx="25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777885" y="145031"/>
            <a:ext cx="25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Horing</dc:creator>
  <cp:lastModifiedBy>Bjoern Horing</cp:lastModifiedBy>
  <cp:revision>1</cp:revision>
  <dcterms:created xsi:type="dcterms:W3CDTF">2019-08-09T08:09:59Z</dcterms:created>
  <dcterms:modified xsi:type="dcterms:W3CDTF">2019-08-09T08:11:00Z</dcterms:modified>
</cp:coreProperties>
</file>