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80175" cy="1025525"/>
  <p:notesSz cx="6858000" cy="9144000"/>
  <p:defaultTextStyle>
    <a:defPPr>
      <a:defRPr lang="de-DE"/>
    </a:defPPr>
    <a:lvl1pPr marL="0" algn="l" defTabSz="360274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1pPr>
    <a:lvl2pPr marL="180137" algn="l" defTabSz="360274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2pPr>
    <a:lvl3pPr marL="360274" algn="l" defTabSz="360274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3pPr>
    <a:lvl4pPr marL="540410" algn="l" defTabSz="360274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4pPr>
    <a:lvl5pPr marL="720547" algn="l" defTabSz="360274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5pPr>
    <a:lvl6pPr marL="900684" algn="l" defTabSz="360274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6pPr>
    <a:lvl7pPr marL="1080821" algn="l" defTabSz="360274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7pPr>
    <a:lvl8pPr marL="1260958" algn="l" defTabSz="360274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8pPr>
    <a:lvl9pPr marL="1441094" algn="l" defTabSz="360274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3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167835"/>
            <a:ext cx="4860131" cy="357035"/>
          </a:xfrm>
        </p:spPr>
        <p:txBody>
          <a:bodyPr anchor="b"/>
          <a:lstStyle>
            <a:lvl1pPr algn="ctr">
              <a:defRPr sz="89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538638"/>
            <a:ext cx="4860131" cy="247598"/>
          </a:xfrm>
        </p:spPr>
        <p:txBody>
          <a:bodyPr/>
          <a:lstStyle>
            <a:lvl1pPr marL="0" indent="0" algn="ctr">
              <a:buNone/>
              <a:defRPr sz="359"/>
            </a:lvl1pPr>
            <a:lvl2pPr marL="68351" indent="0" algn="ctr">
              <a:buNone/>
              <a:defRPr sz="299"/>
            </a:lvl2pPr>
            <a:lvl3pPr marL="136703" indent="0" algn="ctr">
              <a:buNone/>
              <a:defRPr sz="269"/>
            </a:lvl3pPr>
            <a:lvl4pPr marL="205054" indent="0" algn="ctr">
              <a:buNone/>
              <a:defRPr sz="239"/>
            </a:lvl4pPr>
            <a:lvl5pPr marL="273406" indent="0" algn="ctr">
              <a:buNone/>
              <a:defRPr sz="239"/>
            </a:lvl5pPr>
            <a:lvl6pPr marL="341757" indent="0" algn="ctr">
              <a:buNone/>
              <a:defRPr sz="239"/>
            </a:lvl6pPr>
            <a:lvl7pPr marL="410108" indent="0" algn="ctr">
              <a:buNone/>
              <a:defRPr sz="239"/>
            </a:lvl7pPr>
            <a:lvl8pPr marL="478460" indent="0" algn="ctr">
              <a:buNone/>
              <a:defRPr sz="239"/>
            </a:lvl8pPr>
            <a:lvl9pPr marL="546811" indent="0" algn="ctr">
              <a:buNone/>
              <a:defRPr sz="239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31ED-87B8-4F40-81F6-53B761068E6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50C7-55B6-4625-A550-7B2F7358D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52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31ED-87B8-4F40-81F6-53B761068E6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50C7-55B6-4625-A550-7B2F7358D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08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54600"/>
            <a:ext cx="1397288" cy="86908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54600"/>
            <a:ext cx="4110861" cy="86908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31ED-87B8-4F40-81F6-53B761068E6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50C7-55B6-4625-A550-7B2F7358D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09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31ED-87B8-4F40-81F6-53B761068E6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50C7-55B6-4625-A550-7B2F7358D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46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255669"/>
            <a:ext cx="5589151" cy="426590"/>
          </a:xfrm>
        </p:spPr>
        <p:txBody>
          <a:bodyPr anchor="b"/>
          <a:lstStyle>
            <a:lvl1pPr>
              <a:defRPr sz="89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686295"/>
            <a:ext cx="5589151" cy="224334"/>
          </a:xfrm>
        </p:spPr>
        <p:txBody>
          <a:bodyPr/>
          <a:lstStyle>
            <a:lvl1pPr marL="0" indent="0">
              <a:buNone/>
              <a:defRPr sz="359">
                <a:solidFill>
                  <a:schemeClr val="tx1">
                    <a:tint val="75000"/>
                  </a:schemeClr>
                </a:solidFill>
              </a:defRPr>
            </a:lvl1pPr>
            <a:lvl2pPr marL="68351" indent="0">
              <a:buNone/>
              <a:defRPr sz="299">
                <a:solidFill>
                  <a:schemeClr val="tx1">
                    <a:tint val="75000"/>
                  </a:schemeClr>
                </a:solidFill>
              </a:defRPr>
            </a:lvl2pPr>
            <a:lvl3pPr marL="136703" indent="0">
              <a:buNone/>
              <a:defRPr sz="269">
                <a:solidFill>
                  <a:schemeClr val="tx1">
                    <a:tint val="75000"/>
                  </a:schemeClr>
                </a:solidFill>
              </a:defRPr>
            </a:lvl3pPr>
            <a:lvl4pPr marL="205054" indent="0">
              <a:buNone/>
              <a:defRPr sz="239">
                <a:solidFill>
                  <a:schemeClr val="tx1">
                    <a:tint val="75000"/>
                  </a:schemeClr>
                </a:solidFill>
              </a:defRPr>
            </a:lvl4pPr>
            <a:lvl5pPr marL="273406" indent="0">
              <a:buNone/>
              <a:defRPr sz="239">
                <a:solidFill>
                  <a:schemeClr val="tx1">
                    <a:tint val="75000"/>
                  </a:schemeClr>
                </a:solidFill>
              </a:defRPr>
            </a:lvl5pPr>
            <a:lvl6pPr marL="341757" indent="0">
              <a:buNone/>
              <a:defRPr sz="239">
                <a:solidFill>
                  <a:schemeClr val="tx1">
                    <a:tint val="75000"/>
                  </a:schemeClr>
                </a:solidFill>
              </a:defRPr>
            </a:lvl6pPr>
            <a:lvl7pPr marL="410108" indent="0">
              <a:buNone/>
              <a:defRPr sz="239">
                <a:solidFill>
                  <a:schemeClr val="tx1">
                    <a:tint val="75000"/>
                  </a:schemeClr>
                </a:solidFill>
              </a:defRPr>
            </a:lvl7pPr>
            <a:lvl8pPr marL="478460" indent="0">
              <a:buNone/>
              <a:defRPr sz="239">
                <a:solidFill>
                  <a:schemeClr val="tx1">
                    <a:tint val="75000"/>
                  </a:schemeClr>
                </a:solidFill>
              </a:defRPr>
            </a:lvl8pPr>
            <a:lvl9pPr marL="546811" indent="0">
              <a:buNone/>
              <a:defRPr sz="2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31ED-87B8-4F40-81F6-53B761068E6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50C7-55B6-4625-A550-7B2F7358D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46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272999"/>
            <a:ext cx="2754074" cy="65068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272999"/>
            <a:ext cx="2754074" cy="65068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31ED-87B8-4F40-81F6-53B761068E6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50C7-55B6-4625-A550-7B2F7358D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72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4600"/>
            <a:ext cx="5589151" cy="1982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251396"/>
            <a:ext cx="2741418" cy="123205"/>
          </a:xfrm>
        </p:spPr>
        <p:txBody>
          <a:bodyPr anchor="b"/>
          <a:lstStyle>
            <a:lvl1pPr marL="0" indent="0">
              <a:buNone/>
              <a:defRPr sz="359" b="1"/>
            </a:lvl1pPr>
            <a:lvl2pPr marL="68351" indent="0">
              <a:buNone/>
              <a:defRPr sz="299" b="1"/>
            </a:lvl2pPr>
            <a:lvl3pPr marL="136703" indent="0">
              <a:buNone/>
              <a:defRPr sz="269" b="1"/>
            </a:lvl3pPr>
            <a:lvl4pPr marL="205054" indent="0">
              <a:buNone/>
              <a:defRPr sz="239" b="1"/>
            </a:lvl4pPr>
            <a:lvl5pPr marL="273406" indent="0">
              <a:buNone/>
              <a:defRPr sz="239" b="1"/>
            </a:lvl5pPr>
            <a:lvl6pPr marL="341757" indent="0">
              <a:buNone/>
              <a:defRPr sz="239" b="1"/>
            </a:lvl6pPr>
            <a:lvl7pPr marL="410108" indent="0">
              <a:buNone/>
              <a:defRPr sz="239" b="1"/>
            </a:lvl7pPr>
            <a:lvl8pPr marL="478460" indent="0">
              <a:buNone/>
              <a:defRPr sz="239" b="1"/>
            </a:lvl8pPr>
            <a:lvl9pPr marL="546811" indent="0">
              <a:buNone/>
              <a:defRPr sz="239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374602"/>
            <a:ext cx="2741418" cy="55098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251396"/>
            <a:ext cx="2754918" cy="123205"/>
          </a:xfrm>
        </p:spPr>
        <p:txBody>
          <a:bodyPr anchor="b"/>
          <a:lstStyle>
            <a:lvl1pPr marL="0" indent="0">
              <a:buNone/>
              <a:defRPr sz="359" b="1"/>
            </a:lvl1pPr>
            <a:lvl2pPr marL="68351" indent="0">
              <a:buNone/>
              <a:defRPr sz="299" b="1"/>
            </a:lvl2pPr>
            <a:lvl3pPr marL="136703" indent="0">
              <a:buNone/>
              <a:defRPr sz="269" b="1"/>
            </a:lvl3pPr>
            <a:lvl4pPr marL="205054" indent="0">
              <a:buNone/>
              <a:defRPr sz="239" b="1"/>
            </a:lvl4pPr>
            <a:lvl5pPr marL="273406" indent="0">
              <a:buNone/>
              <a:defRPr sz="239" b="1"/>
            </a:lvl5pPr>
            <a:lvl6pPr marL="341757" indent="0">
              <a:buNone/>
              <a:defRPr sz="239" b="1"/>
            </a:lvl6pPr>
            <a:lvl7pPr marL="410108" indent="0">
              <a:buNone/>
              <a:defRPr sz="239" b="1"/>
            </a:lvl7pPr>
            <a:lvl8pPr marL="478460" indent="0">
              <a:buNone/>
              <a:defRPr sz="239" b="1"/>
            </a:lvl8pPr>
            <a:lvl9pPr marL="546811" indent="0">
              <a:buNone/>
              <a:defRPr sz="239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374602"/>
            <a:ext cx="2754918" cy="55098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31ED-87B8-4F40-81F6-53B761068E6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50C7-55B6-4625-A550-7B2F7358D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44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31ED-87B8-4F40-81F6-53B761068E6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50C7-55B6-4625-A550-7B2F7358D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3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31ED-87B8-4F40-81F6-53B761068E6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50C7-55B6-4625-A550-7B2F7358D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01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68368"/>
            <a:ext cx="2090025" cy="239289"/>
          </a:xfrm>
        </p:spPr>
        <p:txBody>
          <a:bodyPr anchor="b"/>
          <a:lstStyle>
            <a:lvl1pPr>
              <a:defRPr sz="47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47657"/>
            <a:ext cx="3280589" cy="728787"/>
          </a:xfrm>
        </p:spPr>
        <p:txBody>
          <a:bodyPr/>
          <a:lstStyle>
            <a:lvl1pPr>
              <a:defRPr sz="478"/>
            </a:lvl1pPr>
            <a:lvl2pPr>
              <a:defRPr sz="419"/>
            </a:lvl2pPr>
            <a:lvl3pPr>
              <a:defRPr sz="359"/>
            </a:lvl3pPr>
            <a:lvl4pPr>
              <a:defRPr sz="299"/>
            </a:lvl4pPr>
            <a:lvl5pPr>
              <a:defRPr sz="299"/>
            </a:lvl5pPr>
            <a:lvl6pPr>
              <a:defRPr sz="299"/>
            </a:lvl6pPr>
            <a:lvl7pPr>
              <a:defRPr sz="299"/>
            </a:lvl7pPr>
            <a:lvl8pPr>
              <a:defRPr sz="299"/>
            </a:lvl8pPr>
            <a:lvl9pPr>
              <a:defRPr sz="299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307657"/>
            <a:ext cx="2090025" cy="569974"/>
          </a:xfrm>
        </p:spPr>
        <p:txBody>
          <a:bodyPr/>
          <a:lstStyle>
            <a:lvl1pPr marL="0" indent="0">
              <a:buNone/>
              <a:defRPr sz="239"/>
            </a:lvl1pPr>
            <a:lvl2pPr marL="68351" indent="0">
              <a:buNone/>
              <a:defRPr sz="209"/>
            </a:lvl2pPr>
            <a:lvl3pPr marL="136703" indent="0">
              <a:buNone/>
              <a:defRPr sz="179"/>
            </a:lvl3pPr>
            <a:lvl4pPr marL="205054" indent="0">
              <a:buNone/>
              <a:defRPr sz="150"/>
            </a:lvl4pPr>
            <a:lvl5pPr marL="273406" indent="0">
              <a:buNone/>
              <a:defRPr sz="150"/>
            </a:lvl5pPr>
            <a:lvl6pPr marL="341757" indent="0">
              <a:buNone/>
              <a:defRPr sz="150"/>
            </a:lvl6pPr>
            <a:lvl7pPr marL="410108" indent="0">
              <a:buNone/>
              <a:defRPr sz="150"/>
            </a:lvl7pPr>
            <a:lvl8pPr marL="478460" indent="0">
              <a:buNone/>
              <a:defRPr sz="150"/>
            </a:lvl8pPr>
            <a:lvl9pPr marL="546811" indent="0">
              <a:buNone/>
              <a:defRPr sz="1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31ED-87B8-4F40-81F6-53B761068E6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50C7-55B6-4625-A550-7B2F7358D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56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68368"/>
            <a:ext cx="2090025" cy="239289"/>
          </a:xfrm>
        </p:spPr>
        <p:txBody>
          <a:bodyPr anchor="b"/>
          <a:lstStyle>
            <a:lvl1pPr>
              <a:defRPr sz="47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47657"/>
            <a:ext cx="3280589" cy="728787"/>
          </a:xfrm>
        </p:spPr>
        <p:txBody>
          <a:bodyPr anchor="t"/>
          <a:lstStyle>
            <a:lvl1pPr marL="0" indent="0">
              <a:buNone/>
              <a:defRPr sz="478"/>
            </a:lvl1pPr>
            <a:lvl2pPr marL="68351" indent="0">
              <a:buNone/>
              <a:defRPr sz="419"/>
            </a:lvl2pPr>
            <a:lvl3pPr marL="136703" indent="0">
              <a:buNone/>
              <a:defRPr sz="359"/>
            </a:lvl3pPr>
            <a:lvl4pPr marL="205054" indent="0">
              <a:buNone/>
              <a:defRPr sz="299"/>
            </a:lvl4pPr>
            <a:lvl5pPr marL="273406" indent="0">
              <a:buNone/>
              <a:defRPr sz="299"/>
            </a:lvl5pPr>
            <a:lvl6pPr marL="341757" indent="0">
              <a:buNone/>
              <a:defRPr sz="299"/>
            </a:lvl6pPr>
            <a:lvl7pPr marL="410108" indent="0">
              <a:buNone/>
              <a:defRPr sz="299"/>
            </a:lvl7pPr>
            <a:lvl8pPr marL="478460" indent="0">
              <a:buNone/>
              <a:defRPr sz="299"/>
            </a:lvl8pPr>
            <a:lvl9pPr marL="546811" indent="0">
              <a:buNone/>
              <a:defRPr sz="299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307657"/>
            <a:ext cx="2090025" cy="569974"/>
          </a:xfrm>
        </p:spPr>
        <p:txBody>
          <a:bodyPr/>
          <a:lstStyle>
            <a:lvl1pPr marL="0" indent="0">
              <a:buNone/>
              <a:defRPr sz="239"/>
            </a:lvl1pPr>
            <a:lvl2pPr marL="68351" indent="0">
              <a:buNone/>
              <a:defRPr sz="209"/>
            </a:lvl2pPr>
            <a:lvl3pPr marL="136703" indent="0">
              <a:buNone/>
              <a:defRPr sz="179"/>
            </a:lvl3pPr>
            <a:lvl4pPr marL="205054" indent="0">
              <a:buNone/>
              <a:defRPr sz="150"/>
            </a:lvl4pPr>
            <a:lvl5pPr marL="273406" indent="0">
              <a:buNone/>
              <a:defRPr sz="150"/>
            </a:lvl5pPr>
            <a:lvl6pPr marL="341757" indent="0">
              <a:buNone/>
              <a:defRPr sz="150"/>
            </a:lvl6pPr>
            <a:lvl7pPr marL="410108" indent="0">
              <a:buNone/>
              <a:defRPr sz="150"/>
            </a:lvl7pPr>
            <a:lvl8pPr marL="478460" indent="0">
              <a:buNone/>
              <a:defRPr sz="150"/>
            </a:lvl8pPr>
            <a:lvl9pPr marL="546811" indent="0">
              <a:buNone/>
              <a:defRPr sz="1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31ED-87B8-4F40-81F6-53B761068E6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50C7-55B6-4625-A550-7B2F7358D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66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54600"/>
            <a:ext cx="5589151" cy="198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272999"/>
            <a:ext cx="5589151" cy="650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950510"/>
            <a:ext cx="1458039" cy="54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931ED-87B8-4F40-81F6-53B761068E66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950510"/>
            <a:ext cx="2187059" cy="54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950510"/>
            <a:ext cx="1458039" cy="54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F50C7-55B6-4625-A550-7B2F7358D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66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6703" rtl="0" eaLnBrk="1" latinLnBrk="0" hangingPunct="1">
        <a:lnSpc>
          <a:spcPct val="90000"/>
        </a:lnSpc>
        <a:spcBef>
          <a:spcPct val="0"/>
        </a:spcBef>
        <a:buNone/>
        <a:defRPr sz="6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176" indent="-34176" algn="l" defTabSz="136703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419" kern="1200">
          <a:solidFill>
            <a:schemeClr val="tx1"/>
          </a:solidFill>
          <a:latin typeface="+mn-lt"/>
          <a:ea typeface="+mn-ea"/>
          <a:cs typeface="+mn-cs"/>
        </a:defRPr>
      </a:lvl1pPr>
      <a:lvl2pPr marL="102527" indent="-34176" algn="l" defTabSz="136703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359" kern="1200">
          <a:solidFill>
            <a:schemeClr val="tx1"/>
          </a:solidFill>
          <a:latin typeface="+mn-lt"/>
          <a:ea typeface="+mn-ea"/>
          <a:cs typeface="+mn-cs"/>
        </a:defRPr>
      </a:lvl2pPr>
      <a:lvl3pPr marL="170879" indent="-34176" algn="l" defTabSz="136703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99" kern="1200">
          <a:solidFill>
            <a:schemeClr val="tx1"/>
          </a:solidFill>
          <a:latin typeface="+mn-lt"/>
          <a:ea typeface="+mn-ea"/>
          <a:cs typeface="+mn-cs"/>
        </a:defRPr>
      </a:lvl3pPr>
      <a:lvl4pPr marL="239230" indent="-34176" algn="l" defTabSz="136703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69" kern="1200">
          <a:solidFill>
            <a:schemeClr val="tx1"/>
          </a:solidFill>
          <a:latin typeface="+mn-lt"/>
          <a:ea typeface="+mn-ea"/>
          <a:cs typeface="+mn-cs"/>
        </a:defRPr>
      </a:lvl4pPr>
      <a:lvl5pPr marL="307581" indent="-34176" algn="l" defTabSz="136703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69" kern="1200">
          <a:solidFill>
            <a:schemeClr val="tx1"/>
          </a:solidFill>
          <a:latin typeface="+mn-lt"/>
          <a:ea typeface="+mn-ea"/>
          <a:cs typeface="+mn-cs"/>
        </a:defRPr>
      </a:lvl5pPr>
      <a:lvl6pPr marL="375933" indent="-34176" algn="l" defTabSz="136703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69" kern="1200">
          <a:solidFill>
            <a:schemeClr val="tx1"/>
          </a:solidFill>
          <a:latin typeface="+mn-lt"/>
          <a:ea typeface="+mn-ea"/>
          <a:cs typeface="+mn-cs"/>
        </a:defRPr>
      </a:lvl6pPr>
      <a:lvl7pPr marL="444284" indent="-34176" algn="l" defTabSz="136703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69" kern="1200">
          <a:solidFill>
            <a:schemeClr val="tx1"/>
          </a:solidFill>
          <a:latin typeface="+mn-lt"/>
          <a:ea typeface="+mn-ea"/>
          <a:cs typeface="+mn-cs"/>
        </a:defRPr>
      </a:lvl7pPr>
      <a:lvl8pPr marL="512636" indent="-34176" algn="l" defTabSz="136703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69" kern="1200">
          <a:solidFill>
            <a:schemeClr val="tx1"/>
          </a:solidFill>
          <a:latin typeface="+mn-lt"/>
          <a:ea typeface="+mn-ea"/>
          <a:cs typeface="+mn-cs"/>
        </a:defRPr>
      </a:lvl8pPr>
      <a:lvl9pPr marL="580987" indent="-34176" algn="l" defTabSz="136703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703" rtl="0" eaLnBrk="1" latinLnBrk="0" hangingPunct="1">
        <a:defRPr sz="269" kern="1200">
          <a:solidFill>
            <a:schemeClr val="tx1"/>
          </a:solidFill>
          <a:latin typeface="+mn-lt"/>
          <a:ea typeface="+mn-ea"/>
          <a:cs typeface="+mn-cs"/>
        </a:defRPr>
      </a:lvl1pPr>
      <a:lvl2pPr marL="68351" algn="l" defTabSz="136703" rtl="0" eaLnBrk="1" latinLnBrk="0" hangingPunct="1">
        <a:defRPr sz="269" kern="1200">
          <a:solidFill>
            <a:schemeClr val="tx1"/>
          </a:solidFill>
          <a:latin typeface="+mn-lt"/>
          <a:ea typeface="+mn-ea"/>
          <a:cs typeface="+mn-cs"/>
        </a:defRPr>
      </a:lvl2pPr>
      <a:lvl3pPr marL="136703" algn="l" defTabSz="136703" rtl="0" eaLnBrk="1" latinLnBrk="0" hangingPunct="1">
        <a:defRPr sz="269" kern="1200">
          <a:solidFill>
            <a:schemeClr val="tx1"/>
          </a:solidFill>
          <a:latin typeface="+mn-lt"/>
          <a:ea typeface="+mn-ea"/>
          <a:cs typeface="+mn-cs"/>
        </a:defRPr>
      </a:lvl3pPr>
      <a:lvl4pPr marL="205054" algn="l" defTabSz="136703" rtl="0" eaLnBrk="1" latinLnBrk="0" hangingPunct="1">
        <a:defRPr sz="269" kern="1200">
          <a:solidFill>
            <a:schemeClr val="tx1"/>
          </a:solidFill>
          <a:latin typeface="+mn-lt"/>
          <a:ea typeface="+mn-ea"/>
          <a:cs typeface="+mn-cs"/>
        </a:defRPr>
      </a:lvl4pPr>
      <a:lvl5pPr marL="273406" algn="l" defTabSz="136703" rtl="0" eaLnBrk="1" latinLnBrk="0" hangingPunct="1">
        <a:defRPr sz="269" kern="1200">
          <a:solidFill>
            <a:schemeClr val="tx1"/>
          </a:solidFill>
          <a:latin typeface="+mn-lt"/>
          <a:ea typeface="+mn-ea"/>
          <a:cs typeface="+mn-cs"/>
        </a:defRPr>
      </a:lvl5pPr>
      <a:lvl6pPr marL="341757" algn="l" defTabSz="136703" rtl="0" eaLnBrk="1" latinLnBrk="0" hangingPunct="1">
        <a:defRPr sz="269" kern="1200">
          <a:solidFill>
            <a:schemeClr val="tx1"/>
          </a:solidFill>
          <a:latin typeface="+mn-lt"/>
          <a:ea typeface="+mn-ea"/>
          <a:cs typeface="+mn-cs"/>
        </a:defRPr>
      </a:lvl6pPr>
      <a:lvl7pPr marL="410108" algn="l" defTabSz="136703" rtl="0" eaLnBrk="1" latinLnBrk="0" hangingPunct="1">
        <a:defRPr sz="269" kern="1200">
          <a:solidFill>
            <a:schemeClr val="tx1"/>
          </a:solidFill>
          <a:latin typeface="+mn-lt"/>
          <a:ea typeface="+mn-ea"/>
          <a:cs typeface="+mn-cs"/>
        </a:defRPr>
      </a:lvl7pPr>
      <a:lvl8pPr marL="478460" algn="l" defTabSz="136703" rtl="0" eaLnBrk="1" latinLnBrk="0" hangingPunct="1">
        <a:defRPr sz="269" kern="1200">
          <a:solidFill>
            <a:schemeClr val="tx1"/>
          </a:solidFill>
          <a:latin typeface="+mn-lt"/>
          <a:ea typeface="+mn-ea"/>
          <a:cs typeface="+mn-cs"/>
        </a:defRPr>
      </a:lvl8pPr>
      <a:lvl9pPr marL="546811" algn="l" defTabSz="136703" rtl="0" eaLnBrk="1" latinLnBrk="0" hangingPunct="1">
        <a:defRPr sz="2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47911" y="356551"/>
            <a:ext cx="1083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smtClean="0">
                <a:solidFill>
                  <a:schemeClr val="bg1"/>
                </a:solidFill>
              </a:rPr>
              <a:t>no </a:t>
            </a:r>
            <a:br>
              <a:rPr lang="de-DE" sz="1800" smtClean="0">
                <a:solidFill>
                  <a:schemeClr val="bg1"/>
                </a:solidFill>
              </a:rPr>
            </a:br>
            <a:r>
              <a:rPr lang="de-DE" sz="1800" smtClean="0">
                <a:solidFill>
                  <a:schemeClr val="bg1"/>
                </a:solidFill>
              </a:rPr>
              <a:t>sensation</a:t>
            </a:r>
            <a:endParaRPr lang="de-DE" sz="180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716298" y="355526"/>
            <a:ext cx="997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smtClean="0">
                <a:solidFill>
                  <a:schemeClr val="bg1"/>
                </a:solidFill>
              </a:rPr>
              <a:t>minimal </a:t>
            </a:r>
            <a:br>
              <a:rPr lang="de-DE" sz="1800" smtClean="0">
                <a:solidFill>
                  <a:schemeClr val="bg1"/>
                </a:solidFill>
              </a:rPr>
            </a:br>
            <a:r>
              <a:rPr lang="de-DE" sz="1800" smtClean="0">
                <a:solidFill>
                  <a:schemeClr val="bg1"/>
                </a:solidFill>
              </a:rPr>
              <a:t>pain</a:t>
            </a:r>
            <a:endParaRPr lang="de-DE" sz="180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131813" y="353965"/>
            <a:ext cx="1252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smtClean="0">
                <a:solidFill>
                  <a:schemeClr val="bg1"/>
                </a:solidFill>
              </a:rPr>
              <a:t>unbearable</a:t>
            </a:r>
            <a:br>
              <a:rPr lang="de-DE" sz="1800" smtClean="0">
                <a:solidFill>
                  <a:schemeClr val="bg1"/>
                </a:solidFill>
              </a:rPr>
            </a:br>
            <a:r>
              <a:rPr lang="de-DE" sz="1800" smtClean="0">
                <a:solidFill>
                  <a:schemeClr val="bg1"/>
                </a:solidFill>
              </a:rPr>
              <a:t>pain</a:t>
            </a:r>
            <a:endParaRPr lang="de-DE" sz="180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71627" y="135746"/>
            <a:ext cx="36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04516" y="258453"/>
            <a:ext cx="504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738927" y="135746"/>
            <a:ext cx="36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201467" y="135746"/>
            <a:ext cx="36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668067" y="135746"/>
            <a:ext cx="36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2343283" y="145113"/>
            <a:ext cx="25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2777885" y="145031"/>
            <a:ext cx="25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14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Benutzerdefiniert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Bjoern Horing</dc:creator>
  <cp:lastModifiedBy>Bjoern Horing</cp:lastModifiedBy>
  <cp:revision>2</cp:revision>
  <dcterms:created xsi:type="dcterms:W3CDTF">2019-08-09T08:09:59Z</dcterms:created>
  <dcterms:modified xsi:type="dcterms:W3CDTF">2019-08-29T07:45:11Z</dcterms:modified>
</cp:coreProperties>
</file>