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6C1F25-A31E-479C-B6A0-0804BF4711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782738-30EC-4C6E-8FF1-7362000107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4BA971-17E5-4581-9E8A-807AD7F5195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72E0D3-E217-4C65-8B49-74FE2822A5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723C7B-1F13-496A-8AA2-5931133925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CBE597-0446-4C61-8C04-C121E13DDA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49A6FC-F0DD-4B53-B51A-D0660E6669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E003FF-4FE9-4D57-96BF-BC73541758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CBCAF9-847E-4330-B386-2136692519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71FE15-DF09-405D-97F2-C4989915F2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0C1822-C82A-4114-A723-F07A8A071B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B36811-D013-4963-BC89-D9AE3C434A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320B2C-6832-430C-8EAD-50CC10B1A0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A0C37D-A30F-436F-9147-D526B2C410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D63966-9107-44AC-8A90-B3AA3632D2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F2ABE4-C53E-4F87-8DA4-EAB554118E1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1AEDA4-B640-4097-8768-9BED62C88C8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4A94EF-F457-49C3-B7C0-EDBB829F3A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D928D7-3832-45E0-8A30-2F65952CA1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E50736-7FC7-4B0C-AA20-7E2FE51E1B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B2ED62-E2D8-4D29-8879-58C2B7BF1A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7AE89B-F1FD-4792-9AC9-867DDF1457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C5BA4A-D9F9-43BF-9E61-E6A8473CD5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6DD619-E644-436D-91EF-20F08C5663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afd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3C72AD65-AF98-4F33-B76D-62C7E3CBBEA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afd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C1D6D855-7F8D-4310-992F-3DFB2C6701A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-1371600" y="-685800"/>
            <a:ext cx="5486400" cy="320040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600200" y="1828800"/>
            <a:ext cx="9143280" cy="428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5000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550" spc="-1" strike="noStrike" u="sng">
                <a:solidFill>
                  <a:srgbClr val="000000"/>
                </a:solidFill>
                <a:uFillTx/>
                <a:latin typeface="Times New Roman"/>
              </a:rPr>
              <a:t>AUTOBIOGRAPHICAL ESSAY</a:t>
            </a:r>
            <a:br>
              <a:rPr sz="3550"/>
            </a:br>
            <a:br>
              <a:rPr sz="4890"/>
            </a:br>
            <a:r>
              <a:rPr b="1" lang="en-US" sz="4890" spc="-1" strike="noStrike">
                <a:solidFill>
                  <a:srgbClr val="000000"/>
                </a:solidFill>
                <a:latin typeface="Times New Roman"/>
              </a:rPr>
              <a:t>NAVIGATING THE CODE OF LIFE: The Journey of Joseph Kariuki</a:t>
            </a:r>
            <a:br>
              <a:rPr sz="4890"/>
            </a:br>
            <a:br>
              <a:rPr sz="4890"/>
            </a:br>
            <a:r>
              <a:rPr b="0" lang="en-US" sz="3550" spc="-1" strike="noStrike">
                <a:solidFill>
                  <a:srgbClr val="000000"/>
                </a:solidFill>
                <a:latin typeface="Times New Roman"/>
              </a:rPr>
              <a:t> JOSEPH NJENGA KARIUKI</a:t>
            </a:r>
            <a:br>
              <a:rPr sz="3550"/>
            </a:br>
            <a:r>
              <a:rPr b="0" lang="en-US" sz="3550" spc="-1" strike="noStrike">
                <a:solidFill>
                  <a:srgbClr val="000000"/>
                </a:solidFill>
                <a:latin typeface="Times New Roman"/>
              </a:rPr>
              <a:t>C026-01-0696/2020</a:t>
            </a:r>
            <a:br>
              <a:rPr sz="3550"/>
            </a:br>
            <a:br>
              <a:rPr sz="3550"/>
            </a:br>
            <a:r>
              <a:rPr b="0" lang="en-US" sz="3550" spc="-1" strike="noStrike">
                <a:solidFill>
                  <a:srgbClr val="000000"/>
                </a:solidFill>
                <a:latin typeface="Times New Roman"/>
              </a:rPr>
              <a:t>SUPERVISOR: MR. MICHAEL KAGIRI</a:t>
            </a:r>
            <a:r>
              <a:rPr b="0" lang="en-US" sz="355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35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 flipH="1" rot="21587400">
            <a:off x="7995240" y="-695520"/>
            <a:ext cx="5486400" cy="32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The end.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2148120"/>
            <a:ext cx="10514880" cy="402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8800" spc="-1" strike="noStrike">
                <a:solidFill>
                  <a:srgbClr val="000000"/>
                </a:solidFill>
                <a:latin typeface="Calibri"/>
              </a:rPr>
              <a:t>THANK YOU</a:t>
            </a:r>
            <a:endParaRPr b="0" lang="en-US" sz="8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2148120"/>
            <a:ext cx="10514880" cy="402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this presentation, we'll explore my autobiography—a tale of a young man with a passion for computer science. Through my journey, we'll uncover my experiences, challenges, and the steadfast determination that has shaped who I am today.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Chapter 1: Journey of Dreams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788120"/>
            <a:ext cx="10514880" cy="402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Born in Dundori, Kenya, on a sunny day in April 2002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Began his education at Gladways Junior Academy at the tender age of four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Developed a love for learning and a thirst for knowledge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Faced the challenge of adapting to a new environment at Ciira Primary School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Achieved academic excellence through hard work and dedication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Scored an exceptional 383 out of 500 on the KCPE exam.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Chapter 2: Nurturing Flames of Curiosity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458000"/>
            <a:ext cx="10514880" cy="402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Gladways Junior Academy ignited Joseph's curiosity and love for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Teachers played a significant role in shaping his academic foundation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Faced the challenge of adapting to a new environment at Ciira Primary School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Achieved academic excellence through hard work and dedication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Achieved an exceptional score of 383 out of 500 on the KCPE exam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chapter highlights the importance of  my early education and the positive influence of his teachers.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914400" y="365040"/>
            <a:ext cx="10287000" cy="649296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14400" y="133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333333"/>
                </a:solidFill>
                <a:latin typeface="Times New Roman"/>
              </a:rPr>
              <a:t>Chapter 3: Charting The Course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229400"/>
            <a:ext cx="10514880" cy="402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eeeeee"/>
                </a:solidFill>
                <a:latin typeface="Calibri"/>
              </a:rPr>
              <a:t>Gained admission to the prestigious Machakos School after his KCPE 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eeeeee"/>
                </a:solidFill>
                <a:latin typeface="Calibri"/>
              </a:rPr>
              <a:t>Encountered a new world of diverse subjects, extracurricular activities, and new friends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eeeeee"/>
                </a:solidFill>
                <a:latin typeface="Calibri"/>
              </a:rPr>
              <a:t>Faced the challenge of adapting to a rigorous academic schedule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eeeeee"/>
                </a:solidFill>
                <a:latin typeface="Calibri"/>
              </a:rPr>
              <a:t>Understood the power of dreams and their ability to motivate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eeeeee"/>
                </a:solidFill>
                <a:latin typeface="Calibri"/>
              </a:rPr>
              <a:t>Importance of family support in achieving his dreams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eeeeee"/>
                </a:solidFill>
                <a:latin typeface="Calibri"/>
              </a:rPr>
              <a:t>Balanced academics and personal growth to become a well-rounded individual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Chapter 4: Crossroads of Passion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458000"/>
            <a:ext cx="10514880" cy="402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Initially drawn towards Electrical and Electronics Engineering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Became intrigued by the world of aviation and its vast opportunities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Ultimately discovered his true passion for Computer Science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Immersed himself in the intricacies and possibilities of the field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Developed a passion for problem-solving and innovation through programming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Sought opportunities to further his understanding through competitions and projects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Chapter 5: Pursuing the Dream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458000"/>
            <a:ext cx="10514880" cy="402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Faced setbacks, doubts, and challenges along the way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Overcame obstacles with resilience and the support of his family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Achieved a remarkable KCSE score of A- in 2019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Enrolled at Dedan Kimathi University to pursue his dream career in computing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Faced the challenge of complex financial concepts and principle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Chapter 6: Building Bridges to Success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458000"/>
            <a:ext cx="10514880" cy="402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Actively participated in workshops, hackathons, and webinars to broaden knowledge in IT fields, programming, and specific programming concepts.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Networked with professionals and peers, forming valuable connections that opened doors to future opportunities.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Contd…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458000"/>
            <a:ext cx="10514880" cy="402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Recognized the ever-evolving nature of computing and relentlessly pursued knowledge.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Focused on core computing principles, algorithms, data structures, and emerging IT trends.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Hackathons and webinars offered practical insights beyond textbooks.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Subscribed to industry publications to stay informed about regulatory changes and best practices.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2023-09-21T02:34:13Z</dcterms:created>
  <dc:creator>RMX3263</dc:creator>
  <dc:description/>
  <dc:language>en-US</dc:language>
  <cp:lastModifiedBy/>
  <dcterms:modified xsi:type="dcterms:W3CDTF">2024-04-28T12:45:26Z</dcterms:modified>
  <cp:revision>7</cp:revision>
  <dc:subject/>
  <dc:title>CHALLENGES FACING MODERN SOCIETY AND SUGGESTED SOLUTIONS TO THESE CHALLENGES  Name: Chris Karanja Karugi REG no: B012-01-0517/2020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97020d6568b74331b12cfcf5dac119a0</vt:lpwstr>
  </property>
  <property fmtid="{D5CDD505-2E9C-101B-9397-08002B2CF9AE}" pid="3" name="KSOProductBuildVer">
    <vt:lpwstr>1033-11.2.0.11537</vt:lpwstr>
  </property>
</Properties>
</file>