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019800" cx="106934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2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2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2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2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2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2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3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p3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4" name="Shape 44"/>
        <p:cNvGrpSpPr/>
        <p:nvPr/>
      </p:nvGrpSpPr>
      <p:grpSpPr>
        <a:xfrm>
          <a:off x="0" y="0"/>
          <a:ext cx="0" cy="0"/>
          <a:chOff x="0" y="0"/>
          <a:chExt cx="0" cy="0"/>
        </a:xfrm>
      </p:grpSpPr>
      <p:sp>
        <p:nvSpPr>
          <p:cNvPr id="45" name="Google Shape;45;p11"/>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 type="body"/>
          </p:nvPr>
        </p:nvSpPr>
        <p:spPr>
          <a:xfrm>
            <a:off x="534600" y="1408320"/>
            <a:ext cx="9623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1"/>
          <p:cNvSpPr txBox="1"/>
          <p:nvPr>
            <p:ph idx="2" type="body"/>
          </p:nvPr>
        </p:nvSpPr>
        <p:spPr>
          <a:xfrm>
            <a:off x="534600" y="3231720"/>
            <a:ext cx="9623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8" name="Shape 48"/>
        <p:cNvGrpSpPr/>
        <p:nvPr/>
      </p:nvGrpSpPr>
      <p:grpSpPr>
        <a:xfrm>
          <a:off x="0" y="0"/>
          <a:ext cx="0" cy="0"/>
          <a:chOff x="0" y="0"/>
          <a:chExt cx="0" cy="0"/>
        </a:xfrm>
      </p:grpSpPr>
      <p:sp>
        <p:nvSpPr>
          <p:cNvPr id="49" name="Google Shape;49;p12"/>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 type="body"/>
          </p:nvPr>
        </p:nvSpPr>
        <p:spPr>
          <a:xfrm>
            <a:off x="53460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2" type="body"/>
          </p:nvPr>
        </p:nvSpPr>
        <p:spPr>
          <a:xfrm>
            <a:off x="546588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3" type="body"/>
          </p:nvPr>
        </p:nvSpPr>
        <p:spPr>
          <a:xfrm>
            <a:off x="53460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4" type="body"/>
          </p:nvPr>
        </p:nvSpPr>
        <p:spPr>
          <a:xfrm>
            <a:off x="546588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4" name="Shape 54"/>
        <p:cNvGrpSpPr/>
        <p:nvPr/>
      </p:nvGrpSpPr>
      <p:grpSpPr>
        <a:xfrm>
          <a:off x="0" y="0"/>
          <a:ext cx="0" cy="0"/>
          <a:chOff x="0" y="0"/>
          <a:chExt cx="0" cy="0"/>
        </a:xfrm>
      </p:grpSpPr>
      <p:sp>
        <p:nvSpPr>
          <p:cNvPr id="55" name="Google Shape;55;p13"/>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 type="body"/>
          </p:nvPr>
        </p:nvSpPr>
        <p:spPr>
          <a:xfrm>
            <a:off x="534600" y="14083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2" type="body"/>
          </p:nvPr>
        </p:nvSpPr>
        <p:spPr>
          <a:xfrm>
            <a:off x="3788280" y="14083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3" type="body"/>
          </p:nvPr>
        </p:nvSpPr>
        <p:spPr>
          <a:xfrm>
            <a:off x="7042320" y="14083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4" type="body"/>
          </p:nvPr>
        </p:nvSpPr>
        <p:spPr>
          <a:xfrm>
            <a:off x="534600" y="32317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5" type="body"/>
          </p:nvPr>
        </p:nvSpPr>
        <p:spPr>
          <a:xfrm>
            <a:off x="3788280" y="32317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6" type="body"/>
          </p:nvPr>
        </p:nvSpPr>
        <p:spPr>
          <a:xfrm>
            <a:off x="7042320" y="32317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6"/>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 type="subTitle"/>
          </p:nvPr>
        </p:nvSpPr>
        <p:spPr>
          <a:xfrm>
            <a:off x="534600" y="1408320"/>
            <a:ext cx="9623520" cy="34909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5" name="Shape 75"/>
        <p:cNvGrpSpPr/>
        <p:nvPr/>
      </p:nvGrpSpPr>
      <p:grpSpPr>
        <a:xfrm>
          <a:off x="0" y="0"/>
          <a:ext cx="0" cy="0"/>
          <a:chOff x="0" y="0"/>
          <a:chExt cx="0" cy="0"/>
        </a:xfrm>
      </p:grpSpPr>
      <p:sp>
        <p:nvSpPr>
          <p:cNvPr id="76" name="Google Shape;76;p17"/>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 type="body"/>
          </p:nvPr>
        </p:nvSpPr>
        <p:spPr>
          <a:xfrm>
            <a:off x="534600" y="1408320"/>
            <a:ext cx="962352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 type="body"/>
          </p:nvPr>
        </p:nvSpPr>
        <p:spPr>
          <a:xfrm>
            <a:off x="53460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8"/>
          <p:cNvSpPr txBox="1"/>
          <p:nvPr>
            <p:ph idx="2" type="body"/>
          </p:nvPr>
        </p:nvSpPr>
        <p:spPr>
          <a:xfrm>
            <a:off x="546588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9"/>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20"/>
          <p:cNvSpPr txBox="1"/>
          <p:nvPr>
            <p:ph idx="1" type="subTitle"/>
          </p:nvPr>
        </p:nvSpPr>
        <p:spPr>
          <a:xfrm>
            <a:off x="2199960" y="419760"/>
            <a:ext cx="6293160" cy="2846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21"/>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 type="body"/>
          </p:nvPr>
        </p:nvSpPr>
        <p:spPr>
          <a:xfrm>
            <a:off x="53460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1"/>
          <p:cNvSpPr txBox="1"/>
          <p:nvPr>
            <p:ph idx="2" type="body"/>
          </p:nvPr>
        </p:nvSpPr>
        <p:spPr>
          <a:xfrm>
            <a:off x="546588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1"/>
          <p:cNvSpPr txBox="1"/>
          <p:nvPr>
            <p:ph idx="3" type="body"/>
          </p:nvPr>
        </p:nvSpPr>
        <p:spPr>
          <a:xfrm>
            <a:off x="53460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 type="subTitle"/>
          </p:nvPr>
        </p:nvSpPr>
        <p:spPr>
          <a:xfrm>
            <a:off x="534600" y="1408320"/>
            <a:ext cx="9623520" cy="34909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22"/>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 type="body"/>
          </p:nvPr>
        </p:nvSpPr>
        <p:spPr>
          <a:xfrm>
            <a:off x="53460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2"/>
          <p:cNvSpPr txBox="1"/>
          <p:nvPr>
            <p:ph idx="2" type="body"/>
          </p:nvPr>
        </p:nvSpPr>
        <p:spPr>
          <a:xfrm>
            <a:off x="546588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2"/>
          <p:cNvSpPr txBox="1"/>
          <p:nvPr>
            <p:ph idx="3" type="body"/>
          </p:nvPr>
        </p:nvSpPr>
        <p:spPr>
          <a:xfrm>
            <a:off x="546588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23"/>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 type="body"/>
          </p:nvPr>
        </p:nvSpPr>
        <p:spPr>
          <a:xfrm>
            <a:off x="53460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3"/>
          <p:cNvSpPr txBox="1"/>
          <p:nvPr>
            <p:ph idx="2" type="body"/>
          </p:nvPr>
        </p:nvSpPr>
        <p:spPr>
          <a:xfrm>
            <a:off x="546588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3"/>
          <p:cNvSpPr txBox="1"/>
          <p:nvPr>
            <p:ph idx="3" type="body"/>
          </p:nvPr>
        </p:nvSpPr>
        <p:spPr>
          <a:xfrm>
            <a:off x="534600" y="3231720"/>
            <a:ext cx="9623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24"/>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 type="body"/>
          </p:nvPr>
        </p:nvSpPr>
        <p:spPr>
          <a:xfrm>
            <a:off x="534600" y="1408320"/>
            <a:ext cx="9623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4"/>
          <p:cNvSpPr txBox="1"/>
          <p:nvPr>
            <p:ph idx="2" type="body"/>
          </p:nvPr>
        </p:nvSpPr>
        <p:spPr>
          <a:xfrm>
            <a:off x="534600" y="3231720"/>
            <a:ext cx="9623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25"/>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5"/>
          <p:cNvSpPr txBox="1"/>
          <p:nvPr>
            <p:ph idx="1" type="body"/>
          </p:nvPr>
        </p:nvSpPr>
        <p:spPr>
          <a:xfrm>
            <a:off x="53460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2" type="body"/>
          </p:nvPr>
        </p:nvSpPr>
        <p:spPr>
          <a:xfrm>
            <a:off x="546588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3" type="body"/>
          </p:nvPr>
        </p:nvSpPr>
        <p:spPr>
          <a:xfrm>
            <a:off x="53460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5"/>
          <p:cNvSpPr txBox="1"/>
          <p:nvPr>
            <p:ph idx="4" type="body"/>
          </p:nvPr>
        </p:nvSpPr>
        <p:spPr>
          <a:xfrm>
            <a:off x="546588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26"/>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 type="body"/>
          </p:nvPr>
        </p:nvSpPr>
        <p:spPr>
          <a:xfrm>
            <a:off x="534600" y="14083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2" type="body"/>
          </p:nvPr>
        </p:nvSpPr>
        <p:spPr>
          <a:xfrm>
            <a:off x="3788280" y="14083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3" type="body"/>
          </p:nvPr>
        </p:nvSpPr>
        <p:spPr>
          <a:xfrm>
            <a:off x="7042320" y="14083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4" type="body"/>
          </p:nvPr>
        </p:nvSpPr>
        <p:spPr>
          <a:xfrm>
            <a:off x="534600" y="32317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5" type="body"/>
          </p:nvPr>
        </p:nvSpPr>
        <p:spPr>
          <a:xfrm>
            <a:off x="3788280" y="32317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6"/>
          <p:cNvSpPr txBox="1"/>
          <p:nvPr>
            <p:ph idx="6" type="body"/>
          </p:nvPr>
        </p:nvSpPr>
        <p:spPr>
          <a:xfrm>
            <a:off x="7042320" y="32317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8" name="Shape 12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9" name="Shape 129"/>
        <p:cNvGrpSpPr/>
        <p:nvPr/>
      </p:nvGrpSpPr>
      <p:grpSpPr>
        <a:xfrm>
          <a:off x="0" y="0"/>
          <a:ext cx="0" cy="0"/>
          <a:chOff x="0" y="0"/>
          <a:chExt cx="0" cy="0"/>
        </a:xfrm>
      </p:grpSpPr>
      <p:sp>
        <p:nvSpPr>
          <p:cNvPr id="130" name="Google Shape;130;p29"/>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 type="subTitle"/>
          </p:nvPr>
        </p:nvSpPr>
        <p:spPr>
          <a:xfrm>
            <a:off x="534600" y="1408320"/>
            <a:ext cx="9623520" cy="34909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2" name="Shape 132"/>
        <p:cNvGrpSpPr/>
        <p:nvPr/>
      </p:nvGrpSpPr>
      <p:grpSpPr>
        <a:xfrm>
          <a:off x="0" y="0"/>
          <a:ext cx="0" cy="0"/>
          <a:chOff x="0" y="0"/>
          <a:chExt cx="0" cy="0"/>
        </a:xfrm>
      </p:grpSpPr>
      <p:sp>
        <p:nvSpPr>
          <p:cNvPr id="133" name="Google Shape;133;p30"/>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txBox="1"/>
          <p:nvPr>
            <p:ph idx="1" type="body"/>
          </p:nvPr>
        </p:nvSpPr>
        <p:spPr>
          <a:xfrm>
            <a:off x="534600" y="1408320"/>
            <a:ext cx="962352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5" name="Shape 135"/>
        <p:cNvGrpSpPr/>
        <p:nvPr/>
      </p:nvGrpSpPr>
      <p:grpSpPr>
        <a:xfrm>
          <a:off x="0" y="0"/>
          <a:ext cx="0" cy="0"/>
          <a:chOff x="0" y="0"/>
          <a:chExt cx="0" cy="0"/>
        </a:xfrm>
      </p:grpSpPr>
      <p:sp>
        <p:nvSpPr>
          <p:cNvPr id="136" name="Google Shape;136;p31"/>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1"/>
          <p:cNvSpPr txBox="1"/>
          <p:nvPr>
            <p:ph idx="1" type="body"/>
          </p:nvPr>
        </p:nvSpPr>
        <p:spPr>
          <a:xfrm>
            <a:off x="53460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1"/>
          <p:cNvSpPr txBox="1"/>
          <p:nvPr>
            <p:ph idx="2" type="body"/>
          </p:nvPr>
        </p:nvSpPr>
        <p:spPr>
          <a:xfrm>
            <a:off x="546588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32"/>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 type="body"/>
          </p:nvPr>
        </p:nvSpPr>
        <p:spPr>
          <a:xfrm>
            <a:off x="534600" y="1408320"/>
            <a:ext cx="962352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1" name="Shape 141"/>
        <p:cNvGrpSpPr/>
        <p:nvPr/>
      </p:nvGrpSpPr>
      <p:grpSpPr>
        <a:xfrm>
          <a:off x="0" y="0"/>
          <a:ext cx="0" cy="0"/>
          <a:chOff x="0" y="0"/>
          <a:chExt cx="0" cy="0"/>
        </a:xfrm>
      </p:grpSpPr>
      <p:sp>
        <p:nvSpPr>
          <p:cNvPr id="142" name="Google Shape;142;p33"/>
          <p:cNvSpPr txBox="1"/>
          <p:nvPr>
            <p:ph idx="1" type="subTitle"/>
          </p:nvPr>
        </p:nvSpPr>
        <p:spPr>
          <a:xfrm>
            <a:off x="2199960" y="419760"/>
            <a:ext cx="6293160" cy="2846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3" name="Shape 143"/>
        <p:cNvGrpSpPr/>
        <p:nvPr/>
      </p:nvGrpSpPr>
      <p:grpSpPr>
        <a:xfrm>
          <a:off x="0" y="0"/>
          <a:ext cx="0" cy="0"/>
          <a:chOff x="0" y="0"/>
          <a:chExt cx="0" cy="0"/>
        </a:xfrm>
      </p:grpSpPr>
      <p:sp>
        <p:nvSpPr>
          <p:cNvPr id="144" name="Google Shape;144;p34"/>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4"/>
          <p:cNvSpPr txBox="1"/>
          <p:nvPr>
            <p:ph idx="1" type="body"/>
          </p:nvPr>
        </p:nvSpPr>
        <p:spPr>
          <a:xfrm>
            <a:off x="53460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4"/>
          <p:cNvSpPr txBox="1"/>
          <p:nvPr>
            <p:ph idx="2" type="body"/>
          </p:nvPr>
        </p:nvSpPr>
        <p:spPr>
          <a:xfrm>
            <a:off x="546588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4"/>
          <p:cNvSpPr txBox="1"/>
          <p:nvPr>
            <p:ph idx="3" type="body"/>
          </p:nvPr>
        </p:nvSpPr>
        <p:spPr>
          <a:xfrm>
            <a:off x="53460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8" name="Shape 148"/>
        <p:cNvGrpSpPr/>
        <p:nvPr/>
      </p:nvGrpSpPr>
      <p:grpSpPr>
        <a:xfrm>
          <a:off x="0" y="0"/>
          <a:ext cx="0" cy="0"/>
          <a:chOff x="0" y="0"/>
          <a:chExt cx="0" cy="0"/>
        </a:xfrm>
      </p:grpSpPr>
      <p:sp>
        <p:nvSpPr>
          <p:cNvPr id="149" name="Google Shape;149;p35"/>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5"/>
          <p:cNvSpPr txBox="1"/>
          <p:nvPr>
            <p:ph idx="1" type="body"/>
          </p:nvPr>
        </p:nvSpPr>
        <p:spPr>
          <a:xfrm>
            <a:off x="53460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5"/>
          <p:cNvSpPr txBox="1"/>
          <p:nvPr>
            <p:ph idx="2" type="body"/>
          </p:nvPr>
        </p:nvSpPr>
        <p:spPr>
          <a:xfrm>
            <a:off x="546588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5"/>
          <p:cNvSpPr txBox="1"/>
          <p:nvPr>
            <p:ph idx="3" type="body"/>
          </p:nvPr>
        </p:nvSpPr>
        <p:spPr>
          <a:xfrm>
            <a:off x="546588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3" name="Shape 153"/>
        <p:cNvGrpSpPr/>
        <p:nvPr/>
      </p:nvGrpSpPr>
      <p:grpSpPr>
        <a:xfrm>
          <a:off x="0" y="0"/>
          <a:ext cx="0" cy="0"/>
          <a:chOff x="0" y="0"/>
          <a:chExt cx="0" cy="0"/>
        </a:xfrm>
      </p:grpSpPr>
      <p:sp>
        <p:nvSpPr>
          <p:cNvPr id="154" name="Google Shape;154;p36"/>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6"/>
          <p:cNvSpPr txBox="1"/>
          <p:nvPr>
            <p:ph idx="1" type="body"/>
          </p:nvPr>
        </p:nvSpPr>
        <p:spPr>
          <a:xfrm>
            <a:off x="53460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6"/>
          <p:cNvSpPr txBox="1"/>
          <p:nvPr>
            <p:ph idx="2" type="body"/>
          </p:nvPr>
        </p:nvSpPr>
        <p:spPr>
          <a:xfrm>
            <a:off x="546588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6"/>
          <p:cNvSpPr txBox="1"/>
          <p:nvPr>
            <p:ph idx="3" type="body"/>
          </p:nvPr>
        </p:nvSpPr>
        <p:spPr>
          <a:xfrm>
            <a:off x="534600" y="3231720"/>
            <a:ext cx="9623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8" name="Shape 158"/>
        <p:cNvGrpSpPr/>
        <p:nvPr/>
      </p:nvGrpSpPr>
      <p:grpSpPr>
        <a:xfrm>
          <a:off x="0" y="0"/>
          <a:ext cx="0" cy="0"/>
          <a:chOff x="0" y="0"/>
          <a:chExt cx="0" cy="0"/>
        </a:xfrm>
      </p:grpSpPr>
      <p:sp>
        <p:nvSpPr>
          <p:cNvPr id="159" name="Google Shape;159;p37"/>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7"/>
          <p:cNvSpPr txBox="1"/>
          <p:nvPr>
            <p:ph idx="1" type="body"/>
          </p:nvPr>
        </p:nvSpPr>
        <p:spPr>
          <a:xfrm>
            <a:off x="534600" y="1408320"/>
            <a:ext cx="9623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7"/>
          <p:cNvSpPr txBox="1"/>
          <p:nvPr>
            <p:ph idx="2" type="body"/>
          </p:nvPr>
        </p:nvSpPr>
        <p:spPr>
          <a:xfrm>
            <a:off x="534600" y="3231720"/>
            <a:ext cx="9623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2" name="Shape 162"/>
        <p:cNvGrpSpPr/>
        <p:nvPr/>
      </p:nvGrpSpPr>
      <p:grpSpPr>
        <a:xfrm>
          <a:off x="0" y="0"/>
          <a:ext cx="0" cy="0"/>
          <a:chOff x="0" y="0"/>
          <a:chExt cx="0" cy="0"/>
        </a:xfrm>
      </p:grpSpPr>
      <p:sp>
        <p:nvSpPr>
          <p:cNvPr id="163" name="Google Shape;163;p38"/>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8"/>
          <p:cNvSpPr txBox="1"/>
          <p:nvPr>
            <p:ph idx="1" type="body"/>
          </p:nvPr>
        </p:nvSpPr>
        <p:spPr>
          <a:xfrm>
            <a:off x="53460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8"/>
          <p:cNvSpPr txBox="1"/>
          <p:nvPr>
            <p:ph idx="2" type="body"/>
          </p:nvPr>
        </p:nvSpPr>
        <p:spPr>
          <a:xfrm>
            <a:off x="546588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8"/>
          <p:cNvSpPr txBox="1"/>
          <p:nvPr>
            <p:ph idx="3" type="body"/>
          </p:nvPr>
        </p:nvSpPr>
        <p:spPr>
          <a:xfrm>
            <a:off x="53460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8"/>
          <p:cNvSpPr txBox="1"/>
          <p:nvPr>
            <p:ph idx="4" type="body"/>
          </p:nvPr>
        </p:nvSpPr>
        <p:spPr>
          <a:xfrm>
            <a:off x="546588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8" name="Shape 168"/>
        <p:cNvGrpSpPr/>
        <p:nvPr/>
      </p:nvGrpSpPr>
      <p:grpSpPr>
        <a:xfrm>
          <a:off x="0" y="0"/>
          <a:ext cx="0" cy="0"/>
          <a:chOff x="0" y="0"/>
          <a:chExt cx="0" cy="0"/>
        </a:xfrm>
      </p:grpSpPr>
      <p:sp>
        <p:nvSpPr>
          <p:cNvPr id="169" name="Google Shape;169;p39"/>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9"/>
          <p:cNvSpPr txBox="1"/>
          <p:nvPr>
            <p:ph idx="1" type="body"/>
          </p:nvPr>
        </p:nvSpPr>
        <p:spPr>
          <a:xfrm>
            <a:off x="534600" y="14083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9"/>
          <p:cNvSpPr txBox="1"/>
          <p:nvPr>
            <p:ph idx="2" type="body"/>
          </p:nvPr>
        </p:nvSpPr>
        <p:spPr>
          <a:xfrm>
            <a:off x="3788280" y="14083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39"/>
          <p:cNvSpPr txBox="1"/>
          <p:nvPr>
            <p:ph idx="3" type="body"/>
          </p:nvPr>
        </p:nvSpPr>
        <p:spPr>
          <a:xfrm>
            <a:off x="7042320" y="14083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39"/>
          <p:cNvSpPr txBox="1"/>
          <p:nvPr>
            <p:ph idx="4" type="body"/>
          </p:nvPr>
        </p:nvSpPr>
        <p:spPr>
          <a:xfrm>
            <a:off x="534600" y="32317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39"/>
          <p:cNvSpPr txBox="1"/>
          <p:nvPr>
            <p:ph idx="5" type="body"/>
          </p:nvPr>
        </p:nvSpPr>
        <p:spPr>
          <a:xfrm>
            <a:off x="3788280" y="32317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39"/>
          <p:cNvSpPr txBox="1"/>
          <p:nvPr>
            <p:ph idx="6" type="body"/>
          </p:nvPr>
        </p:nvSpPr>
        <p:spPr>
          <a:xfrm>
            <a:off x="7042320" y="3231720"/>
            <a:ext cx="3098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 type="body"/>
          </p:nvPr>
        </p:nvSpPr>
        <p:spPr>
          <a:xfrm>
            <a:off x="53460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5"/>
          <p:cNvSpPr txBox="1"/>
          <p:nvPr>
            <p:ph idx="2" type="body"/>
          </p:nvPr>
        </p:nvSpPr>
        <p:spPr>
          <a:xfrm>
            <a:off x="546588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7"/>
          <p:cNvSpPr txBox="1"/>
          <p:nvPr>
            <p:ph idx="1" type="subTitle"/>
          </p:nvPr>
        </p:nvSpPr>
        <p:spPr>
          <a:xfrm>
            <a:off x="2199960" y="419760"/>
            <a:ext cx="6293160" cy="2846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8"/>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 type="body"/>
          </p:nvPr>
        </p:nvSpPr>
        <p:spPr>
          <a:xfrm>
            <a:off x="53460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8"/>
          <p:cNvSpPr txBox="1"/>
          <p:nvPr>
            <p:ph idx="2" type="body"/>
          </p:nvPr>
        </p:nvSpPr>
        <p:spPr>
          <a:xfrm>
            <a:off x="546588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3" type="body"/>
          </p:nvPr>
        </p:nvSpPr>
        <p:spPr>
          <a:xfrm>
            <a:off x="53460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9"/>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 type="body"/>
          </p:nvPr>
        </p:nvSpPr>
        <p:spPr>
          <a:xfrm>
            <a:off x="534600" y="1408320"/>
            <a:ext cx="4696200" cy="3490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9"/>
          <p:cNvSpPr txBox="1"/>
          <p:nvPr>
            <p:ph idx="2" type="body"/>
          </p:nvPr>
        </p:nvSpPr>
        <p:spPr>
          <a:xfrm>
            <a:off x="546588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3" type="body"/>
          </p:nvPr>
        </p:nvSpPr>
        <p:spPr>
          <a:xfrm>
            <a:off x="5465880" y="32317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10"/>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 type="body"/>
          </p:nvPr>
        </p:nvSpPr>
        <p:spPr>
          <a:xfrm>
            <a:off x="53460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0"/>
          <p:cNvSpPr txBox="1"/>
          <p:nvPr>
            <p:ph idx="2" type="body"/>
          </p:nvPr>
        </p:nvSpPr>
        <p:spPr>
          <a:xfrm>
            <a:off x="5465880" y="1408320"/>
            <a:ext cx="469620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3" type="body"/>
          </p:nvPr>
        </p:nvSpPr>
        <p:spPr>
          <a:xfrm>
            <a:off x="534600" y="3231720"/>
            <a:ext cx="9623520" cy="1665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6.png"/><Relationship Id="rId3" Type="http://schemas.openxmlformats.org/officeDocument/2006/relationships/image" Target="../media/image3.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3.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jpg"/><Relationship Id="rId2" Type="http://schemas.openxmlformats.org/officeDocument/2006/relationships/image" Target="../media/image6.png"/><Relationship Id="rId3" Type="http://schemas.openxmlformats.org/officeDocument/2006/relationships/image" Target="../media/image3.jp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1.jpg"/><Relationship Id="rId2" Type="http://schemas.openxmlformats.org/officeDocument/2006/relationships/image" Target="../media/image6.png"/><Relationship Id="rId3" Type="http://schemas.openxmlformats.org/officeDocument/2006/relationships/image" Target="../media/image3.jpg"/><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6" Type="http://schemas.openxmlformats.org/officeDocument/2006/relationships/theme" Target="../theme/theme1.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2520"/>
            <a:ext cx="10693080" cy="601452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1800" y="294840"/>
            <a:ext cx="10693080" cy="885240"/>
          </a:xfrm>
          <a:prstGeom prst="rect">
            <a:avLst/>
          </a:prstGeom>
          <a:noFill/>
          <a:ln>
            <a:noFill/>
          </a:ln>
        </p:spPr>
      </p:pic>
      <p:pic>
        <p:nvPicPr>
          <p:cNvPr id="8" name="Google Shape;8;p1"/>
          <p:cNvPicPr preferRelativeResize="0"/>
          <p:nvPr/>
        </p:nvPicPr>
        <p:blipFill rotWithShape="1">
          <a:blip r:embed="rId3">
            <a:alphaModFix/>
          </a:blip>
          <a:srcRect b="0" l="0" r="0" t="0"/>
          <a:stretch/>
        </p:blipFill>
        <p:spPr>
          <a:xfrm>
            <a:off x="6779880" y="3895560"/>
            <a:ext cx="3905640" cy="2046600"/>
          </a:xfrm>
          <a:prstGeom prst="rect">
            <a:avLst/>
          </a:prstGeom>
          <a:noFill/>
          <a:ln>
            <a:noFill/>
          </a:ln>
        </p:spPr>
      </p:pic>
      <p:sp>
        <p:nvSpPr>
          <p:cNvPr id="9" name="Google Shape;9;p1"/>
          <p:cNvSpPr txBox="1"/>
          <p:nvPr>
            <p:ph idx="11" type="ftr"/>
          </p:nvPr>
        </p:nvSpPr>
        <p:spPr>
          <a:xfrm>
            <a:off x="3635640" y="5598360"/>
            <a:ext cx="3421440" cy="30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534600" y="5598360"/>
            <a:ext cx="2459160" cy="30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699320" y="5598360"/>
            <a:ext cx="2459160" cy="300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1pPr>
            <a:lvl2pPr indent="0" lvl="1"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2pPr>
            <a:lvl3pPr indent="0" lvl="2"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3pPr>
            <a:lvl4pPr indent="0" lvl="3"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4pPr>
            <a:lvl5pPr indent="0" lvl="4"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5pPr>
            <a:lvl6pPr indent="0" lvl="5"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6pPr>
            <a:lvl7pPr indent="0" lvl="6"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7pPr>
            <a:lvl8pPr indent="0" lvl="7"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8pPr>
            <a:lvl9pPr indent="0" lvl="8"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12" name="Google Shape;12;p1"/>
          <p:cNvSpPr txBox="1"/>
          <p:nvPr>
            <p:ph type="title"/>
          </p:nvPr>
        </p:nvSpPr>
        <p:spPr>
          <a:xfrm>
            <a:off x="534600" y="240120"/>
            <a:ext cx="9623520" cy="10047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 type="body"/>
          </p:nvPr>
        </p:nvSpPr>
        <p:spPr>
          <a:xfrm>
            <a:off x="534600" y="1408320"/>
            <a:ext cx="9623520" cy="3490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1">
            <a:alphaModFix/>
          </a:blip>
          <a:srcRect b="0" l="0" r="0" t="0"/>
          <a:stretch/>
        </p:blipFill>
        <p:spPr>
          <a:xfrm>
            <a:off x="0" y="2520"/>
            <a:ext cx="10693080" cy="6014520"/>
          </a:xfrm>
          <a:prstGeom prst="rect">
            <a:avLst/>
          </a:prstGeom>
          <a:noFill/>
          <a:ln>
            <a:noFill/>
          </a:ln>
        </p:spPr>
      </p:pic>
      <p:pic>
        <p:nvPicPr>
          <p:cNvPr id="64" name="Google Shape;64;p14"/>
          <p:cNvPicPr preferRelativeResize="0"/>
          <p:nvPr/>
        </p:nvPicPr>
        <p:blipFill rotWithShape="1">
          <a:blip r:embed="rId2">
            <a:alphaModFix/>
          </a:blip>
          <a:srcRect b="0" l="0" r="0" t="0"/>
          <a:stretch/>
        </p:blipFill>
        <p:spPr>
          <a:xfrm>
            <a:off x="1800" y="294840"/>
            <a:ext cx="10693080" cy="885240"/>
          </a:xfrm>
          <a:prstGeom prst="rect">
            <a:avLst/>
          </a:prstGeom>
          <a:noFill/>
          <a:ln>
            <a:noFill/>
          </a:ln>
        </p:spPr>
      </p:pic>
      <p:pic>
        <p:nvPicPr>
          <p:cNvPr id="65" name="Google Shape;65;p14"/>
          <p:cNvPicPr preferRelativeResize="0"/>
          <p:nvPr/>
        </p:nvPicPr>
        <p:blipFill rotWithShape="1">
          <a:blip r:embed="rId3">
            <a:alphaModFix/>
          </a:blip>
          <a:srcRect b="0" l="0" r="0" t="0"/>
          <a:stretch/>
        </p:blipFill>
        <p:spPr>
          <a:xfrm>
            <a:off x="6779880" y="3895560"/>
            <a:ext cx="3905640" cy="2046600"/>
          </a:xfrm>
          <a:prstGeom prst="rect">
            <a:avLst/>
          </a:prstGeom>
          <a:noFill/>
          <a:ln>
            <a:noFill/>
          </a:ln>
        </p:spPr>
      </p:pic>
      <p:sp>
        <p:nvSpPr>
          <p:cNvPr id="66" name="Google Shape;66;p14"/>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 type="body"/>
          </p:nvPr>
        </p:nvSpPr>
        <p:spPr>
          <a:xfrm>
            <a:off x="902880" y="1410840"/>
            <a:ext cx="9081360" cy="172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Google Shape;68;p14"/>
          <p:cNvSpPr txBox="1"/>
          <p:nvPr>
            <p:ph idx="11" type="ftr"/>
          </p:nvPr>
        </p:nvSpPr>
        <p:spPr>
          <a:xfrm>
            <a:off x="3635640" y="5598360"/>
            <a:ext cx="3421440" cy="30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9" name="Google Shape;69;p14"/>
          <p:cNvSpPr txBox="1"/>
          <p:nvPr>
            <p:ph idx="10" type="dt"/>
          </p:nvPr>
        </p:nvSpPr>
        <p:spPr>
          <a:xfrm>
            <a:off x="534600" y="5598360"/>
            <a:ext cx="2459160" cy="30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0" name="Google Shape;70;p14"/>
          <p:cNvSpPr txBox="1"/>
          <p:nvPr>
            <p:ph idx="12" type="sldNum"/>
          </p:nvPr>
        </p:nvSpPr>
        <p:spPr>
          <a:xfrm>
            <a:off x="7699320" y="5598360"/>
            <a:ext cx="2459160" cy="300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1pPr>
            <a:lvl2pPr indent="0" lvl="1"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2pPr>
            <a:lvl3pPr indent="0" lvl="2"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3pPr>
            <a:lvl4pPr indent="0" lvl="3"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4pPr>
            <a:lvl5pPr indent="0" lvl="4"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5pPr>
            <a:lvl6pPr indent="0" lvl="5"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6pPr>
            <a:lvl7pPr indent="0" lvl="6"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7pPr>
            <a:lvl8pPr indent="0" lvl="7"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8pPr>
            <a:lvl9pPr indent="0" lvl="8"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pic>
        <p:nvPicPr>
          <p:cNvPr id="120" name="Google Shape;120;p27"/>
          <p:cNvPicPr preferRelativeResize="0"/>
          <p:nvPr/>
        </p:nvPicPr>
        <p:blipFill rotWithShape="1">
          <a:blip r:embed="rId1">
            <a:alphaModFix/>
          </a:blip>
          <a:srcRect b="0" l="0" r="0" t="0"/>
          <a:stretch/>
        </p:blipFill>
        <p:spPr>
          <a:xfrm>
            <a:off x="0" y="2520"/>
            <a:ext cx="10693080" cy="6014520"/>
          </a:xfrm>
          <a:prstGeom prst="rect">
            <a:avLst/>
          </a:prstGeom>
          <a:noFill/>
          <a:ln>
            <a:noFill/>
          </a:ln>
        </p:spPr>
      </p:pic>
      <p:pic>
        <p:nvPicPr>
          <p:cNvPr id="121" name="Google Shape;121;p27"/>
          <p:cNvPicPr preferRelativeResize="0"/>
          <p:nvPr/>
        </p:nvPicPr>
        <p:blipFill rotWithShape="1">
          <a:blip r:embed="rId2">
            <a:alphaModFix/>
          </a:blip>
          <a:srcRect b="0" l="0" r="0" t="0"/>
          <a:stretch/>
        </p:blipFill>
        <p:spPr>
          <a:xfrm>
            <a:off x="1800" y="294840"/>
            <a:ext cx="10693080" cy="885240"/>
          </a:xfrm>
          <a:prstGeom prst="rect">
            <a:avLst/>
          </a:prstGeom>
          <a:noFill/>
          <a:ln>
            <a:noFill/>
          </a:ln>
        </p:spPr>
      </p:pic>
      <p:pic>
        <p:nvPicPr>
          <p:cNvPr id="122" name="Google Shape;122;p27"/>
          <p:cNvPicPr preferRelativeResize="0"/>
          <p:nvPr/>
        </p:nvPicPr>
        <p:blipFill rotWithShape="1">
          <a:blip r:embed="rId3">
            <a:alphaModFix/>
          </a:blip>
          <a:srcRect b="0" l="0" r="0" t="0"/>
          <a:stretch/>
        </p:blipFill>
        <p:spPr>
          <a:xfrm>
            <a:off x="6779880" y="3895560"/>
            <a:ext cx="3905640" cy="2046600"/>
          </a:xfrm>
          <a:prstGeom prst="rect">
            <a:avLst/>
          </a:prstGeom>
          <a:noFill/>
          <a:ln>
            <a:noFill/>
          </a:ln>
        </p:spPr>
      </p:pic>
      <p:sp>
        <p:nvSpPr>
          <p:cNvPr id="123" name="Google Shape;123;p27"/>
          <p:cNvSpPr txBox="1"/>
          <p:nvPr>
            <p:ph type="title"/>
          </p:nvPr>
        </p:nvSpPr>
        <p:spPr>
          <a:xfrm>
            <a:off x="2199960" y="419760"/>
            <a:ext cx="6293160" cy="613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4" name="Google Shape;124;p27"/>
          <p:cNvSpPr txBox="1"/>
          <p:nvPr>
            <p:ph idx="11" type="ftr"/>
          </p:nvPr>
        </p:nvSpPr>
        <p:spPr>
          <a:xfrm>
            <a:off x="3635640" y="5598360"/>
            <a:ext cx="3421440" cy="30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5" name="Google Shape;125;p27"/>
          <p:cNvSpPr txBox="1"/>
          <p:nvPr>
            <p:ph idx="10" type="dt"/>
          </p:nvPr>
        </p:nvSpPr>
        <p:spPr>
          <a:xfrm>
            <a:off x="534600" y="5598360"/>
            <a:ext cx="2459160" cy="30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6" name="Google Shape;126;p27"/>
          <p:cNvSpPr txBox="1"/>
          <p:nvPr>
            <p:ph idx="12" type="sldNum"/>
          </p:nvPr>
        </p:nvSpPr>
        <p:spPr>
          <a:xfrm>
            <a:off x="7699320" y="5598360"/>
            <a:ext cx="2459160" cy="300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1pPr>
            <a:lvl2pPr indent="0" lvl="1"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2pPr>
            <a:lvl3pPr indent="0" lvl="2"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3pPr>
            <a:lvl4pPr indent="0" lvl="3"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4pPr>
            <a:lvl5pPr indent="0" lvl="4"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5pPr>
            <a:lvl6pPr indent="0" lvl="5"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6pPr>
            <a:lvl7pPr indent="0" lvl="6"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7pPr>
            <a:lvl8pPr indent="0" lvl="7"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8pPr>
            <a:lvl9pPr indent="0" lvl="8"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127" name="Google Shape;127;p27"/>
          <p:cNvSpPr txBox="1"/>
          <p:nvPr>
            <p:ph idx="1" type="body"/>
          </p:nvPr>
        </p:nvSpPr>
        <p:spPr>
          <a:xfrm>
            <a:off x="534600" y="1408320"/>
            <a:ext cx="9623520" cy="3490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0" Type="http://schemas.openxmlformats.org/officeDocument/2006/relationships/image" Target="../media/image88.png"/><Relationship Id="rId21" Type="http://schemas.openxmlformats.org/officeDocument/2006/relationships/image" Target="../media/image192.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5.png"/><Relationship Id="rId4" Type="http://schemas.openxmlformats.org/officeDocument/2006/relationships/image" Target="../media/image99.png"/><Relationship Id="rId9" Type="http://schemas.openxmlformats.org/officeDocument/2006/relationships/image" Target="../media/image151.png"/><Relationship Id="rId5" Type="http://schemas.openxmlformats.org/officeDocument/2006/relationships/image" Target="../media/image141.png"/><Relationship Id="rId6" Type="http://schemas.openxmlformats.org/officeDocument/2006/relationships/image" Target="../media/image167.png"/><Relationship Id="rId7" Type="http://schemas.openxmlformats.org/officeDocument/2006/relationships/image" Target="../media/image76.png"/><Relationship Id="rId8" Type="http://schemas.openxmlformats.org/officeDocument/2006/relationships/image" Target="../media/image191.png"/><Relationship Id="rId11" Type="http://schemas.openxmlformats.org/officeDocument/2006/relationships/image" Target="../media/image75.png"/><Relationship Id="rId10" Type="http://schemas.openxmlformats.org/officeDocument/2006/relationships/image" Target="../media/image89.png"/><Relationship Id="rId13" Type="http://schemas.openxmlformats.org/officeDocument/2006/relationships/image" Target="../media/image161.png"/><Relationship Id="rId12" Type="http://schemas.openxmlformats.org/officeDocument/2006/relationships/image" Target="../media/image150.png"/><Relationship Id="rId15" Type="http://schemas.openxmlformats.org/officeDocument/2006/relationships/image" Target="../media/image165.png"/><Relationship Id="rId14" Type="http://schemas.openxmlformats.org/officeDocument/2006/relationships/image" Target="../media/image66.png"/><Relationship Id="rId17" Type="http://schemas.openxmlformats.org/officeDocument/2006/relationships/image" Target="../media/image178.png"/><Relationship Id="rId16" Type="http://schemas.openxmlformats.org/officeDocument/2006/relationships/image" Target="../media/image153.png"/><Relationship Id="rId19" Type="http://schemas.openxmlformats.org/officeDocument/2006/relationships/image" Target="../media/image107.png"/><Relationship Id="rId18" Type="http://schemas.openxmlformats.org/officeDocument/2006/relationships/image" Target="../media/image9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7.png"/><Relationship Id="rId4" Type="http://schemas.openxmlformats.org/officeDocument/2006/relationships/image" Target="../media/image163.png"/><Relationship Id="rId9" Type="http://schemas.openxmlformats.org/officeDocument/2006/relationships/image" Target="../media/image16.png"/><Relationship Id="rId5" Type="http://schemas.openxmlformats.org/officeDocument/2006/relationships/image" Target="../media/image160.png"/><Relationship Id="rId6" Type="http://schemas.openxmlformats.org/officeDocument/2006/relationships/image" Target="../media/image21.png"/><Relationship Id="rId7" Type="http://schemas.openxmlformats.org/officeDocument/2006/relationships/image" Target="../media/image183.png"/><Relationship Id="rId8" Type="http://schemas.openxmlformats.org/officeDocument/2006/relationships/image" Target="../media/image206.png"/><Relationship Id="rId11" Type="http://schemas.openxmlformats.org/officeDocument/2006/relationships/image" Target="../media/image182.png"/><Relationship Id="rId10" Type="http://schemas.openxmlformats.org/officeDocument/2006/relationships/image" Target="../media/image172.png"/><Relationship Id="rId13" Type="http://schemas.openxmlformats.org/officeDocument/2006/relationships/image" Target="../media/image226.png"/><Relationship Id="rId12" Type="http://schemas.openxmlformats.org/officeDocument/2006/relationships/image" Target="../media/image63.png"/><Relationship Id="rId15" Type="http://schemas.openxmlformats.org/officeDocument/2006/relationships/image" Target="../media/image197.png"/><Relationship Id="rId14" Type="http://schemas.openxmlformats.org/officeDocument/2006/relationships/image" Target="../media/image170.png"/></Relationships>
</file>

<file path=ppt/slides/_rels/slide12.xml.rels><?xml version="1.0" encoding="UTF-8" standalone="yes"?><Relationships xmlns="http://schemas.openxmlformats.org/package/2006/relationships"><Relationship Id="rId20" Type="http://schemas.openxmlformats.org/officeDocument/2006/relationships/image" Target="../media/image190.png"/><Relationship Id="rId22" Type="http://schemas.openxmlformats.org/officeDocument/2006/relationships/image" Target="../media/image230.png"/><Relationship Id="rId21" Type="http://schemas.openxmlformats.org/officeDocument/2006/relationships/image" Target="../media/image67.png"/><Relationship Id="rId23" Type="http://schemas.openxmlformats.org/officeDocument/2006/relationships/image" Target="../media/image209.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7.png"/><Relationship Id="rId4" Type="http://schemas.openxmlformats.org/officeDocument/2006/relationships/image" Target="../media/image54.png"/><Relationship Id="rId9" Type="http://schemas.openxmlformats.org/officeDocument/2006/relationships/image" Target="../media/image180.png"/><Relationship Id="rId5" Type="http://schemas.openxmlformats.org/officeDocument/2006/relationships/image" Target="../media/image12.png"/><Relationship Id="rId6" Type="http://schemas.openxmlformats.org/officeDocument/2006/relationships/image" Target="../media/image71.png"/><Relationship Id="rId7" Type="http://schemas.openxmlformats.org/officeDocument/2006/relationships/image" Target="../media/image25.png"/><Relationship Id="rId8" Type="http://schemas.openxmlformats.org/officeDocument/2006/relationships/image" Target="../media/image196.png"/><Relationship Id="rId11" Type="http://schemas.openxmlformats.org/officeDocument/2006/relationships/image" Target="../media/image184.png"/><Relationship Id="rId10" Type="http://schemas.openxmlformats.org/officeDocument/2006/relationships/image" Target="../media/image195.png"/><Relationship Id="rId13" Type="http://schemas.openxmlformats.org/officeDocument/2006/relationships/image" Target="../media/image189.png"/><Relationship Id="rId12" Type="http://schemas.openxmlformats.org/officeDocument/2006/relationships/image" Target="../media/image210.png"/><Relationship Id="rId15" Type="http://schemas.openxmlformats.org/officeDocument/2006/relationships/image" Target="../media/image225.png"/><Relationship Id="rId14" Type="http://schemas.openxmlformats.org/officeDocument/2006/relationships/image" Target="../media/image183.png"/><Relationship Id="rId17" Type="http://schemas.openxmlformats.org/officeDocument/2006/relationships/image" Target="../media/image80.png"/><Relationship Id="rId16" Type="http://schemas.openxmlformats.org/officeDocument/2006/relationships/image" Target="../media/image198.png"/><Relationship Id="rId19" Type="http://schemas.openxmlformats.org/officeDocument/2006/relationships/image" Target="../media/image28.png"/><Relationship Id="rId18" Type="http://schemas.openxmlformats.org/officeDocument/2006/relationships/image" Target="../media/image19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55.png"/><Relationship Id="rId9" Type="http://schemas.openxmlformats.org/officeDocument/2006/relationships/image" Target="../media/image238.png"/><Relationship Id="rId5" Type="http://schemas.openxmlformats.org/officeDocument/2006/relationships/image" Target="../media/image19.png"/><Relationship Id="rId6" Type="http://schemas.openxmlformats.org/officeDocument/2006/relationships/image" Target="../media/image42.png"/><Relationship Id="rId7" Type="http://schemas.openxmlformats.org/officeDocument/2006/relationships/image" Target="../media/image12.png"/><Relationship Id="rId8" Type="http://schemas.openxmlformats.org/officeDocument/2006/relationships/image" Target="../media/image44.png"/><Relationship Id="rId11" Type="http://schemas.openxmlformats.org/officeDocument/2006/relationships/image" Target="../media/image67.png"/><Relationship Id="rId10" Type="http://schemas.openxmlformats.org/officeDocument/2006/relationships/image" Target="../media/image243.png"/><Relationship Id="rId13" Type="http://schemas.openxmlformats.org/officeDocument/2006/relationships/image" Target="../media/image31.png"/><Relationship Id="rId12" Type="http://schemas.openxmlformats.org/officeDocument/2006/relationships/image" Target="../media/image16.png"/><Relationship Id="rId15" Type="http://schemas.openxmlformats.org/officeDocument/2006/relationships/image" Target="../media/image229.png"/><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20" Type="http://schemas.openxmlformats.org/officeDocument/2006/relationships/image" Target="../media/image229.png"/><Relationship Id="rId22" Type="http://schemas.openxmlformats.org/officeDocument/2006/relationships/image" Target="../media/image238.png"/><Relationship Id="rId21" Type="http://schemas.openxmlformats.org/officeDocument/2006/relationships/image" Target="../media/image67.png"/><Relationship Id="rId23" Type="http://schemas.openxmlformats.org/officeDocument/2006/relationships/image" Target="../media/image264.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02.png"/><Relationship Id="rId4" Type="http://schemas.openxmlformats.org/officeDocument/2006/relationships/image" Target="../media/image206.png"/><Relationship Id="rId9" Type="http://schemas.openxmlformats.org/officeDocument/2006/relationships/image" Target="../media/image172.png"/><Relationship Id="rId5" Type="http://schemas.openxmlformats.org/officeDocument/2006/relationships/image" Target="../media/image299.png"/><Relationship Id="rId6" Type="http://schemas.openxmlformats.org/officeDocument/2006/relationships/image" Target="../media/image16.png"/><Relationship Id="rId7" Type="http://schemas.openxmlformats.org/officeDocument/2006/relationships/image" Target="../media/image183.png"/><Relationship Id="rId8" Type="http://schemas.openxmlformats.org/officeDocument/2006/relationships/image" Target="../media/image263.png"/><Relationship Id="rId11" Type="http://schemas.openxmlformats.org/officeDocument/2006/relationships/image" Target="../media/image30.png"/><Relationship Id="rId10" Type="http://schemas.openxmlformats.org/officeDocument/2006/relationships/image" Target="../media/image28.png"/><Relationship Id="rId13" Type="http://schemas.openxmlformats.org/officeDocument/2006/relationships/image" Target="../media/image42.png"/><Relationship Id="rId12" Type="http://schemas.openxmlformats.org/officeDocument/2006/relationships/image" Target="../media/image241.png"/><Relationship Id="rId15" Type="http://schemas.openxmlformats.org/officeDocument/2006/relationships/image" Target="../media/image286.png"/><Relationship Id="rId14" Type="http://schemas.openxmlformats.org/officeDocument/2006/relationships/image" Target="../media/image71.png"/><Relationship Id="rId17" Type="http://schemas.openxmlformats.org/officeDocument/2006/relationships/image" Target="../media/image44.png"/><Relationship Id="rId16" Type="http://schemas.openxmlformats.org/officeDocument/2006/relationships/image" Target="../media/image242.png"/><Relationship Id="rId19" Type="http://schemas.openxmlformats.org/officeDocument/2006/relationships/image" Target="../media/image37.png"/><Relationship Id="rId18" Type="http://schemas.openxmlformats.org/officeDocument/2006/relationships/image" Target="../media/image25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73.png"/><Relationship Id="rId4" Type="http://schemas.openxmlformats.org/officeDocument/2006/relationships/image" Target="../media/image21.png"/><Relationship Id="rId9" Type="http://schemas.openxmlformats.org/officeDocument/2006/relationships/image" Target="../media/image268.png"/><Relationship Id="rId5" Type="http://schemas.openxmlformats.org/officeDocument/2006/relationships/image" Target="../media/image195.png"/><Relationship Id="rId6" Type="http://schemas.openxmlformats.org/officeDocument/2006/relationships/image" Target="../media/image183.png"/><Relationship Id="rId7" Type="http://schemas.openxmlformats.org/officeDocument/2006/relationships/image" Target="../media/image177.png"/><Relationship Id="rId8" Type="http://schemas.openxmlformats.org/officeDocument/2006/relationships/image" Target="../media/image172.png"/><Relationship Id="rId11" Type="http://schemas.openxmlformats.org/officeDocument/2006/relationships/image" Target="../media/image67.png"/><Relationship Id="rId10" Type="http://schemas.openxmlformats.org/officeDocument/2006/relationships/image" Target="../media/image280.png"/><Relationship Id="rId12" Type="http://schemas.openxmlformats.org/officeDocument/2006/relationships/image" Target="../media/image25.png"/></Relationships>
</file>

<file path=ppt/slides/_rels/slide16.xml.rels><?xml version="1.0" encoding="UTF-8" standalone="yes"?><Relationships xmlns="http://schemas.openxmlformats.org/package/2006/relationships"><Relationship Id="rId20" Type="http://schemas.openxmlformats.org/officeDocument/2006/relationships/image" Target="../media/image321.png"/><Relationship Id="rId22" Type="http://schemas.openxmlformats.org/officeDocument/2006/relationships/image" Target="../media/image298.png"/><Relationship Id="rId21" Type="http://schemas.openxmlformats.org/officeDocument/2006/relationships/image" Target="../media/image31.png"/><Relationship Id="rId24" Type="http://schemas.openxmlformats.org/officeDocument/2006/relationships/image" Target="../media/image30.png"/><Relationship Id="rId23" Type="http://schemas.openxmlformats.org/officeDocument/2006/relationships/image" Target="../media/image291.png"/><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1.png"/><Relationship Id="rId4" Type="http://schemas.openxmlformats.org/officeDocument/2006/relationships/image" Target="../media/image282.png"/><Relationship Id="rId9" Type="http://schemas.openxmlformats.org/officeDocument/2006/relationships/image" Target="../media/image225.png"/><Relationship Id="rId26" Type="http://schemas.openxmlformats.org/officeDocument/2006/relationships/image" Target="../media/image16.png"/><Relationship Id="rId25" Type="http://schemas.openxmlformats.org/officeDocument/2006/relationships/image" Target="../media/image67.png"/><Relationship Id="rId28" Type="http://schemas.openxmlformats.org/officeDocument/2006/relationships/image" Target="../media/image229.png"/><Relationship Id="rId27" Type="http://schemas.openxmlformats.org/officeDocument/2006/relationships/image" Target="../media/image297.png"/><Relationship Id="rId5" Type="http://schemas.openxmlformats.org/officeDocument/2006/relationships/image" Target="../media/image57.png"/><Relationship Id="rId6" Type="http://schemas.openxmlformats.org/officeDocument/2006/relationships/image" Target="../media/image19.png"/><Relationship Id="rId29" Type="http://schemas.openxmlformats.org/officeDocument/2006/relationships/image" Target="../media/image312.png"/><Relationship Id="rId7" Type="http://schemas.openxmlformats.org/officeDocument/2006/relationships/image" Target="../media/image177.png"/><Relationship Id="rId8" Type="http://schemas.openxmlformats.org/officeDocument/2006/relationships/image" Target="../media/image12.png"/><Relationship Id="rId11" Type="http://schemas.openxmlformats.org/officeDocument/2006/relationships/image" Target="../media/image25.png"/><Relationship Id="rId10" Type="http://schemas.openxmlformats.org/officeDocument/2006/relationships/image" Target="../media/image63.png"/><Relationship Id="rId13" Type="http://schemas.openxmlformats.org/officeDocument/2006/relationships/image" Target="../media/image35.png"/><Relationship Id="rId12" Type="http://schemas.openxmlformats.org/officeDocument/2006/relationships/image" Target="../media/image278.png"/><Relationship Id="rId15" Type="http://schemas.openxmlformats.org/officeDocument/2006/relationships/image" Target="../media/image276.png"/><Relationship Id="rId14" Type="http://schemas.openxmlformats.org/officeDocument/2006/relationships/image" Target="../media/image270.png"/><Relationship Id="rId17" Type="http://schemas.openxmlformats.org/officeDocument/2006/relationships/image" Target="../media/image44.png"/><Relationship Id="rId16" Type="http://schemas.openxmlformats.org/officeDocument/2006/relationships/image" Target="../media/image304.png"/><Relationship Id="rId19" Type="http://schemas.openxmlformats.org/officeDocument/2006/relationships/image" Target="../media/image40.png"/><Relationship Id="rId18"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9.png"/><Relationship Id="rId9" Type="http://schemas.openxmlformats.org/officeDocument/2006/relationships/image" Target="../media/image21.png"/><Relationship Id="rId5" Type="http://schemas.openxmlformats.org/officeDocument/2006/relationships/image" Target="../media/image348.png"/><Relationship Id="rId6" Type="http://schemas.openxmlformats.org/officeDocument/2006/relationships/image" Target="../media/image35.png"/><Relationship Id="rId7" Type="http://schemas.openxmlformats.org/officeDocument/2006/relationships/image" Target="../media/image78.png"/><Relationship Id="rId8" Type="http://schemas.openxmlformats.org/officeDocument/2006/relationships/image" Target="../media/image67.png"/><Relationship Id="rId11" Type="http://schemas.openxmlformats.org/officeDocument/2006/relationships/image" Target="../media/image238.png"/><Relationship Id="rId10" Type="http://schemas.openxmlformats.org/officeDocument/2006/relationships/image" Target="../media/image297.png"/><Relationship Id="rId13" Type="http://schemas.openxmlformats.org/officeDocument/2006/relationships/image" Target="../media/image379.png"/><Relationship Id="rId12" Type="http://schemas.openxmlformats.org/officeDocument/2006/relationships/image" Target="../media/image7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35.png"/><Relationship Id="rId4" Type="http://schemas.openxmlformats.org/officeDocument/2006/relationships/image" Target="../media/image67.png"/><Relationship Id="rId9" Type="http://schemas.openxmlformats.org/officeDocument/2006/relationships/image" Target="../media/image12.png"/><Relationship Id="rId5" Type="http://schemas.openxmlformats.org/officeDocument/2006/relationships/image" Target="../media/image25.png"/><Relationship Id="rId6" Type="http://schemas.openxmlformats.org/officeDocument/2006/relationships/image" Target="../media/image28.png"/><Relationship Id="rId7" Type="http://schemas.openxmlformats.org/officeDocument/2006/relationships/image" Target="../media/image226.png"/><Relationship Id="rId8"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83.png"/><Relationship Id="rId4" Type="http://schemas.openxmlformats.org/officeDocument/2006/relationships/image" Target="../media/image353.png"/><Relationship Id="rId9" Type="http://schemas.openxmlformats.org/officeDocument/2006/relationships/image" Target="../media/image358.png"/><Relationship Id="rId5" Type="http://schemas.openxmlformats.org/officeDocument/2006/relationships/image" Target="../media/image273.png"/><Relationship Id="rId6" Type="http://schemas.openxmlformats.org/officeDocument/2006/relationships/image" Target="../media/image21.png"/><Relationship Id="rId7" Type="http://schemas.openxmlformats.org/officeDocument/2006/relationships/image" Target="../media/image84.png"/><Relationship Id="rId8" Type="http://schemas.openxmlformats.org/officeDocument/2006/relationships/image" Target="../media/image189.png"/><Relationship Id="rId11" Type="http://schemas.openxmlformats.org/officeDocument/2006/relationships/image" Target="../media/image67.png"/><Relationship Id="rId10" Type="http://schemas.openxmlformats.org/officeDocument/2006/relationships/image" Target="../media/image225.png"/><Relationship Id="rId13" Type="http://schemas.openxmlformats.org/officeDocument/2006/relationships/image" Target="../media/image12.png"/><Relationship Id="rId12" Type="http://schemas.openxmlformats.org/officeDocument/2006/relationships/image" Target="../media/image177.png"/><Relationship Id="rId14" Type="http://schemas.openxmlformats.org/officeDocument/2006/relationships/image" Target="../media/image28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5.png"/><Relationship Id="rId4" Type="http://schemas.openxmlformats.org/officeDocument/2006/relationships/image" Target="../media/image180.png"/><Relationship Id="rId9" Type="http://schemas.openxmlformats.org/officeDocument/2006/relationships/image" Target="../media/image16.png"/><Relationship Id="rId5" Type="http://schemas.openxmlformats.org/officeDocument/2006/relationships/image" Target="../media/image225.png"/><Relationship Id="rId6" Type="http://schemas.openxmlformats.org/officeDocument/2006/relationships/image" Target="../media/image424.png"/><Relationship Id="rId7" Type="http://schemas.openxmlformats.org/officeDocument/2006/relationships/image" Target="../media/image299.png"/><Relationship Id="rId8" Type="http://schemas.openxmlformats.org/officeDocument/2006/relationships/image" Target="../media/image206.png"/><Relationship Id="rId11" Type="http://schemas.openxmlformats.org/officeDocument/2006/relationships/image" Target="../media/image351.png"/><Relationship Id="rId10" Type="http://schemas.openxmlformats.org/officeDocument/2006/relationships/image" Target="../media/image238.png"/><Relationship Id="rId13" Type="http://schemas.openxmlformats.org/officeDocument/2006/relationships/image" Target="../media/image366.png"/><Relationship Id="rId12" Type="http://schemas.openxmlformats.org/officeDocument/2006/relationships/image" Target="../media/image31.png"/><Relationship Id="rId15" Type="http://schemas.openxmlformats.org/officeDocument/2006/relationships/image" Target="../media/image25.png"/><Relationship Id="rId14" Type="http://schemas.openxmlformats.org/officeDocument/2006/relationships/image" Target="../media/image67.png"/><Relationship Id="rId16"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44.png"/><Relationship Id="rId21" Type="http://schemas.openxmlformats.org/officeDocument/2006/relationships/image" Target="../media/image35.png"/><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8.png"/><Relationship Id="rId4" Type="http://schemas.openxmlformats.org/officeDocument/2006/relationships/image" Target="../media/image351.png"/><Relationship Id="rId9" Type="http://schemas.openxmlformats.org/officeDocument/2006/relationships/image" Target="../media/image195.png"/><Relationship Id="rId5" Type="http://schemas.openxmlformats.org/officeDocument/2006/relationships/image" Target="../media/image393.png"/><Relationship Id="rId6" Type="http://schemas.openxmlformats.org/officeDocument/2006/relationships/image" Target="../media/image273.png"/><Relationship Id="rId7" Type="http://schemas.openxmlformats.org/officeDocument/2006/relationships/image" Target="../media/image16.png"/><Relationship Id="rId8" Type="http://schemas.openxmlformats.org/officeDocument/2006/relationships/image" Target="../media/image357.png"/><Relationship Id="rId11" Type="http://schemas.openxmlformats.org/officeDocument/2006/relationships/image" Target="../media/image424.png"/><Relationship Id="rId10" Type="http://schemas.openxmlformats.org/officeDocument/2006/relationships/image" Target="../media/image177.png"/><Relationship Id="rId13" Type="http://schemas.openxmlformats.org/officeDocument/2006/relationships/image" Target="../media/image371.png"/><Relationship Id="rId12" Type="http://schemas.openxmlformats.org/officeDocument/2006/relationships/image" Target="../media/image299.png"/><Relationship Id="rId15" Type="http://schemas.openxmlformats.org/officeDocument/2006/relationships/image" Target="../media/image25.png"/><Relationship Id="rId14" Type="http://schemas.openxmlformats.org/officeDocument/2006/relationships/image" Target="../media/image28.png"/><Relationship Id="rId17" Type="http://schemas.openxmlformats.org/officeDocument/2006/relationships/image" Target="../media/image54.png"/><Relationship Id="rId16" Type="http://schemas.openxmlformats.org/officeDocument/2006/relationships/image" Target="../media/image431.png"/><Relationship Id="rId19" Type="http://schemas.openxmlformats.org/officeDocument/2006/relationships/image" Target="../media/image67.png"/><Relationship Id="rId18" Type="http://schemas.openxmlformats.org/officeDocument/2006/relationships/image" Target="../media/image28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19.png"/><Relationship Id="rId4" Type="http://schemas.openxmlformats.org/officeDocument/2006/relationships/image" Target="../media/image71.png"/><Relationship Id="rId9" Type="http://schemas.openxmlformats.org/officeDocument/2006/relationships/image" Target="../media/image374.png"/><Relationship Id="rId5" Type="http://schemas.openxmlformats.org/officeDocument/2006/relationships/image" Target="../media/image25.png"/><Relationship Id="rId6" Type="http://schemas.openxmlformats.org/officeDocument/2006/relationships/image" Target="../media/image31.png"/><Relationship Id="rId7" Type="http://schemas.openxmlformats.org/officeDocument/2006/relationships/image" Target="../media/image408.png"/><Relationship Id="rId8" Type="http://schemas.openxmlformats.org/officeDocument/2006/relationships/image" Target="../media/image177.png"/><Relationship Id="rId11" Type="http://schemas.openxmlformats.org/officeDocument/2006/relationships/image" Target="../media/image44.png"/><Relationship Id="rId10" Type="http://schemas.openxmlformats.org/officeDocument/2006/relationships/image" Target="../media/image12.png"/><Relationship Id="rId13" Type="http://schemas.openxmlformats.org/officeDocument/2006/relationships/image" Target="../media/image57.png"/><Relationship Id="rId12" Type="http://schemas.openxmlformats.org/officeDocument/2006/relationships/image" Target="../media/image455.png"/><Relationship Id="rId15" Type="http://schemas.openxmlformats.org/officeDocument/2006/relationships/image" Target="../media/image229.png"/><Relationship Id="rId1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7.png"/><Relationship Id="rId4" Type="http://schemas.openxmlformats.org/officeDocument/2006/relationships/image" Target="../media/image406.png"/><Relationship Id="rId9" Type="http://schemas.openxmlformats.org/officeDocument/2006/relationships/image" Target="../media/image30.png"/><Relationship Id="rId5" Type="http://schemas.openxmlformats.org/officeDocument/2006/relationships/image" Target="../media/image12.png"/><Relationship Id="rId6" Type="http://schemas.openxmlformats.org/officeDocument/2006/relationships/image" Target="../media/image400.png"/><Relationship Id="rId7" Type="http://schemas.openxmlformats.org/officeDocument/2006/relationships/image" Target="../media/image54.png"/><Relationship Id="rId8" Type="http://schemas.openxmlformats.org/officeDocument/2006/relationships/image" Target="../media/image16.png"/><Relationship Id="rId11" Type="http://schemas.openxmlformats.org/officeDocument/2006/relationships/image" Target="../media/image358.png"/><Relationship Id="rId10" Type="http://schemas.openxmlformats.org/officeDocument/2006/relationships/image" Target="../media/image29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9.png"/><Relationship Id="rId9" Type="http://schemas.openxmlformats.org/officeDocument/2006/relationships/image" Target="../media/image226.png"/><Relationship Id="rId5" Type="http://schemas.openxmlformats.org/officeDocument/2006/relationships/image" Target="../media/image348.png"/><Relationship Id="rId6" Type="http://schemas.openxmlformats.org/officeDocument/2006/relationships/image" Target="../media/image35.png"/><Relationship Id="rId7" Type="http://schemas.openxmlformats.org/officeDocument/2006/relationships/image" Target="../media/image78.png"/><Relationship Id="rId8" Type="http://schemas.openxmlformats.org/officeDocument/2006/relationships/image" Target="../media/image71.png"/><Relationship Id="rId11" Type="http://schemas.openxmlformats.org/officeDocument/2006/relationships/image" Target="../media/image229.png"/><Relationship Id="rId10" Type="http://schemas.openxmlformats.org/officeDocument/2006/relationships/image" Target="../media/image67.png"/><Relationship Id="rId13" Type="http://schemas.openxmlformats.org/officeDocument/2006/relationships/image" Target="../media/image19.png"/><Relationship Id="rId12" Type="http://schemas.openxmlformats.org/officeDocument/2006/relationships/image" Target="../media/image40.png"/><Relationship Id="rId15" Type="http://schemas.openxmlformats.org/officeDocument/2006/relationships/image" Target="../media/image438.png"/><Relationship Id="rId1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450.png"/><Relationship Id="rId9" Type="http://schemas.openxmlformats.org/officeDocument/2006/relationships/image" Target="../media/image57.png"/><Relationship Id="rId5" Type="http://schemas.openxmlformats.org/officeDocument/2006/relationships/image" Target="../media/image25.png"/><Relationship Id="rId6" Type="http://schemas.openxmlformats.org/officeDocument/2006/relationships/image" Target="../media/image37.png"/><Relationship Id="rId7" Type="http://schemas.openxmlformats.org/officeDocument/2006/relationships/image" Target="../media/image19.png"/><Relationship Id="rId8" Type="http://schemas.openxmlformats.org/officeDocument/2006/relationships/image" Target="../media/image30.png"/><Relationship Id="rId11" Type="http://schemas.openxmlformats.org/officeDocument/2006/relationships/image" Target="../media/image229.png"/><Relationship Id="rId10" Type="http://schemas.openxmlformats.org/officeDocument/2006/relationships/image" Target="../media/image12.png"/><Relationship Id="rId13" Type="http://schemas.openxmlformats.org/officeDocument/2006/relationships/image" Target="../media/image67.png"/><Relationship Id="rId12" Type="http://schemas.openxmlformats.org/officeDocument/2006/relationships/image" Target="../media/image433.png"/><Relationship Id="rId15" Type="http://schemas.openxmlformats.org/officeDocument/2006/relationships/image" Target="../media/image182.png"/><Relationship Id="rId14" Type="http://schemas.openxmlformats.org/officeDocument/2006/relationships/image" Target="../media/image21.png"/><Relationship Id="rId17" Type="http://schemas.openxmlformats.org/officeDocument/2006/relationships/image" Target="../media/image358.png"/><Relationship Id="rId16" Type="http://schemas.openxmlformats.org/officeDocument/2006/relationships/image" Target="../media/image437.png"/><Relationship Id="rId19" Type="http://schemas.openxmlformats.org/officeDocument/2006/relationships/image" Target="../media/image457.png"/><Relationship Id="rId18"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442.png"/><Relationship Id="rId9" Type="http://schemas.openxmlformats.org/officeDocument/2006/relationships/image" Target="../media/image30.png"/><Relationship Id="rId5" Type="http://schemas.openxmlformats.org/officeDocument/2006/relationships/image" Target="../media/image28.png"/><Relationship Id="rId6" Type="http://schemas.openxmlformats.org/officeDocument/2006/relationships/image" Target="../media/image449.png"/><Relationship Id="rId7" Type="http://schemas.openxmlformats.org/officeDocument/2006/relationships/image" Target="../media/image255.png"/><Relationship Id="rId8" Type="http://schemas.openxmlformats.org/officeDocument/2006/relationships/image" Target="../media/image321.png"/><Relationship Id="rId11" Type="http://schemas.openxmlformats.org/officeDocument/2006/relationships/image" Target="../media/image71.png"/><Relationship Id="rId10" Type="http://schemas.openxmlformats.org/officeDocument/2006/relationships/image" Target="../media/image456.png"/><Relationship Id="rId13" Type="http://schemas.openxmlformats.org/officeDocument/2006/relationships/image" Target="../media/image54.png"/><Relationship Id="rId12" Type="http://schemas.openxmlformats.org/officeDocument/2006/relationships/image" Target="../media/image460.png"/><Relationship Id="rId14" Type="http://schemas.openxmlformats.org/officeDocument/2006/relationships/image" Target="../media/image27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31.png"/><Relationship Id="rId13" Type="http://schemas.openxmlformats.org/officeDocument/2006/relationships/image" Target="../media/image40.png"/><Relationship Id="rId12"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7.png"/><Relationship Id="rId9" Type="http://schemas.openxmlformats.org/officeDocument/2006/relationships/image" Target="../media/image12.png"/><Relationship Id="rId15" Type="http://schemas.openxmlformats.org/officeDocument/2006/relationships/image" Target="../media/image15.png"/><Relationship Id="rId14" Type="http://schemas.openxmlformats.org/officeDocument/2006/relationships/image" Target="../media/image16.png"/><Relationship Id="rId16"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28.png"/><Relationship Id="rId7" Type="http://schemas.openxmlformats.org/officeDocument/2006/relationships/image" Target="../media/image9.png"/><Relationship Id="rId8" Type="http://schemas.openxmlformats.org/officeDocument/2006/relationships/image" Target="../media/image29.png"/></Relationships>
</file>

<file path=ppt/slides/_rels/slide5.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19.png"/><Relationship Id="rId13" Type="http://schemas.openxmlformats.org/officeDocument/2006/relationships/image" Target="../media/image59.png"/><Relationship Id="rId12" Type="http://schemas.openxmlformats.org/officeDocument/2006/relationships/image" Target="../media/image57.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25.png"/><Relationship Id="rId15" Type="http://schemas.openxmlformats.org/officeDocument/2006/relationships/image" Target="../media/image50.png"/><Relationship Id="rId14" Type="http://schemas.openxmlformats.org/officeDocument/2006/relationships/image" Target="../media/image42.png"/><Relationship Id="rId17" Type="http://schemas.openxmlformats.org/officeDocument/2006/relationships/image" Target="../media/image21.png"/><Relationship Id="rId16" Type="http://schemas.openxmlformats.org/officeDocument/2006/relationships/image" Target="../media/image55.png"/><Relationship Id="rId5" Type="http://schemas.openxmlformats.org/officeDocument/2006/relationships/image" Target="../media/image44.png"/><Relationship Id="rId6" Type="http://schemas.openxmlformats.org/officeDocument/2006/relationships/image" Target="../media/image67.png"/><Relationship Id="rId7" Type="http://schemas.openxmlformats.org/officeDocument/2006/relationships/image" Target="../media/image16.png"/><Relationship Id="rId8" Type="http://schemas.openxmlformats.org/officeDocument/2006/relationships/image" Target="../media/image54.png"/></Relationships>
</file>

<file path=ppt/slides/_rels/slide6.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21.png"/><Relationship Id="rId13" Type="http://schemas.openxmlformats.org/officeDocument/2006/relationships/image" Target="../media/image16.png"/><Relationship Id="rId12" Type="http://schemas.openxmlformats.org/officeDocument/2006/relationships/image" Target="../media/image58.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54.png"/><Relationship Id="rId9" Type="http://schemas.openxmlformats.org/officeDocument/2006/relationships/image" Target="../media/image49.png"/><Relationship Id="rId15" Type="http://schemas.openxmlformats.org/officeDocument/2006/relationships/image" Target="../media/image78.png"/><Relationship Id="rId14" Type="http://schemas.openxmlformats.org/officeDocument/2006/relationships/image" Target="../media/image80.png"/><Relationship Id="rId17" Type="http://schemas.openxmlformats.org/officeDocument/2006/relationships/image" Target="../media/image9.png"/><Relationship Id="rId16" Type="http://schemas.openxmlformats.org/officeDocument/2006/relationships/image" Target="../media/image84.png"/><Relationship Id="rId5" Type="http://schemas.openxmlformats.org/officeDocument/2006/relationships/image" Target="../media/image12.png"/><Relationship Id="rId6" Type="http://schemas.openxmlformats.org/officeDocument/2006/relationships/image" Target="../media/image31.png"/><Relationship Id="rId7" Type="http://schemas.openxmlformats.org/officeDocument/2006/relationships/image" Target="../media/image71.png"/><Relationship Id="rId8" Type="http://schemas.openxmlformats.org/officeDocument/2006/relationships/image" Target="../media/image63.png"/></Relationships>
</file>

<file path=ppt/slides/_rels/slide7.xml.rels><?xml version="1.0" encoding="UTF-8" standalone="yes"?><Relationships xmlns="http://schemas.openxmlformats.org/package/2006/relationships"><Relationship Id="rId11" Type="http://schemas.openxmlformats.org/officeDocument/2006/relationships/image" Target="../media/image94.png"/><Relationship Id="rId10" Type="http://schemas.openxmlformats.org/officeDocument/2006/relationships/image" Target="../media/image76.png"/><Relationship Id="rId13" Type="http://schemas.openxmlformats.org/officeDocument/2006/relationships/image" Target="../media/image86.png"/><Relationship Id="rId12" Type="http://schemas.openxmlformats.org/officeDocument/2006/relationships/image" Target="../media/image100.png"/><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5.png"/><Relationship Id="rId4" Type="http://schemas.openxmlformats.org/officeDocument/2006/relationships/image" Target="../media/image89.png"/><Relationship Id="rId9" Type="http://schemas.openxmlformats.org/officeDocument/2006/relationships/image" Target="../media/image62.png"/><Relationship Id="rId5" Type="http://schemas.openxmlformats.org/officeDocument/2006/relationships/image" Target="../media/image66.png"/><Relationship Id="rId6" Type="http://schemas.openxmlformats.org/officeDocument/2006/relationships/image" Target="../media/image91.png"/><Relationship Id="rId7" Type="http://schemas.openxmlformats.org/officeDocument/2006/relationships/image" Target="../media/image85.png"/><Relationship Id="rId8" Type="http://schemas.openxmlformats.org/officeDocument/2006/relationships/image" Target="../media/image64.png"/></Relationships>
</file>

<file path=ppt/slides/_rels/slide8.xml.rels><?xml version="1.0" encoding="UTF-8" standalone="yes"?><Relationships xmlns="http://schemas.openxmlformats.org/package/2006/relationships"><Relationship Id="rId20" Type="http://schemas.openxmlformats.org/officeDocument/2006/relationships/image" Target="../media/image112.png"/><Relationship Id="rId11" Type="http://schemas.openxmlformats.org/officeDocument/2006/relationships/image" Target="../media/image113.png"/><Relationship Id="rId10" Type="http://schemas.openxmlformats.org/officeDocument/2006/relationships/image" Target="../media/image83.png"/><Relationship Id="rId21" Type="http://schemas.openxmlformats.org/officeDocument/2006/relationships/image" Target="../media/image111.png"/><Relationship Id="rId13" Type="http://schemas.openxmlformats.org/officeDocument/2006/relationships/image" Target="../media/image97.png"/><Relationship Id="rId12" Type="http://schemas.openxmlformats.org/officeDocument/2006/relationships/image" Target="../media/image107.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9.png"/><Relationship Id="rId4" Type="http://schemas.openxmlformats.org/officeDocument/2006/relationships/image" Target="../media/image88.png"/><Relationship Id="rId9" Type="http://schemas.openxmlformats.org/officeDocument/2006/relationships/image" Target="../media/image91.png"/><Relationship Id="rId15" Type="http://schemas.openxmlformats.org/officeDocument/2006/relationships/image" Target="../media/image119.png"/><Relationship Id="rId14" Type="http://schemas.openxmlformats.org/officeDocument/2006/relationships/image" Target="../media/image103.png"/><Relationship Id="rId17" Type="http://schemas.openxmlformats.org/officeDocument/2006/relationships/image" Target="../media/image98.png"/><Relationship Id="rId16" Type="http://schemas.openxmlformats.org/officeDocument/2006/relationships/image" Target="../media/image96.png"/><Relationship Id="rId5" Type="http://schemas.openxmlformats.org/officeDocument/2006/relationships/image" Target="../media/image82.png"/><Relationship Id="rId19" Type="http://schemas.openxmlformats.org/officeDocument/2006/relationships/image" Target="../media/image122.png"/><Relationship Id="rId6" Type="http://schemas.openxmlformats.org/officeDocument/2006/relationships/image" Target="../media/image75.png"/><Relationship Id="rId18" Type="http://schemas.openxmlformats.org/officeDocument/2006/relationships/image" Target="../media/image108.png"/><Relationship Id="rId7" Type="http://schemas.openxmlformats.org/officeDocument/2006/relationships/image" Target="../media/image87.png"/><Relationship Id="rId8" Type="http://schemas.openxmlformats.org/officeDocument/2006/relationships/image" Target="../media/image99.png"/></Relationships>
</file>

<file path=ppt/slides/_rels/slide9.xml.rels><?xml version="1.0" encoding="UTF-8" standalone="yes"?><Relationships xmlns="http://schemas.openxmlformats.org/package/2006/relationships"><Relationship Id="rId20" Type="http://schemas.openxmlformats.org/officeDocument/2006/relationships/image" Target="../media/image124.png"/><Relationship Id="rId22" Type="http://schemas.openxmlformats.org/officeDocument/2006/relationships/image" Target="../media/image193.png"/><Relationship Id="rId21" Type="http://schemas.openxmlformats.org/officeDocument/2006/relationships/image" Target="../media/image148.png"/><Relationship Id="rId24" Type="http://schemas.openxmlformats.org/officeDocument/2006/relationships/image" Target="../media/image122.png"/><Relationship Id="rId23" Type="http://schemas.openxmlformats.org/officeDocument/2006/relationships/image" Target="../media/image130.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7.png"/><Relationship Id="rId4" Type="http://schemas.openxmlformats.org/officeDocument/2006/relationships/image" Target="../media/image102.png"/><Relationship Id="rId9" Type="http://schemas.openxmlformats.org/officeDocument/2006/relationships/image" Target="../media/image132.png"/><Relationship Id="rId26" Type="http://schemas.openxmlformats.org/officeDocument/2006/relationships/image" Target="../media/image156.png"/><Relationship Id="rId25" Type="http://schemas.openxmlformats.org/officeDocument/2006/relationships/image" Target="../media/image149.png"/><Relationship Id="rId28" Type="http://schemas.openxmlformats.org/officeDocument/2006/relationships/image" Target="../media/image140.png"/><Relationship Id="rId27" Type="http://schemas.openxmlformats.org/officeDocument/2006/relationships/image" Target="../media/image144.png"/><Relationship Id="rId5" Type="http://schemas.openxmlformats.org/officeDocument/2006/relationships/image" Target="../media/image75.png"/><Relationship Id="rId6" Type="http://schemas.openxmlformats.org/officeDocument/2006/relationships/image" Target="../media/image114.png"/><Relationship Id="rId29" Type="http://schemas.openxmlformats.org/officeDocument/2006/relationships/image" Target="../media/image162.png"/><Relationship Id="rId7" Type="http://schemas.openxmlformats.org/officeDocument/2006/relationships/image" Target="../media/image121.png"/><Relationship Id="rId8" Type="http://schemas.openxmlformats.org/officeDocument/2006/relationships/image" Target="../media/image104.png"/><Relationship Id="rId30" Type="http://schemas.openxmlformats.org/officeDocument/2006/relationships/image" Target="../media/image134.png"/><Relationship Id="rId11" Type="http://schemas.openxmlformats.org/officeDocument/2006/relationships/image" Target="../media/image91.png"/><Relationship Id="rId10" Type="http://schemas.openxmlformats.org/officeDocument/2006/relationships/image" Target="../media/image131.png"/><Relationship Id="rId13" Type="http://schemas.openxmlformats.org/officeDocument/2006/relationships/image" Target="../media/image117.png"/><Relationship Id="rId12" Type="http://schemas.openxmlformats.org/officeDocument/2006/relationships/image" Target="../media/image116.png"/><Relationship Id="rId15" Type="http://schemas.openxmlformats.org/officeDocument/2006/relationships/image" Target="../media/image118.png"/><Relationship Id="rId14" Type="http://schemas.openxmlformats.org/officeDocument/2006/relationships/image" Target="../media/image110.png"/><Relationship Id="rId17" Type="http://schemas.openxmlformats.org/officeDocument/2006/relationships/image" Target="../media/image126.png"/><Relationship Id="rId16" Type="http://schemas.openxmlformats.org/officeDocument/2006/relationships/image" Target="../media/image129.png"/><Relationship Id="rId19" Type="http://schemas.openxmlformats.org/officeDocument/2006/relationships/image" Target="../media/image128.png"/><Relationship Id="rId18" Type="http://schemas.openxmlformats.org/officeDocument/2006/relationships/image" Target="../media/image1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0"/>
          <p:cNvSpPr/>
          <p:nvPr/>
        </p:nvSpPr>
        <p:spPr>
          <a:xfrm>
            <a:off x="2349720" y="3721680"/>
            <a:ext cx="43920" cy="263880"/>
          </a:xfrm>
          <a:custGeom>
            <a:rect b="b" l="l" r="r" t="t"/>
            <a:pathLst>
              <a:path extrusionOk="0" h="264160" w="44450">
                <a:moveTo>
                  <a:pt x="44033" y="263854"/>
                </a:moveTo>
                <a:lnTo>
                  <a:pt x="0" y="263854"/>
                </a:lnTo>
                <a:lnTo>
                  <a:pt x="0" y="0"/>
                </a:lnTo>
                <a:lnTo>
                  <a:pt x="44033" y="0"/>
                </a:lnTo>
                <a:lnTo>
                  <a:pt x="44033" y="263854"/>
                </a:lnTo>
                <a:close/>
              </a:path>
            </a:pathLst>
          </a:custGeom>
          <a:solidFill>
            <a:srgbClr val="3B6182"/>
          </a:solidFill>
          <a:ln>
            <a:noFill/>
          </a:ln>
        </p:spPr>
      </p:sp>
      <p:sp>
        <p:nvSpPr>
          <p:cNvPr id="181" name="Google Shape;181;p40"/>
          <p:cNvSpPr/>
          <p:nvPr/>
        </p:nvSpPr>
        <p:spPr>
          <a:xfrm>
            <a:off x="2447280" y="3721320"/>
            <a:ext cx="1091160" cy="264600"/>
          </a:xfrm>
          <a:custGeom>
            <a:rect b="b" l="l" r="r" t="t"/>
            <a:pathLst>
              <a:path extrusionOk="0" h="264795" w="1091564">
                <a:moveTo>
                  <a:pt x="205384" y="457"/>
                </a:moveTo>
                <a:lnTo>
                  <a:pt x="161696" y="457"/>
                </a:lnTo>
                <a:lnTo>
                  <a:pt x="161696" y="184162"/>
                </a:lnTo>
                <a:lnTo>
                  <a:pt x="41605" y="457"/>
                </a:lnTo>
                <a:lnTo>
                  <a:pt x="0" y="457"/>
                </a:lnTo>
                <a:lnTo>
                  <a:pt x="0" y="264312"/>
                </a:lnTo>
                <a:lnTo>
                  <a:pt x="44043" y="264312"/>
                </a:lnTo>
                <a:lnTo>
                  <a:pt x="44043" y="81216"/>
                </a:lnTo>
                <a:lnTo>
                  <a:pt x="163614" y="264312"/>
                </a:lnTo>
                <a:lnTo>
                  <a:pt x="205384" y="264312"/>
                </a:lnTo>
                <a:lnTo>
                  <a:pt x="205384" y="457"/>
                </a:lnTo>
                <a:close/>
                <a:moveTo>
                  <a:pt x="436689" y="0"/>
                </a:moveTo>
                <a:lnTo>
                  <a:pt x="230441" y="0"/>
                </a:lnTo>
                <a:lnTo>
                  <a:pt x="230441" y="38100"/>
                </a:lnTo>
                <a:lnTo>
                  <a:pt x="311721" y="38100"/>
                </a:lnTo>
                <a:lnTo>
                  <a:pt x="311721" y="264160"/>
                </a:lnTo>
                <a:lnTo>
                  <a:pt x="355231" y="264160"/>
                </a:lnTo>
                <a:lnTo>
                  <a:pt x="355231" y="38100"/>
                </a:lnTo>
                <a:lnTo>
                  <a:pt x="436689" y="38100"/>
                </a:lnTo>
                <a:lnTo>
                  <a:pt x="436689" y="0"/>
                </a:lnTo>
                <a:close/>
                <a:moveTo>
                  <a:pt x="634225" y="226060"/>
                </a:moveTo>
                <a:lnTo>
                  <a:pt x="506831" y="226060"/>
                </a:lnTo>
                <a:lnTo>
                  <a:pt x="506831" y="147320"/>
                </a:lnTo>
                <a:lnTo>
                  <a:pt x="616483" y="147320"/>
                </a:lnTo>
                <a:lnTo>
                  <a:pt x="616483" y="109220"/>
                </a:lnTo>
                <a:lnTo>
                  <a:pt x="506831" y="109220"/>
                </a:lnTo>
                <a:lnTo>
                  <a:pt x="506831" y="38100"/>
                </a:lnTo>
                <a:lnTo>
                  <a:pt x="632485" y="38100"/>
                </a:lnTo>
                <a:lnTo>
                  <a:pt x="632485" y="0"/>
                </a:lnTo>
                <a:lnTo>
                  <a:pt x="462788" y="0"/>
                </a:lnTo>
                <a:lnTo>
                  <a:pt x="462788" y="38100"/>
                </a:lnTo>
                <a:lnTo>
                  <a:pt x="462788" y="109220"/>
                </a:lnTo>
                <a:lnTo>
                  <a:pt x="462788" y="147320"/>
                </a:lnTo>
                <a:lnTo>
                  <a:pt x="462788" y="226060"/>
                </a:lnTo>
                <a:lnTo>
                  <a:pt x="462788" y="264160"/>
                </a:lnTo>
                <a:lnTo>
                  <a:pt x="634225" y="264160"/>
                </a:lnTo>
                <a:lnTo>
                  <a:pt x="634225" y="226060"/>
                </a:lnTo>
                <a:close/>
                <a:moveTo>
                  <a:pt x="857707" y="255701"/>
                </a:moveTo>
                <a:lnTo>
                  <a:pt x="805688" y="161620"/>
                </a:lnTo>
                <a:lnTo>
                  <a:pt x="800442" y="152146"/>
                </a:lnTo>
                <a:lnTo>
                  <a:pt x="809371" y="147866"/>
                </a:lnTo>
                <a:lnTo>
                  <a:pt x="817714" y="142113"/>
                </a:lnTo>
                <a:lnTo>
                  <a:pt x="825474" y="134861"/>
                </a:lnTo>
                <a:lnTo>
                  <a:pt x="832637" y="126123"/>
                </a:lnTo>
                <a:lnTo>
                  <a:pt x="834009" y="123863"/>
                </a:lnTo>
                <a:lnTo>
                  <a:pt x="838657" y="116205"/>
                </a:lnTo>
                <a:lnTo>
                  <a:pt x="842949" y="105498"/>
                </a:lnTo>
                <a:lnTo>
                  <a:pt x="845527" y="94005"/>
                </a:lnTo>
                <a:lnTo>
                  <a:pt x="846391" y="81737"/>
                </a:lnTo>
                <a:lnTo>
                  <a:pt x="844842" y="63144"/>
                </a:lnTo>
                <a:lnTo>
                  <a:pt x="840219" y="46888"/>
                </a:lnTo>
                <a:lnTo>
                  <a:pt x="835507" y="38404"/>
                </a:lnTo>
                <a:lnTo>
                  <a:pt x="832485" y="32956"/>
                </a:lnTo>
                <a:lnTo>
                  <a:pt x="821677" y="21348"/>
                </a:lnTo>
                <a:lnTo>
                  <a:pt x="808075" y="12204"/>
                </a:lnTo>
                <a:lnTo>
                  <a:pt x="802538" y="9956"/>
                </a:lnTo>
                <a:lnTo>
                  <a:pt x="802538" y="81737"/>
                </a:lnTo>
                <a:lnTo>
                  <a:pt x="801776" y="90157"/>
                </a:lnTo>
                <a:lnTo>
                  <a:pt x="775081" y="120789"/>
                </a:lnTo>
                <a:lnTo>
                  <a:pt x="753452" y="123863"/>
                </a:lnTo>
                <a:lnTo>
                  <a:pt x="707326" y="123863"/>
                </a:lnTo>
                <a:lnTo>
                  <a:pt x="707326" y="38404"/>
                </a:lnTo>
                <a:lnTo>
                  <a:pt x="752411" y="38404"/>
                </a:lnTo>
                <a:lnTo>
                  <a:pt x="790867" y="50241"/>
                </a:lnTo>
                <a:lnTo>
                  <a:pt x="802538" y="81737"/>
                </a:lnTo>
                <a:lnTo>
                  <a:pt x="802538" y="9956"/>
                </a:lnTo>
                <a:lnTo>
                  <a:pt x="791997" y="5676"/>
                </a:lnTo>
                <a:lnTo>
                  <a:pt x="773442" y="1765"/>
                </a:lnTo>
                <a:lnTo>
                  <a:pt x="752411" y="457"/>
                </a:lnTo>
                <a:lnTo>
                  <a:pt x="663295" y="457"/>
                </a:lnTo>
                <a:lnTo>
                  <a:pt x="663295" y="264312"/>
                </a:lnTo>
                <a:lnTo>
                  <a:pt x="707326" y="264312"/>
                </a:lnTo>
                <a:lnTo>
                  <a:pt x="707326" y="161620"/>
                </a:lnTo>
                <a:lnTo>
                  <a:pt x="758494" y="161620"/>
                </a:lnTo>
                <a:lnTo>
                  <a:pt x="813498" y="264312"/>
                </a:lnTo>
                <a:lnTo>
                  <a:pt x="857707" y="264312"/>
                </a:lnTo>
                <a:lnTo>
                  <a:pt x="857707" y="255701"/>
                </a:lnTo>
                <a:close/>
                <a:moveTo>
                  <a:pt x="1091450" y="457"/>
                </a:moveTo>
                <a:lnTo>
                  <a:pt x="1047762" y="457"/>
                </a:lnTo>
                <a:lnTo>
                  <a:pt x="1047762" y="184162"/>
                </a:lnTo>
                <a:lnTo>
                  <a:pt x="927671" y="457"/>
                </a:lnTo>
                <a:lnTo>
                  <a:pt x="886079" y="457"/>
                </a:lnTo>
                <a:lnTo>
                  <a:pt x="886079" y="264312"/>
                </a:lnTo>
                <a:lnTo>
                  <a:pt x="930109" y="264312"/>
                </a:lnTo>
                <a:lnTo>
                  <a:pt x="930109" y="81216"/>
                </a:lnTo>
                <a:lnTo>
                  <a:pt x="1049680" y="264312"/>
                </a:lnTo>
                <a:lnTo>
                  <a:pt x="1091450" y="264312"/>
                </a:lnTo>
                <a:lnTo>
                  <a:pt x="1091450" y="457"/>
                </a:lnTo>
                <a:close/>
              </a:path>
            </a:pathLst>
          </a:custGeom>
          <a:solidFill>
            <a:srgbClr val="3B6182"/>
          </a:solidFill>
          <a:ln>
            <a:noFill/>
          </a:ln>
        </p:spPr>
      </p:sp>
      <p:sp>
        <p:nvSpPr>
          <p:cNvPr id="182" name="Google Shape;182;p40"/>
          <p:cNvSpPr/>
          <p:nvPr/>
        </p:nvSpPr>
        <p:spPr>
          <a:xfrm>
            <a:off x="3589560" y="3721320"/>
            <a:ext cx="389520" cy="263880"/>
          </a:xfrm>
          <a:custGeom>
            <a:rect b="b" l="l" r="r" t="t"/>
            <a:pathLst>
              <a:path extrusionOk="0" h="264160" w="389889">
                <a:moveTo>
                  <a:pt x="171424" y="226060"/>
                </a:moveTo>
                <a:lnTo>
                  <a:pt x="44030" y="226060"/>
                </a:lnTo>
                <a:lnTo>
                  <a:pt x="44030" y="147320"/>
                </a:lnTo>
                <a:lnTo>
                  <a:pt x="153682" y="147320"/>
                </a:lnTo>
                <a:lnTo>
                  <a:pt x="153682" y="109220"/>
                </a:lnTo>
                <a:lnTo>
                  <a:pt x="44030" y="109220"/>
                </a:lnTo>
                <a:lnTo>
                  <a:pt x="44030" y="38100"/>
                </a:lnTo>
                <a:lnTo>
                  <a:pt x="169684" y="38100"/>
                </a:lnTo>
                <a:lnTo>
                  <a:pt x="169684" y="0"/>
                </a:lnTo>
                <a:lnTo>
                  <a:pt x="0" y="0"/>
                </a:lnTo>
                <a:lnTo>
                  <a:pt x="0" y="38100"/>
                </a:lnTo>
                <a:lnTo>
                  <a:pt x="0" y="109220"/>
                </a:lnTo>
                <a:lnTo>
                  <a:pt x="0" y="147320"/>
                </a:lnTo>
                <a:lnTo>
                  <a:pt x="0" y="226060"/>
                </a:lnTo>
                <a:lnTo>
                  <a:pt x="0" y="264160"/>
                </a:lnTo>
                <a:lnTo>
                  <a:pt x="171424" y="264160"/>
                </a:lnTo>
                <a:lnTo>
                  <a:pt x="171424" y="226060"/>
                </a:lnTo>
                <a:close/>
                <a:moveTo>
                  <a:pt x="389509" y="0"/>
                </a:moveTo>
                <a:lnTo>
                  <a:pt x="183261" y="0"/>
                </a:lnTo>
                <a:lnTo>
                  <a:pt x="183261" y="38100"/>
                </a:lnTo>
                <a:lnTo>
                  <a:pt x="264541" y="38100"/>
                </a:lnTo>
                <a:lnTo>
                  <a:pt x="264541" y="264160"/>
                </a:lnTo>
                <a:lnTo>
                  <a:pt x="308051" y="264160"/>
                </a:lnTo>
                <a:lnTo>
                  <a:pt x="308051" y="38100"/>
                </a:lnTo>
                <a:lnTo>
                  <a:pt x="389509" y="38100"/>
                </a:lnTo>
                <a:lnTo>
                  <a:pt x="389509" y="0"/>
                </a:lnTo>
                <a:close/>
              </a:path>
            </a:pathLst>
          </a:custGeom>
          <a:solidFill>
            <a:srgbClr val="3B6182"/>
          </a:solidFill>
          <a:ln>
            <a:noFill/>
          </a:ln>
        </p:spPr>
      </p:sp>
      <p:sp>
        <p:nvSpPr>
          <p:cNvPr id="183" name="Google Shape;183;p40"/>
          <p:cNvSpPr/>
          <p:nvPr/>
        </p:nvSpPr>
        <p:spPr>
          <a:xfrm>
            <a:off x="4085640" y="3718440"/>
            <a:ext cx="421200" cy="270720"/>
          </a:xfrm>
          <a:custGeom>
            <a:rect b="b" l="l" r="r" t="t"/>
            <a:pathLst>
              <a:path extrusionOk="0" h="271145" w="421639">
                <a:moveTo>
                  <a:pt x="214249" y="125310"/>
                </a:moveTo>
                <a:lnTo>
                  <a:pt x="212191" y="97891"/>
                </a:lnTo>
                <a:lnTo>
                  <a:pt x="206552" y="73494"/>
                </a:lnTo>
                <a:lnTo>
                  <a:pt x="197319" y="52120"/>
                </a:lnTo>
                <a:lnTo>
                  <a:pt x="188137" y="38989"/>
                </a:lnTo>
                <a:lnTo>
                  <a:pt x="184492" y="33769"/>
                </a:lnTo>
                <a:lnTo>
                  <a:pt x="170573" y="20739"/>
                </a:lnTo>
                <a:lnTo>
                  <a:pt x="170573" y="143408"/>
                </a:lnTo>
                <a:lnTo>
                  <a:pt x="169532" y="163969"/>
                </a:lnTo>
                <a:lnTo>
                  <a:pt x="154038" y="209638"/>
                </a:lnTo>
                <a:lnTo>
                  <a:pt x="121589" y="230606"/>
                </a:lnTo>
                <a:lnTo>
                  <a:pt x="107391" y="232003"/>
                </a:lnTo>
                <a:lnTo>
                  <a:pt x="93764" y="230606"/>
                </a:lnTo>
                <a:lnTo>
                  <a:pt x="61175" y="209638"/>
                </a:lnTo>
                <a:lnTo>
                  <a:pt x="44792" y="163995"/>
                </a:lnTo>
                <a:lnTo>
                  <a:pt x="43688" y="143408"/>
                </a:lnTo>
                <a:lnTo>
                  <a:pt x="43776" y="125310"/>
                </a:lnTo>
                <a:lnTo>
                  <a:pt x="53428" y="73812"/>
                </a:lnTo>
                <a:lnTo>
                  <a:pt x="81216" y="44577"/>
                </a:lnTo>
                <a:lnTo>
                  <a:pt x="107035" y="38989"/>
                </a:lnTo>
                <a:lnTo>
                  <a:pt x="121183" y="40373"/>
                </a:lnTo>
                <a:lnTo>
                  <a:pt x="153771" y="61264"/>
                </a:lnTo>
                <a:lnTo>
                  <a:pt x="169519" y="106629"/>
                </a:lnTo>
                <a:lnTo>
                  <a:pt x="170573" y="143408"/>
                </a:lnTo>
                <a:lnTo>
                  <a:pt x="170573" y="20739"/>
                </a:lnTo>
                <a:lnTo>
                  <a:pt x="168719" y="18999"/>
                </a:lnTo>
                <a:lnTo>
                  <a:pt x="150558" y="8445"/>
                </a:lnTo>
                <a:lnTo>
                  <a:pt x="129997" y="2108"/>
                </a:lnTo>
                <a:lnTo>
                  <a:pt x="107035" y="0"/>
                </a:lnTo>
                <a:lnTo>
                  <a:pt x="84429" y="2146"/>
                </a:lnTo>
                <a:lnTo>
                  <a:pt x="45783" y="19291"/>
                </a:lnTo>
                <a:lnTo>
                  <a:pt x="16738" y="52959"/>
                </a:lnTo>
                <a:lnTo>
                  <a:pt x="1866" y="99517"/>
                </a:lnTo>
                <a:lnTo>
                  <a:pt x="0" y="143408"/>
                </a:lnTo>
                <a:lnTo>
                  <a:pt x="1866" y="171361"/>
                </a:lnTo>
                <a:lnTo>
                  <a:pt x="16840" y="218046"/>
                </a:lnTo>
                <a:lnTo>
                  <a:pt x="46037" y="251625"/>
                </a:lnTo>
                <a:lnTo>
                  <a:pt x="84747" y="268681"/>
                </a:lnTo>
                <a:lnTo>
                  <a:pt x="107391" y="270814"/>
                </a:lnTo>
                <a:lnTo>
                  <a:pt x="130467" y="268681"/>
                </a:lnTo>
                <a:lnTo>
                  <a:pt x="151206" y="262267"/>
                </a:lnTo>
                <a:lnTo>
                  <a:pt x="169430" y="251574"/>
                </a:lnTo>
                <a:lnTo>
                  <a:pt x="185191" y="236613"/>
                </a:lnTo>
                <a:lnTo>
                  <a:pt x="188328" y="232003"/>
                </a:lnTo>
                <a:lnTo>
                  <a:pt x="197904" y="217970"/>
                </a:lnTo>
                <a:lnTo>
                  <a:pt x="206959" y="196278"/>
                </a:lnTo>
                <a:lnTo>
                  <a:pt x="212432" y="171399"/>
                </a:lnTo>
                <a:lnTo>
                  <a:pt x="214249" y="143408"/>
                </a:lnTo>
                <a:lnTo>
                  <a:pt x="214249" y="125310"/>
                </a:lnTo>
                <a:close/>
                <a:moveTo>
                  <a:pt x="421195" y="3022"/>
                </a:moveTo>
                <a:lnTo>
                  <a:pt x="253758" y="3022"/>
                </a:lnTo>
                <a:lnTo>
                  <a:pt x="253758" y="41122"/>
                </a:lnTo>
                <a:lnTo>
                  <a:pt x="253758" y="117322"/>
                </a:lnTo>
                <a:lnTo>
                  <a:pt x="253758" y="155422"/>
                </a:lnTo>
                <a:lnTo>
                  <a:pt x="253758" y="267182"/>
                </a:lnTo>
                <a:lnTo>
                  <a:pt x="297789" y="267182"/>
                </a:lnTo>
                <a:lnTo>
                  <a:pt x="297789" y="155422"/>
                </a:lnTo>
                <a:lnTo>
                  <a:pt x="403961" y="155422"/>
                </a:lnTo>
                <a:lnTo>
                  <a:pt x="403961" y="117322"/>
                </a:lnTo>
                <a:lnTo>
                  <a:pt x="297789" y="117322"/>
                </a:lnTo>
                <a:lnTo>
                  <a:pt x="297789" y="41122"/>
                </a:lnTo>
                <a:lnTo>
                  <a:pt x="421195" y="41122"/>
                </a:lnTo>
                <a:lnTo>
                  <a:pt x="421195" y="3022"/>
                </a:lnTo>
                <a:close/>
              </a:path>
            </a:pathLst>
          </a:custGeom>
          <a:solidFill>
            <a:srgbClr val="3B6182"/>
          </a:solidFill>
          <a:ln>
            <a:noFill/>
          </a:ln>
        </p:spPr>
      </p:sp>
      <p:sp>
        <p:nvSpPr>
          <p:cNvPr id="184" name="Google Shape;184;p40"/>
          <p:cNvSpPr/>
          <p:nvPr/>
        </p:nvSpPr>
        <p:spPr>
          <a:xfrm>
            <a:off x="4608360" y="3721320"/>
            <a:ext cx="276480" cy="263880"/>
          </a:xfrm>
          <a:custGeom>
            <a:rect b="b" l="l" r="r" t="t"/>
            <a:pathLst>
              <a:path extrusionOk="0" h="264160" w="276860">
                <a:moveTo>
                  <a:pt x="206235" y="0"/>
                </a:moveTo>
                <a:lnTo>
                  <a:pt x="0" y="0"/>
                </a:lnTo>
                <a:lnTo>
                  <a:pt x="0" y="38100"/>
                </a:lnTo>
                <a:lnTo>
                  <a:pt x="81280" y="38100"/>
                </a:lnTo>
                <a:lnTo>
                  <a:pt x="81280" y="264160"/>
                </a:lnTo>
                <a:lnTo>
                  <a:pt x="124790" y="264160"/>
                </a:lnTo>
                <a:lnTo>
                  <a:pt x="124790" y="38100"/>
                </a:lnTo>
                <a:lnTo>
                  <a:pt x="206235" y="38100"/>
                </a:lnTo>
                <a:lnTo>
                  <a:pt x="206235" y="0"/>
                </a:lnTo>
                <a:close/>
                <a:moveTo>
                  <a:pt x="276377" y="0"/>
                </a:moveTo>
                <a:lnTo>
                  <a:pt x="232346" y="0"/>
                </a:lnTo>
                <a:lnTo>
                  <a:pt x="232346" y="109220"/>
                </a:lnTo>
                <a:lnTo>
                  <a:pt x="276377" y="109220"/>
                </a:lnTo>
                <a:lnTo>
                  <a:pt x="276377" y="0"/>
                </a:lnTo>
                <a:close/>
              </a:path>
            </a:pathLst>
          </a:custGeom>
          <a:solidFill>
            <a:srgbClr val="3B6182"/>
          </a:solidFill>
          <a:ln>
            <a:noFill/>
          </a:ln>
        </p:spPr>
      </p:sp>
      <p:sp>
        <p:nvSpPr>
          <p:cNvPr id="185" name="Google Shape;185;p40"/>
          <p:cNvSpPr/>
          <p:nvPr/>
        </p:nvSpPr>
        <p:spPr>
          <a:xfrm>
            <a:off x="4840560" y="3721320"/>
            <a:ext cx="205560" cy="263880"/>
          </a:xfrm>
          <a:custGeom>
            <a:rect b="b" l="l" r="r" t="t"/>
            <a:pathLst>
              <a:path extrusionOk="0" h="264160" w="205739">
                <a:moveTo>
                  <a:pt x="205206" y="0"/>
                </a:moveTo>
                <a:lnTo>
                  <a:pt x="161340" y="0"/>
                </a:lnTo>
                <a:lnTo>
                  <a:pt x="161340" y="109220"/>
                </a:lnTo>
                <a:lnTo>
                  <a:pt x="0" y="109220"/>
                </a:lnTo>
                <a:lnTo>
                  <a:pt x="0" y="147320"/>
                </a:lnTo>
                <a:lnTo>
                  <a:pt x="0" y="264160"/>
                </a:lnTo>
                <a:lnTo>
                  <a:pt x="44030" y="264160"/>
                </a:lnTo>
                <a:lnTo>
                  <a:pt x="44030" y="147320"/>
                </a:lnTo>
                <a:lnTo>
                  <a:pt x="161340" y="147320"/>
                </a:lnTo>
                <a:lnTo>
                  <a:pt x="161340" y="264160"/>
                </a:lnTo>
                <a:lnTo>
                  <a:pt x="205206" y="264160"/>
                </a:lnTo>
                <a:lnTo>
                  <a:pt x="205206" y="147320"/>
                </a:lnTo>
                <a:lnTo>
                  <a:pt x="205206" y="109220"/>
                </a:lnTo>
                <a:lnTo>
                  <a:pt x="205206" y="0"/>
                </a:lnTo>
                <a:close/>
              </a:path>
            </a:pathLst>
          </a:custGeom>
          <a:solidFill>
            <a:srgbClr val="3B6182"/>
          </a:solidFill>
          <a:ln>
            <a:noFill/>
          </a:ln>
        </p:spPr>
      </p:sp>
      <p:sp>
        <p:nvSpPr>
          <p:cNvPr id="186" name="Google Shape;186;p40"/>
          <p:cNvSpPr/>
          <p:nvPr/>
        </p:nvSpPr>
        <p:spPr>
          <a:xfrm>
            <a:off x="5099400" y="3721680"/>
            <a:ext cx="43920" cy="263880"/>
          </a:xfrm>
          <a:custGeom>
            <a:rect b="b" l="l" r="r" t="t"/>
            <a:pathLst>
              <a:path extrusionOk="0" h="264160" w="44450">
                <a:moveTo>
                  <a:pt x="44033" y="263854"/>
                </a:moveTo>
                <a:lnTo>
                  <a:pt x="0" y="263854"/>
                </a:lnTo>
                <a:lnTo>
                  <a:pt x="0" y="0"/>
                </a:lnTo>
                <a:lnTo>
                  <a:pt x="44033" y="0"/>
                </a:lnTo>
                <a:lnTo>
                  <a:pt x="44033" y="263854"/>
                </a:lnTo>
                <a:close/>
              </a:path>
            </a:pathLst>
          </a:custGeom>
          <a:solidFill>
            <a:srgbClr val="3B6182"/>
          </a:solidFill>
          <a:ln>
            <a:noFill/>
          </a:ln>
        </p:spPr>
      </p:sp>
      <p:sp>
        <p:nvSpPr>
          <p:cNvPr id="187" name="Google Shape;187;p40"/>
          <p:cNvSpPr/>
          <p:nvPr/>
        </p:nvSpPr>
        <p:spPr>
          <a:xfrm>
            <a:off x="5197320" y="3718440"/>
            <a:ext cx="680400" cy="270720"/>
          </a:xfrm>
          <a:custGeom>
            <a:rect b="b" l="l" r="r" t="t"/>
            <a:pathLst>
              <a:path extrusionOk="0" h="271145" w="680720">
                <a:moveTo>
                  <a:pt x="205371" y="3479"/>
                </a:moveTo>
                <a:lnTo>
                  <a:pt x="161683" y="3479"/>
                </a:lnTo>
                <a:lnTo>
                  <a:pt x="161683" y="187185"/>
                </a:lnTo>
                <a:lnTo>
                  <a:pt x="41592" y="3479"/>
                </a:lnTo>
                <a:lnTo>
                  <a:pt x="0" y="3479"/>
                </a:lnTo>
                <a:lnTo>
                  <a:pt x="0" y="267335"/>
                </a:lnTo>
                <a:lnTo>
                  <a:pt x="44030" y="267335"/>
                </a:lnTo>
                <a:lnTo>
                  <a:pt x="44030" y="84239"/>
                </a:lnTo>
                <a:lnTo>
                  <a:pt x="163601" y="267335"/>
                </a:lnTo>
                <a:lnTo>
                  <a:pt x="205371" y="267335"/>
                </a:lnTo>
                <a:lnTo>
                  <a:pt x="205371" y="3479"/>
                </a:lnTo>
                <a:close/>
                <a:moveTo>
                  <a:pt x="454685" y="88061"/>
                </a:moveTo>
                <a:lnTo>
                  <a:pt x="444207" y="51130"/>
                </a:lnTo>
                <a:lnTo>
                  <a:pt x="411441" y="13119"/>
                </a:lnTo>
                <a:lnTo>
                  <a:pt x="355219" y="0"/>
                </a:lnTo>
                <a:lnTo>
                  <a:pt x="330949" y="2095"/>
                </a:lnTo>
                <a:lnTo>
                  <a:pt x="291261" y="18846"/>
                </a:lnTo>
                <a:lnTo>
                  <a:pt x="263677" y="51816"/>
                </a:lnTo>
                <a:lnTo>
                  <a:pt x="249758" y="97802"/>
                </a:lnTo>
                <a:lnTo>
                  <a:pt x="248005" y="125488"/>
                </a:lnTo>
                <a:lnTo>
                  <a:pt x="248005" y="145161"/>
                </a:lnTo>
                <a:lnTo>
                  <a:pt x="255816" y="197739"/>
                </a:lnTo>
                <a:lnTo>
                  <a:pt x="279247" y="237490"/>
                </a:lnTo>
                <a:lnTo>
                  <a:pt x="314820" y="262483"/>
                </a:lnTo>
                <a:lnTo>
                  <a:pt x="359054" y="270814"/>
                </a:lnTo>
                <a:lnTo>
                  <a:pt x="379628" y="269951"/>
                </a:lnTo>
                <a:lnTo>
                  <a:pt x="424141" y="256895"/>
                </a:lnTo>
                <a:lnTo>
                  <a:pt x="453910" y="230352"/>
                </a:lnTo>
                <a:lnTo>
                  <a:pt x="453910" y="130708"/>
                </a:lnTo>
                <a:lnTo>
                  <a:pt x="351396" y="130708"/>
                </a:lnTo>
                <a:lnTo>
                  <a:pt x="410044" y="168300"/>
                </a:lnTo>
                <a:lnTo>
                  <a:pt x="410044" y="217817"/>
                </a:lnTo>
                <a:lnTo>
                  <a:pt x="371144" y="232689"/>
                </a:lnTo>
                <a:lnTo>
                  <a:pt x="359232" y="233045"/>
                </a:lnTo>
                <a:lnTo>
                  <a:pt x="344932" y="231622"/>
                </a:lnTo>
                <a:lnTo>
                  <a:pt x="310667" y="210159"/>
                </a:lnTo>
                <a:lnTo>
                  <a:pt x="293370" y="164985"/>
                </a:lnTo>
                <a:lnTo>
                  <a:pt x="292214" y="145161"/>
                </a:lnTo>
                <a:lnTo>
                  <a:pt x="292214" y="124269"/>
                </a:lnTo>
                <a:lnTo>
                  <a:pt x="301002" y="73266"/>
                </a:lnTo>
                <a:lnTo>
                  <a:pt x="327240" y="43637"/>
                </a:lnTo>
                <a:lnTo>
                  <a:pt x="355219" y="37947"/>
                </a:lnTo>
                <a:lnTo>
                  <a:pt x="367728" y="38785"/>
                </a:lnTo>
                <a:lnTo>
                  <a:pt x="404634" y="67221"/>
                </a:lnTo>
                <a:lnTo>
                  <a:pt x="410654" y="88061"/>
                </a:lnTo>
                <a:lnTo>
                  <a:pt x="454685" y="88061"/>
                </a:lnTo>
                <a:close/>
                <a:moveTo>
                  <a:pt x="680516" y="197713"/>
                </a:moveTo>
                <a:lnTo>
                  <a:pt x="668426" y="156908"/>
                </a:lnTo>
                <a:lnTo>
                  <a:pt x="631583" y="128727"/>
                </a:lnTo>
                <a:lnTo>
                  <a:pt x="578446" y="110070"/>
                </a:lnTo>
                <a:lnTo>
                  <a:pt x="566826" y="105664"/>
                </a:lnTo>
                <a:lnTo>
                  <a:pt x="537972" y="73799"/>
                </a:lnTo>
                <a:lnTo>
                  <a:pt x="538670" y="66459"/>
                </a:lnTo>
                <a:lnTo>
                  <a:pt x="573760" y="38582"/>
                </a:lnTo>
                <a:lnTo>
                  <a:pt x="585317" y="37947"/>
                </a:lnTo>
                <a:lnTo>
                  <a:pt x="597535" y="38722"/>
                </a:lnTo>
                <a:lnTo>
                  <a:pt x="632891" y="65722"/>
                </a:lnTo>
                <a:lnTo>
                  <a:pt x="635965" y="87020"/>
                </a:lnTo>
                <a:lnTo>
                  <a:pt x="679818" y="87020"/>
                </a:lnTo>
                <a:lnTo>
                  <a:pt x="665873" y="38303"/>
                </a:lnTo>
                <a:lnTo>
                  <a:pt x="625233" y="6261"/>
                </a:lnTo>
                <a:lnTo>
                  <a:pt x="585317" y="0"/>
                </a:lnTo>
                <a:lnTo>
                  <a:pt x="565835" y="1320"/>
                </a:lnTo>
                <a:lnTo>
                  <a:pt x="519176" y="21056"/>
                </a:lnTo>
                <a:lnTo>
                  <a:pt x="495515" y="58813"/>
                </a:lnTo>
                <a:lnTo>
                  <a:pt x="493941" y="74142"/>
                </a:lnTo>
                <a:lnTo>
                  <a:pt x="495388" y="89179"/>
                </a:lnTo>
                <a:lnTo>
                  <a:pt x="517169" y="124180"/>
                </a:lnTo>
                <a:lnTo>
                  <a:pt x="560057" y="147447"/>
                </a:lnTo>
                <a:lnTo>
                  <a:pt x="594982" y="158838"/>
                </a:lnTo>
                <a:lnTo>
                  <a:pt x="608660" y="164033"/>
                </a:lnTo>
                <a:lnTo>
                  <a:pt x="636308" y="198069"/>
                </a:lnTo>
                <a:lnTo>
                  <a:pt x="635533" y="205587"/>
                </a:lnTo>
                <a:lnTo>
                  <a:pt x="598398" y="232448"/>
                </a:lnTo>
                <a:lnTo>
                  <a:pt x="586879" y="233045"/>
                </a:lnTo>
                <a:lnTo>
                  <a:pt x="575792" y="232384"/>
                </a:lnTo>
                <a:lnTo>
                  <a:pt x="539381" y="215976"/>
                </a:lnTo>
                <a:lnTo>
                  <a:pt x="529793" y="183438"/>
                </a:lnTo>
                <a:lnTo>
                  <a:pt x="485927" y="183438"/>
                </a:lnTo>
                <a:lnTo>
                  <a:pt x="494499" y="224116"/>
                </a:lnTo>
                <a:lnTo>
                  <a:pt x="528408" y="256527"/>
                </a:lnTo>
                <a:lnTo>
                  <a:pt x="574814" y="270243"/>
                </a:lnTo>
                <a:lnTo>
                  <a:pt x="586879" y="270814"/>
                </a:lnTo>
                <a:lnTo>
                  <a:pt x="606780" y="269582"/>
                </a:lnTo>
                <a:lnTo>
                  <a:pt x="654583" y="251066"/>
                </a:lnTo>
                <a:lnTo>
                  <a:pt x="678891" y="213652"/>
                </a:lnTo>
                <a:lnTo>
                  <a:pt x="680516" y="197713"/>
                </a:lnTo>
                <a:close/>
              </a:path>
            </a:pathLst>
          </a:custGeom>
          <a:solidFill>
            <a:srgbClr val="3B6182"/>
          </a:solidFill>
          <a:ln>
            <a:noFill/>
          </a:ln>
        </p:spPr>
      </p:sp>
      <p:sp>
        <p:nvSpPr>
          <p:cNvPr id="188" name="Google Shape;188;p40"/>
          <p:cNvSpPr/>
          <p:nvPr/>
        </p:nvSpPr>
        <p:spPr>
          <a:xfrm>
            <a:off x="5999040" y="3718440"/>
            <a:ext cx="1977120" cy="270720"/>
          </a:xfrm>
          <a:custGeom>
            <a:rect b="b" l="l" r="r" t="t"/>
            <a:pathLst>
              <a:path extrusionOk="0" h="271145" w="1977390">
                <a:moveTo>
                  <a:pt x="192836" y="85979"/>
                </a:moveTo>
                <a:lnTo>
                  <a:pt x="191312" y="68770"/>
                </a:lnTo>
                <a:lnTo>
                  <a:pt x="186728" y="53149"/>
                </a:lnTo>
                <a:lnTo>
                  <a:pt x="180327" y="41427"/>
                </a:lnTo>
                <a:lnTo>
                  <a:pt x="179082" y="39128"/>
                </a:lnTo>
                <a:lnTo>
                  <a:pt x="168389" y="26720"/>
                </a:lnTo>
                <a:lnTo>
                  <a:pt x="154863" y="16548"/>
                </a:lnTo>
                <a:lnTo>
                  <a:pt x="148805" y="13830"/>
                </a:lnTo>
                <a:lnTo>
                  <a:pt x="148805" y="86321"/>
                </a:lnTo>
                <a:lnTo>
                  <a:pt x="148094" y="95618"/>
                </a:lnTo>
                <a:lnTo>
                  <a:pt x="122021" y="127139"/>
                </a:lnTo>
                <a:lnTo>
                  <a:pt x="98679" y="130187"/>
                </a:lnTo>
                <a:lnTo>
                  <a:pt x="44030" y="130187"/>
                </a:lnTo>
                <a:lnTo>
                  <a:pt x="44030" y="41427"/>
                </a:lnTo>
                <a:lnTo>
                  <a:pt x="98679" y="41427"/>
                </a:lnTo>
                <a:lnTo>
                  <a:pt x="137312" y="55079"/>
                </a:lnTo>
                <a:lnTo>
                  <a:pt x="148805" y="86321"/>
                </a:lnTo>
                <a:lnTo>
                  <a:pt x="148805" y="13830"/>
                </a:lnTo>
                <a:lnTo>
                  <a:pt x="138734" y="9283"/>
                </a:lnTo>
                <a:lnTo>
                  <a:pt x="120002" y="4927"/>
                </a:lnTo>
                <a:lnTo>
                  <a:pt x="98679" y="3479"/>
                </a:lnTo>
                <a:lnTo>
                  <a:pt x="0" y="3479"/>
                </a:lnTo>
                <a:lnTo>
                  <a:pt x="0" y="267335"/>
                </a:lnTo>
                <a:lnTo>
                  <a:pt x="44030" y="267335"/>
                </a:lnTo>
                <a:lnTo>
                  <a:pt x="44030" y="167957"/>
                </a:lnTo>
                <a:lnTo>
                  <a:pt x="98679" y="167957"/>
                </a:lnTo>
                <a:lnTo>
                  <a:pt x="138671" y="162598"/>
                </a:lnTo>
                <a:lnTo>
                  <a:pt x="179031" y="134696"/>
                </a:lnTo>
                <a:lnTo>
                  <a:pt x="181495" y="130187"/>
                </a:lnTo>
                <a:lnTo>
                  <a:pt x="186702" y="120662"/>
                </a:lnTo>
                <a:lnTo>
                  <a:pt x="191300" y="104419"/>
                </a:lnTo>
                <a:lnTo>
                  <a:pt x="192836" y="85979"/>
                </a:lnTo>
                <a:close/>
                <a:moveTo>
                  <a:pt x="417182" y="258724"/>
                </a:moveTo>
                <a:lnTo>
                  <a:pt x="365163" y="164642"/>
                </a:lnTo>
                <a:lnTo>
                  <a:pt x="359918" y="155168"/>
                </a:lnTo>
                <a:lnTo>
                  <a:pt x="368858" y="150888"/>
                </a:lnTo>
                <a:lnTo>
                  <a:pt x="398132" y="119227"/>
                </a:lnTo>
                <a:lnTo>
                  <a:pt x="405866" y="84759"/>
                </a:lnTo>
                <a:lnTo>
                  <a:pt x="404329" y="66167"/>
                </a:lnTo>
                <a:lnTo>
                  <a:pt x="381152" y="24371"/>
                </a:lnTo>
                <a:lnTo>
                  <a:pt x="362013" y="12979"/>
                </a:lnTo>
                <a:lnTo>
                  <a:pt x="362013" y="84759"/>
                </a:lnTo>
                <a:lnTo>
                  <a:pt x="361251" y="93179"/>
                </a:lnTo>
                <a:lnTo>
                  <a:pt x="334556" y="123812"/>
                </a:lnTo>
                <a:lnTo>
                  <a:pt x="312928" y="126885"/>
                </a:lnTo>
                <a:lnTo>
                  <a:pt x="266814" y="126885"/>
                </a:lnTo>
                <a:lnTo>
                  <a:pt x="266814" y="41427"/>
                </a:lnTo>
                <a:lnTo>
                  <a:pt x="311886" y="41427"/>
                </a:lnTo>
                <a:lnTo>
                  <a:pt x="350354" y="53263"/>
                </a:lnTo>
                <a:lnTo>
                  <a:pt x="362013" y="84759"/>
                </a:lnTo>
                <a:lnTo>
                  <a:pt x="362013" y="12979"/>
                </a:lnTo>
                <a:lnTo>
                  <a:pt x="351485" y="8699"/>
                </a:lnTo>
                <a:lnTo>
                  <a:pt x="332930" y="4787"/>
                </a:lnTo>
                <a:lnTo>
                  <a:pt x="311886" y="3479"/>
                </a:lnTo>
                <a:lnTo>
                  <a:pt x="222770" y="3479"/>
                </a:lnTo>
                <a:lnTo>
                  <a:pt x="222770" y="267335"/>
                </a:lnTo>
                <a:lnTo>
                  <a:pt x="266814" y="267335"/>
                </a:lnTo>
                <a:lnTo>
                  <a:pt x="266814" y="164642"/>
                </a:lnTo>
                <a:lnTo>
                  <a:pt x="317982" y="164642"/>
                </a:lnTo>
                <a:lnTo>
                  <a:pt x="372973" y="267335"/>
                </a:lnTo>
                <a:lnTo>
                  <a:pt x="417182" y="267335"/>
                </a:lnTo>
                <a:lnTo>
                  <a:pt x="417182" y="258724"/>
                </a:lnTo>
                <a:close/>
                <a:moveTo>
                  <a:pt x="616991" y="229082"/>
                </a:moveTo>
                <a:lnTo>
                  <a:pt x="489585" y="229082"/>
                </a:lnTo>
                <a:lnTo>
                  <a:pt x="489585" y="150342"/>
                </a:lnTo>
                <a:lnTo>
                  <a:pt x="599236" y="150342"/>
                </a:lnTo>
                <a:lnTo>
                  <a:pt x="599236" y="112242"/>
                </a:lnTo>
                <a:lnTo>
                  <a:pt x="489585" y="112242"/>
                </a:lnTo>
                <a:lnTo>
                  <a:pt x="489585" y="41122"/>
                </a:lnTo>
                <a:lnTo>
                  <a:pt x="615251" y="41122"/>
                </a:lnTo>
                <a:lnTo>
                  <a:pt x="615251" y="3022"/>
                </a:lnTo>
                <a:lnTo>
                  <a:pt x="445554" y="3022"/>
                </a:lnTo>
                <a:lnTo>
                  <a:pt x="445554" y="41122"/>
                </a:lnTo>
                <a:lnTo>
                  <a:pt x="445554" y="112242"/>
                </a:lnTo>
                <a:lnTo>
                  <a:pt x="445554" y="150342"/>
                </a:lnTo>
                <a:lnTo>
                  <a:pt x="445554" y="229082"/>
                </a:lnTo>
                <a:lnTo>
                  <a:pt x="445554" y="267182"/>
                </a:lnTo>
                <a:lnTo>
                  <a:pt x="616991" y="267182"/>
                </a:lnTo>
                <a:lnTo>
                  <a:pt x="616991" y="229082"/>
                </a:lnTo>
                <a:close/>
                <a:moveTo>
                  <a:pt x="825322" y="197713"/>
                </a:moveTo>
                <a:lnTo>
                  <a:pt x="813231" y="156908"/>
                </a:lnTo>
                <a:lnTo>
                  <a:pt x="776389" y="128727"/>
                </a:lnTo>
                <a:lnTo>
                  <a:pt x="723252" y="110070"/>
                </a:lnTo>
                <a:lnTo>
                  <a:pt x="711631" y="105664"/>
                </a:lnTo>
                <a:lnTo>
                  <a:pt x="682777" y="73799"/>
                </a:lnTo>
                <a:lnTo>
                  <a:pt x="683475" y="66459"/>
                </a:lnTo>
                <a:lnTo>
                  <a:pt x="718566" y="38582"/>
                </a:lnTo>
                <a:lnTo>
                  <a:pt x="730123" y="37947"/>
                </a:lnTo>
                <a:lnTo>
                  <a:pt x="742340" y="38722"/>
                </a:lnTo>
                <a:lnTo>
                  <a:pt x="777697" y="65722"/>
                </a:lnTo>
                <a:lnTo>
                  <a:pt x="780770" y="87020"/>
                </a:lnTo>
                <a:lnTo>
                  <a:pt x="824623" y="87020"/>
                </a:lnTo>
                <a:lnTo>
                  <a:pt x="810679" y="38303"/>
                </a:lnTo>
                <a:lnTo>
                  <a:pt x="770039" y="6261"/>
                </a:lnTo>
                <a:lnTo>
                  <a:pt x="730123" y="0"/>
                </a:lnTo>
                <a:lnTo>
                  <a:pt x="710653" y="1320"/>
                </a:lnTo>
                <a:lnTo>
                  <a:pt x="663981" y="21056"/>
                </a:lnTo>
                <a:lnTo>
                  <a:pt x="640321" y="58813"/>
                </a:lnTo>
                <a:lnTo>
                  <a:pt x="638746" y="74142"/>
                </a:lnTo>
                <a:lnTo>
                  <a:pt x="640194" y="89179"/>
                </a:lnTo>
                <a:lnTo>
                  <a:pt x="661974" y="124180"/>
                </a:lnTo>
                <a:lnTo>
                  <a:pt x="704862" y="147447"/>
                </a:lnTo>
                <a:lnTo>
                  <a:pt x="739787" y="158838"/>
                </a:lnTo>
                <a:lnTo>
                  <a:pt x="753465" y="164033"/>
                </a:lnTo>
                <a:lnTo>
                  <a:pt x="781113" y="198069"/>
                </a:lnTo>
                <a:lnTo>
                  <a:pt x="780338" y="205587"/>
                </a:lnTo>
                <a:lnTo>
                  <a:pt x="743204" y="232448"/>
                </a:lnTo>
                <a:lnTo>
                  <a:pt x="731685" y="233045"/>
                </a:lnTo>
                <a:lnTo>
                  <a:pt x="720598" y="232384"/>
                </a:lnTo>
                <a:lnTo>
                  <a:pt x="684187" y="215976"/>
                </a:lnTo>
                <a:lnTo>
                  <a:pt x="674598" y="183438"/>
                </a:lnTo>
                <a:lnTo>
                  <a:pt x="630745" y="183438"/>
                </a:lnTo>
                <a:lnTo>
                  <a:pt x="639305" y="224116"/>
                </a:lnTo>
                <a:lnTo>
                  <a:pt x="673214" y="256527"/>
                </a:lnTo>
                <a:lnTo>
                  <a:pt x="719620" y="270243"/>
                </a:lnTo>
                <a:lnTo>
                  <a:pt x="731685" y="270814"/>
                </a:lnTo>
                <a:lnTo>
                  <a:pt x="751586" y="269582"/>
                </a:lnTo>
                <a:lnTo>
                  <a:pt x="799388" y="251066"/>
                </a:lnTo>
                <a:lnTo>
                  <a:pt x="823696" y="213652"/>
                </a:lnTo>
                <a:lnTo>
                  <a:pt x="825322" y="197713"/>
                </a:lnTo>
                <a:close/>
                <a:moveTo>
                  <a:pt x="1029131" y="229082"/>
                </a:moveTo>
                <a:lnTo>
                  <a:pt x="901725" y="229082"/>
                </a:lnTo>
                <a:lnTo>
                  <a:pt x="901725" y="150342"/>
                </a:lnTo>
                <a:lnTo>
                  <a:pt x="1011377" y="150342"/>
                </a:lnTo>
                <a:lnTo>
                  <a:pt x="1011377" y="112242"/>
                </a:lnTo>
                <a:lnTo>
                  <a:pt x="901725" y="112242"/>
                </a:lnTo>
                <a:lnTo>
                  <a:pt x="901725" y="41122"/>
                </a:lnTo>
                <a:lnTo>
                  <a:pt x="1027391" y="41122"/>
                </a:lnTo>
                <a:lnTo>
                  <a:pt x="1027391" y="3022"/>
                </a:lnTo>
                <a:lnTo>
                  <a:pt x="857694" y="3022"/>
                </a:lnTo>
                <a:lnTo>
                  <a:pt x="857694" y="41122"/>
                </a:lnTo>
                <a:lnTo>
                  <a:pt x="857694" y="112242"/>
                </a:lnTo>
                <a:lnTo>
                  <a:pt x="857694" y="150342"/>
                </a:lnTo>
                <a:lnTo>
                  <a:pt x="857694" y="229082"/>
                </a:lnTo>
                <a:lnTo>
                  <a:pt x="857694" y="267182"/>
                </a:lnTo>
                <a:lnTo>
                  <a:pt x="1029131" y="267182"/>
                </a:lnTo>
                <a:lnTo>
                  <a:pt x="1029131" y="229082"/>
                </a:lnTo>
                <a:close/>
                <a:moveTo>
                  <a:pt x="1263573" y="3479"/>
                </a:moveTo>
                <a:lnTo>
                  <a:pt x="1219885" y="3479"/>
                </a:lnTo>
                <a:lnTo>
                  <a:pt x="1219885" y="187185"/>
                </a:lnTo>
                <a:lnTo>
                  <a:pt x="1099794" y="3479"/>
                </a:lnTo>
                <a:lnTo>
                  <a:pt x="1058202" y="3479"/>
                </a:lnTo>
                <a:lnTo>
                  <a:pt x="1058202" y="267335"/>
                </a:lnTo>
                <a:lnTo>
                  <a:pt x="1102233" y="267335"/>
                </a:lnTo>
                <a:lnTo>
                  <a:pt x="1102233" y="84239"/>
                </a:lnTo>
                <a:lnTo>
                  <a:pt x="1221803" y="267335"/>
                </a:lnTo>
                <a:lnTo>
                  <a:pt x="1263573" y="267335"/>
                </a:lnTo>
                <a:lnTo>
                  <a:pt x="1263573" y="3479"/>
                </a:lnTo>
                <a:close/>
                <a:moveTo>
                  <a:pt x="1494878" y="3022"/>
                </a:moveTo>
                <a:lnTo>
                  <a:pt x="1288630" y="3022"/>
                </a:lnTo>
                <a:lnTo>
                  <a:pt x="1288630" y="41122"/>
                </a:lnTo>
                <a:lnTo>
                  <a:pt x="1369910" y="41122"/>
                </a:lnTo>
                <a:lnTo>
                  <a:pt x="1369910" y="267182"/>
                </a:lnTo>
                <a:lnTo>
                  <a:pt x="1413421" y="267182"/>
                </a:lnTo>
                <a:lnTo>
                  <a:pt x="1413421" y="41122"/>
                </a:lnTo>
                <a:lnTo>
                  <a:pt x="1494878" y="41122"/>
                </a:lnTo>
                <a:lnTo>
                  <a:pt x="1494878" y="3022"/>
                </a:lnTo>
                <a:close/>
                <a:moveTo>
                  <a:pt x="1718614" y="267335"/>
                </a:moveTo>
                <a:lnTo>
                  <a:pt x="1693240" y="201028"/>
                </a:lnTo>
                <a:lnTo>
                  <a:pt x="1678724" y="163080"/>
                </a:lnTo>
                <a:lnTo>
                  <a:pt x="1641373" y="65443"/>
                </a:lnTo>
                <a:lnTo>
                  <a:pt x="1634985" y="48755"/>
                </a:lnTo>
                <a:lnTo>
                  <a:pt x="1634985" y="163080"/>
                </a:lnTo>
                <a:lnTo>
                  <a:pt x="1563979" y="163080"/>
                </a:lnTo>
                <a:lnTo>
                  <a:pt x="1599476" y="65443"/>
                </a:lnTo>
                <a:lnTo>
                  <a:pt x="1634985" y="163080"/>
                </a:lnTo>
                <a:lnTo>
                  <a:pt x="1634985" y="48755"/>
                </a:lnTo>
                <a:lnTo>
                  <a:pt x="1617662" y="3479"/>
                </a:lnTo>
                <a:lnTo>
                  <a:pt x="1581124" y="3479"/>
                </a:lnTo>
                <a:lnTo>
                  <a:pt x="1480515" y="267335"/>
                </a:lnTo>
                <a:lnTo>
                  <a:pt x="1526032" y="267335"/>
                </a:lnTo>
                <a:lnTo>
                  <a:pt x="1550047" y="201028"/>
                </a:lnTo>
                <a:lnTo>
                  <a:pt x="1648739" y="201028"/>
                </a:lnTo>
                <a:lnTo>
                  <a:pt x="1672932" y="267335"/>
                </a:lnTo>
                <a:lnTo>
                  <a:pt x="1718614" y="267335"/>
                </a:lnTo>
                <a:close/>
                <a:moveTo>
                  <a:pt x="1904238" y="3022"/>
                </a:moveTo>
                <a:lnTo>
                  <a:pt x="1697990" y="3022"/>
                </a:lnTo>
                <a:lnTo>
                  <a:pt x="1697990" y="41122"/>
                </a:lnTo>
                <a:lnTo>
                  <a:pt x="1779270" y="41122"/>
                </a:lnTo>
                <a:lnTo>
                  <a:pt x="1779270" y="267182"/>
                </a:lnTo>
                <a:lnTo>
                  <a:pt x="1822780" y="267182"/>
                </a:lnTo>
                <a:lnTo>
                  <a:pt x="1822780" y="41122"/>
                </a:lnTo>
                <a:lnTo>
                  <a:pt x="1904238" y="41122"/>
                </a:lnTo>
                <a:lnTo>
                  <a:pt x="1904238" y="3022"/>
                </a:lnTo>
                <a:close/>
                <a:moveTo>
                  <a:pt x="1976818" y="3479"/>
                </a:moveTo>
                <a:lnTo>
                  <a:pt x="1932774" y="3479"/>
                </a:lnTo>
                <a:lnTo>
                  <a:pt x="1932774" y="267335"/>
                </a:lnTo>
                <a:lnTo>
                  <a:pt x="1976818" y="267335"/>
                </a:lnTo>
                <a:lnTo>
                  <a:pt x="1976818" y="3479"/>
                </a:lnTo>
                <a:close/>
              </a:path>
            </a:pathLst>
          </a:custGeom>
          <a:solidFill>
            <a:srgbClr val="3B6182"/>
          </a:solidFill>
          <a:ln>
            <a:noFill/>
          </a:ln>
        </p:spPr>
      </p:sp>
      <p:sp>
        <p:nvSpPr>
          <p:cNvPr id="189" name="Google Shape;189;p40"/>
          <p:cNvSpPr/>
          <p:nvPr/>
        </p:nvSpPr>
        <p:spPr>
          <a:xfrm>
            <a:off x="8021160" y="3718440"/>
            <a:ext cx="459740" cy="270467"/>
          </a:xfrm>
          <a:custGeom>
            <a:rect b="b" l="l" r="r" t="t"/>
            <a:pathLst>
              <a:path extrusionOk="0" h="271145" w="459740">
                <a:moveTo>
                  <a:pt x="214249" y="125310"/>
                </a:moveTo>
                <a:lnTo>
                  <a:pt x="212191" y="97891"/>
                </a:lnTo>
                <a:lnTo>
                  <a:pt x="206552" y="73494"/>
                </a:lnTo>
                <a:lnTo>
                  <a:pt x="197319" y="52120"/>
                </a:lnTo>
                <a:lnTo>
                  <a:pt x="188137" y="38989"/>
                </a:lnTo>
                <a:lnTo>
                  <a:pt x="184492" y="33769"/>
                </a:lnTo>
                <a:lnTo>
                  <a:pt x="170561" y="20726"/>
                </a:lnTo>
                <a:lnTo>
                  <a:pt x="170561" y="143408"/>
                </a:lnTo>
                <a:lnTo>
                  <a:pt x="169532" y="163969"/>
                </a:lnTo>
                <a:lnTo>
                  <a:pt x="154025" y="209638"/>
                </a:lnTo>
                <a:lnTo>
                  <a:pt x="121589" y="230606"/>
                </a:lnTo>
                <a:lnTo>
                  <a:pt x="107391" y="232003"/>
                </a:lnTo>
                <a:lnTo>
                  <a:pt x="93764" y="230606"/>
                </a:lnTo>
                <a:lnTo>
                  <a:pt x="61175" y="209638"/>
                </a:lnTo>
                <a:lnTo>
                  <a:pt x="44780" y="163995"/>
                </a:lnTo>
                <a:lnTo>
                  <a:pt x="43688" y="143408"/>
                </a:lnTo>
                <a:lnTo>
                  <a:pt x="43776" y="125310"/>
                </a:lnTo>
                <a:lnTo>
                  <a:pt x="53428" y="73812"/>
                </a:lnTo>
                <a:lnTo>
                  <a:pt x="81216" y="44577"/>
                </a:lnTo>
                <a:lnTo>
                  <a:pt x="107035" y="38989"/>
                </a:lnTo>
                <a:lnTo>
                  <a:pt x="121183" y="40373"/>
                </a:lnTo>
                <a:lnTo>
                  <a:pt x="153771" y="61264"/>
                </a:lnTo>
                <a:lnTo>
                  <a:pt x="169519" y="106629"/>
                </a:lnTo>
                <a:lnTo>
                  <a:pt x="170561" y="143408"/>
                </a:lnTo>
                <a:lnTo>
                  <a:pt x="170561" y="20726"/>
                </a:lnTo>
                <a:lnTo>
                  <a:pt x="168719" y="18999"/>
                </a:lnTo>
                <a:lnTo>
                  <a:pt x="150545" y="8445"/>
                </a:lnTo>
                <a:lnTo>
                  <a:pt x="129984" y="2108"/>
                </a:lnTo>
                <a:lnTo>
                  <a:pt x="107035" y="0"/>
                </a:lnTo>
                <a:lnTo>
                  <a:pt x="84416" y="2146"/>
                </a:lnTo>
                <a:lnTo>
                  <a:pt x="45783" y="19291"/>
                </a:lnTo>
                <a:lnTo>
                  <a:pt x="16738" y="52959"/>
                </a:lnTo>
                <a:lnTo>
                  <a:pt x="1854" y="99517"/>
                </a:lnTo>
                <a:lnTo>
                  <a:pt x="0" y="143408"/>
                </a:lnTo>
                <a:lnTo>
                  <a:pt x="1866" y="171361"/>
                </a:lnTo>
                <a:lnTo>
                  <a:pt x="16840" y="218046"/>
                </a:lnTo>
                <a:lnTo>
                  <a:pt x="46037" y="251625"/>
                </a:lnTo>
                <a:lnTo>
                  <a:pt x="84747" y="268681"/>
                </a:lnTo>
                <a:lnTo>
                  <a:pt x="107391" y="270814"/>
                </a:lnTo>
                <a:lnTo>
                  <a:pt x="130467" y="268681"/>
                </a:lnTo>
                <a:lnTo>
                  <a:pt x="151206" y="262267"/>
                </a:lnTo>
                <a:lnTo>
                  <a:pt x="169418" y="251574"/>
                </a:lnTo>
                <a:lnTo>
                  <a:pt x="185191" y="236613"/>
                </a:lnTo>
                <a:lnTo>
                  <a:pt x="188328" y="232003"/>
                </a:lnTo>
                <a:lnTo>
                  <a:pt x="197904" y="217970"/>
                </a:lnTo>
                <a:lnTo>
                  <a:pt x="206959" y="196278"/>
                </a:lnTo>
                <a:lnTo>
                  <a:pt x="212420" y="171399"/>
                </a:lnTo>
                <a:lnTo>
                  <a:pt x="214249" y="143408"/>
                </a:lnTo>
                <a:lnTo>
                  <a:pt x="214249" y="125310"/>
                </a:lnTo>
                <a:close/>
                <a:moveTo>
                  <a:pt x="459130" y="3479"/>
                </a:moveTo>
                <a:lnTo>
                  <a:pt x="415442" y="3479"/>
                </a:lnTo>
                <a:lnTo>
                  <a:pt x="415442" y="187185"/>
                </a:lnTo>
                <a:lnTo>
                  <a:pt x="295351" y="3479"/>
                </a:lnTo>
                <a:lnTo>
                  <a:pt x="253758" y="3479"/>
                </a:lnTo>
                <a:lnTo>
                  <a:pt x="253758" y="267335"/>
                </a:lnTo>
                <a:lnTo>
                  <a:pt x="297789" y="267335"/>
                </a:lnTo>
                <a:lnTo>
                  <a:pt x="297789" y="84239"/>
                </a:lnTo>
                <a:lnTo>
                  <a:pt x="417360" y="267335"/>
                </a:lnTo>
                <a:lnTo>
                  <a:pt x="459130" y="267335"/>
                </a:lnTo>
                <a:lnTo>
                  <a:pt x="459130" y="3479"/>
                </a:lnTo>
                <a:close/>
              </a:path>
            </a:pathLst>
          </a:custGeom>
          <a:solidFill>
            <a:srgbClr val="3B6182"/>
          </a:solidFill>
          <a:ln>
            <a:noFill/>
          </a:ln>
        </p:spPr>
      </p:sp>
      <p:sp>
        <p:nvSpPr>
          <p:cNvPr id="190" name="Google Shape;190;p40"/>
          <p:cNvSpPr txBox="1"/>
          <p:nvPr/>
        </p:nvSpPr>
        <p:spPr>
          <a:xfrm>
            <a:off x="2354525" y="649325"/>
            <a:ext cx="62136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t>JOSEPH NJENGA KARIUKI</a:t>
            </a:r>
            <a:endParaRPr b="1" sz="3600"/>
          </a:p>
        </p:txBody>
      </p:sp>
      <p:sp>
        <p:nvSpPr>
          <p:cNvPr id="191" name="Google Shape;191;p40"/>
          <p:cNvSpPr txBox="1"/>
          <p:nvPr/>
        </p:nvSpPr>
        <p:spPr>
          <a:xfrm>
            <a:off x="3248450" y="1564000"/>
            <a:ext cx="4727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t>C026-01-0696/2020</a:t>
            </a:r>
            <a:endParaRPr b="1" sz="3600"/>
          </a:p>
        </p:txBody>
      </p:sp>
      <p:sp>
        <p:nvSpPr>
          <p:cNvPr id="192" name="Google Shape;192;p40"/>
          <p:cNvSpPr txBox="1"/>
          <p:nvPr/>
        </p:nvSpPr>
        <p:spPr>
          <a:xfrm>
            <a:off x="2628475" y="2668350"/>
            <a:ext cx="6350100" cy="53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t>B.Sc. COMPUTER SCIENCE</a:t>
            </a:r>
            <a:endParaRPr b="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9"/>
          <p:cNvSpPr/>
          <p:nvPr/>
        </p:nvSpPr>
        <p:spPr>
          <a:xfrm>
            <a:off x="686880" y="1175400"/>
            <a:ext cx="130320" cy="38592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450" u="none" cap="none" strike="noStrike">
                <a:latin typeface="Trebuchet MS"/>
                <a:ea typeface="Trebuchet MS"/>
                <a:cs typeface="Trebuchet MS"/>
                <a:sym typeface="Trebuchet MS"/>
              </a:rPr>
              <a:t>•</a:t>
            </a:r>
            <a:endParaRPr b="0" i="0" sz="2450" u="none" cap="none" strike="noStrike">
              <a:latin typeface="Arial"/>
              <a:ea typeface="Arial"/>
              <a:cs typeface="Arial"/>
              <a:sym typeface="Arial"/>
            </a:endParaRPr>
          </a:p>
        </p:txBody>
      </p:sp>
      <p:sp>
        <p:nvSpPr>
          <p:cNvPr id="470" name="Google Shape;470;p49"/>
          <p:cNvSpPr/>
          <p:nvPr/>
        </p:nvSpPr>
        <p:spPr>
          <a:xfrm>
            <a:off x="686880" y="3162960"/>
            <a:ext cx="130320" cy="38592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450" u="none" cap="none" strike="noStrike">
                <a:latin typeface="Trebuchet MS"/>
                <a:ea typeface="Trebuchet MS"/>
                <a:cs typeface="Trebuchet MS"/>
                <a:sym typeface="Trebuchet MS"/>
              </a:rPr>
              <a:t>•</a:t>
            </a:r>
            <a:endParaRPr b="0" i="0" sz="2450" u="none" cap="none" strike="noStrike">
              <a:latin typeface="Arial"/>
              <a:ea typeface="Arial"/>
              <a:cs typeface="Arial"/>
              <a:sym typeface="Arial"/>
            </a:endParaRPr>
          </a:p>
        </p:txBody>
      </p:sp>
      <p:grpSp>
        <p:nvGrpSpPr>
          <p:cNvPr id="471" name="Google Shape;471;p49"/>
          <p:cNvGrpSpPr/>
          <p:nvPr/>
        </p:nvGrpSpPr>
        <p:grpSpPr>
          <a:xfrm>
            <a:off x="1026000" y="1266840"/>
            <a:ext cx="928800" cy="245880"/>
            <a:chOff x="1026000" y="1266840"/>
            <a:chExt cx="928800" cy="245880"/>
          </a:xfrm>
        </p:grpSpPr>
        <p:pic>
          <p:nvPicPr>
            <p:cNvPr id="472" name="Google Shape;472;p49"/>
            <p:cNvPicPr preferRelativeResize="0"/>
            <p:nvPr/>
          </p:nvPicPr>
          <p:blipFill rotWithShape="1">
            <a:blip r:embed="rId3">
              <a:alphaModFix/>
            </a:blip>
            <a:srcRect b="0" l="0" r="0" t="0"/>
            <a:stretch/>
          </p:blipFill>
          <p:spPr>
            <a:xfrm>
              <a:off x="1026000" y="1279080"/>
              <a:ext cx="229320" cy="230400"/>
            </a:xfrm>
            <a:prstGeom prst="rect">
              <a:avLst/>
            </a:prstGeom>
            <a:noFill/>
            <a:ln>
              <a:noFill/>
            </a:ln>
          </p:spPr>
        </p:pic>
        <p:pic>
          <p:nvPicPr>
            <p:cNvPr id="473" name="Google Shape;473;p49"/>
            <p:cNvPicPr preferRelativeResize="0"/>
            <p:nvPr/>
          </p:nvPicPr>
          <p:blipFill rotWithShape="1">
            <a:blip r:embed="rId4">
              <a:alphaModFix/>
            </a:blip>
            <a:srcRect b="0" l="0" r="0" t="0"/>
            <a:stretch/>
          </p:blipFill>
          <p:spPr>
            <a:xfrm>
              <a:off x="1284120" y="1333080"/>
              <a:ext cx="144720" cy="179640"/>
            </a:xfrm>
            <a:prstGeom prst="rect">
              <a:avLst/>
            </a:prstGeom>
            <a:noFill/>
            <a:ln>
              <a:noFill/>
            </a:ln>
          </p:spPr>
        </p:pic>
        <p:pic>
          <p:nvPicPr>
            <p:cNvPr id="474" name="Google Shape;474;p49"/>
            <p:cNvPicPr preferRelativeResize="0"/>
            <p:nvPr/>
          </p:nvPicPr>
          <p:blipFill rotWithShape="1">
            <a:blip r:embed="rId5">
              <a:alphaModFix/>
            </a:blip>
            <a:srcRect b="0" l="0" r="0" t="0"/>
            <a:stretch/>
          </p:blipFill>
          <p:spPr>
            <a:xfrm>
              <a:off x="1456200" y="1266840"/>
              <a:ext cx="498600" cy="245880"/>
            </a:xfrm>
            <a:prstGeom prst="rect">
              <a:avLst/>
            </a:prstGeom>
            <a:noFill/>
            <a:ln>
              <a:noFill/>
            </a:ln>
          </p:spPr>
        </p:pic>
      </p:grpSp>
      <p:grpSp>
        <p:nvGrpSpPr>
          <p:cNvPr id="475" name="Google Shape;475;p49"/>
          <p:cNvGrpSpPr/>
          <p:nvPr/>
        </p:nvGrpSpPr>
        <p:grpSpPr>
          <a:xfrm>
            <a:off x="2058840" y="1276200"/>
            <a:ext cx="1370520" cy="296640"/>
            <a:chOff x="2058840" y="1276200"/>
            <a:chExt cx="1370520" cy="296640"/>
          </a:xfrm>
        </p:grpSpPr>
        <p:pic>
          <p:nvPicPr>
            <p:cNvPr id="476" name="Google Shape;476;p49"/>
            <p:cNvPicPr preferRelativeResize="0"/>
            <p:nvPr/>
          </p:nvPicPr>
          <p:blipFill rotWithShape="1">
            <a:blip r:embed="rId6">
              <a:alphaModFix/>
            </a:blip>
            <a:srcRect b="0" l="0" r="0" t="0"/>
            <a:stretch/>
          </p:blipFill>
          <p:spPr>
            <a:xfrm>
              <a:off x="2058840" y="1279080"/>
              <a:ext cx="169200" cy="230400"/>
            </a:xfrm>
            <a:prstGeom prst="rect">
              <a:avLst/>
            </a:prstGeom>
            <a:noFill/>
            <a:ln>
              <a:noFill/>
            </a:ln>
          </p:spPr>
        </p:pic>
        <p:sp>
          <p:nvSpPr>
            <p:cNvPr id="477" name="Google Shape;477;p49"/>
            <p:cNvSpPr/>
            <p:nvPr/>
          </p:nvSpPr>
          <p:spPr>
            <a:xfrm>
              <a:off x="2255400" y="1276200"/>
              <a:ext cx="42120" cy="234000"/>
            </a:xfrm>
            <a:custGeom>
              <a:rect b="b" l="l" r="r" t="t"/>
              <a:pathLst>
                <a:path extrusionOk="0" h="234315" w="42544">
                  <a:moveTo>
                    <a:pt x="27869" y="41270"/>
                  </a:moveTo>
                  <a:lnTo>
                    <a:pt x="14315" y="41270"/>
                  </a:lnTo>
                  <a:lnTo>
                    <a:pt x="9061" y="39265"/>
                  </a:lnTo>
                  <a:lnTo>
                    <a:pt x="5406" y="35255"/>
                  </a:lnTo>
                  <a:lnTo>
                    <a:pt x="1802" y="31194"/>
                  </a:lnTo>
                  <a:lnTo>
                    <a:pt x="19" y="26447"/>
                  </a:lnTo>
                  <a:lnTo>
                    <a:pt x="0" y="15127"/>
                  </a:lnTo>
                  <a:lnTo>
                    <a:pt x="1802" y="10228"/>
                  </a:lnTo>
                  <a:lnTo>
                    <a:pt x="9061" y="2055"/>
                  </a:lnTo>
                  <a:lnTo>
                    <a:pt x="14315" y="0"/>
                  </a:lnTo>
                  <a:lnTo>
                    <a:pt x="27869" y="0"/>
                  </a:lnTo>
                  <a:lnTo>
                    <a:pt x="33097" y="2055"/>
                  </a:lnTo>
                  <a:lnTo>
                    <a:pt x="36854" y="6167"/>
                  </a:lnTo>
                  <a:lnTo>
                    <a:pt x="40610" y="10228"/>
                  </a:lnTo>
                  <a:lnTo>
                    <a:pt x="42489" y="15127"/>
                  </a:lnTo>
                  <a:lnTo>
                    <a:pt x="42489" y="26447"/>
                  </a:lnTo>
                  <a:lnTo>
                    <a:pt x="40610" y="31244"/>
                  </a:lnTo>
                  <a:lnTo>
                    <a:pt x="33097" y="39265"/>
                  </a:lnTo>
                  <a:lnTo>
                    <a:pt x="27869" y="41270"/>
                  </a:lnTo>
                  <a:close/>
                  <a:moveTo>
                    <a:pt x="39595" y="233918"/>
                  </a:moveTo>
                  <a:lnTo>
                    <a:pt x="2132" y="233918"/>
                  </a:lnTo>
                  <a:lnTo>
                    <a:pt x="2132" y="60002"/>
                  </a:lnTo>
                  <a:lnTo>
                    <a:pt x="39595" y="60002"/>
                  </a:lnTo>
                  <a:lnTo>
                    <a:pt x="39595" y="233918"/>
                  </a:lnTo>
                  <a:close/>
                </a:path>
              </a:pathLst>
            </a:custGeom>
            <a:solidFill>
              <a:srgbClr val="000000"/>
            </a:solidFill>
            <a:ln>
              <a:noFill/>
            </a:ln>
          </p:spPr>
        </p:sp>
        <p:pic>
          <p:nvPicPr>
            <p:cNvPr id="478" name="Google Shape;478;p49"/>
            <p:cNvPicPr preferRelativeResize="0"/>
            <p:nvPr/>
          </p:nvPicPr>
          <p:blipFill rotWithShape="1">
            <a:blip r:embed="rId7">
              <a:alphaModFix/>
            </a:blip>
            <a:srcRect b="0" l="0" r="0" t="0"/>
            <a:stretch/>
          </p:blipFill>
          <p:spPr>
            <a:xfrm>
              <a:off x="2325960" y="1333080"/>
              <a:ext cx="140040" cy="179640"/>
            </a:xfrm>
            <a:prstGeom prst="rect">
              <a:avLst/>
            </a:prstGeom>
            <a:noFill/>
            <a:ln>
              <a:noFill/>
            </a:ln>
          </p:spPr>
        </p:pic>
        <p:pic>
          <p:nvPicPr>
            <p:cNvPr id="479" name="Google Shape;479;p49"/>
            <p:cNvPicPr preferRelativeResize="0"/>
            <p:nvPr/>
          </p:nvPicPr>
          <p:blipFill rotWithShape="1">
            <a:blip r:embed="rId8">
              <a:alphaModFix/>
            </a:blip>
            <a:srcRect b="0" l="0" r="0" t="0"/>
            <a:stretch/>
          </p:blipFill>
          <p:spPr>
            <a:xfrm>
              <a:off x="2489040" y="1333080"/>
              <a:ext cx="238320" cy="179640"/>
            </a:xfrm>
            <a:prstGeom prst="rect">
              <a:avLst/>
            </a:prstGeom>
            <a:noFill/>
            <a:ln>
              <a:noFill/>
            </a:ln>
          </p:spPr>
        </p:pic>
        <p:pic>
          <p:nvPicPr>
            <p:cNvPr id="480" name="Google Shape;480;p49"/>
            <p:cNvPicPr preferRelativeResize="0"/>
            <p:nvPr/>
          </p:nvPicPr>
          <p:blipFill rotWithShape="1">
            <a:blip r:embed="rId9">
              <a:alphaModFix/>
            </a:blip>
            <a:srcRect b="0" l="0" r="0" t="0"/>
            <a:stretch/>
          </p:blipFill>
          <p:spPr>
            <a:xfrm>
              <a:off x="2756160" y="1296000"/>
              <a:ext cx="257040" cy="276840"/>
            </a:xfrm>
            <a:prstGeom prst="rect">
              <a:avLst/>
            </a:prstGeom>
            <a:noFill/>
            <a:ln>
              <a:noFill/>
            </a:ln>
          </p:spPr>
        </p:pic>
        <p:sp>
          <p:nvSpPr>
            <p:cNvPr id="481" name="Google Shape;481;p49"/>
            <p:cNvSpPr/>
            <p:nvPr/>
          </p:nvSpPr>
          <p:spPr>
            <a:xfrm>
              <a:off x="3035160" y="1276200"/>
              <a:ext cx="42120" cy="234000"/>
            </a:xfrm>
            <a:custGeom>
              <a:rect b="b" l="l" r="r" t="t"/>
              <a:pathLst>
                <a:path extrusionOk="0" h="234315" w="42544">
                  <a:moveTo>
                    <a:pt x="27869" y="41270"/>
                  </a:moveTo>
                  <a:lnTo>
                    <a:pt x="14315" y="41270"/>
                  </a:lnTo>
                  <a:lnTo>
                    <a:pt x="9061" y="39265"/>
                  </a:lnTo>
                  <a:lnTo>
                    <a:pt x="5406" y="35255"/>
                  </a:lnTo>
                  <a:lnTo>
                    <a:pt x="1802" y="31194"/>
                  </a:lnTo>
                  <a:lnTo>
                    <a:pt x="19" y="26447"/>
                  </a:lnTo>
                  <a:lnTo>
                    <a:pt x="0" y="15127"/>
                  </a:lnTo>
                  <a:lnTo>
                    <a:pt x="1802" y="10228"/>
                  </a:lnTo>
                  <a:lnTo>
                    <a:pt x="9061" y="2055"/>
                  </a:lnTo>
                  <a:lnTo>
                    <a:pt x="14315" y="0"/>
                  </a:lnTo>
                  <a:lnTo>
                    <a:pt x="27869" y="0"/>
                  </a:lnTo>
                  <a:lnTo>
                    <a:pt x="33097" y="2055"/>
                  </a:lnTo>
                  <a:lnTo>
                    <a:pt x="36854" y="6167"/>
                  </a:lnTo>
                  <a:lnTo>
                    <a:pt x="40610" y="10228"/>
                  </a:lnTo>
                  <a:lnTo>
                    <a:pt x="42488" y="15127"/>
                  </a:lnTo>
                  <a:lnTo>
                    <a:pt x="42488" y="26447"/>
                  </a:lnTo>
                  <a:lnTo>
                    <a:pt x="40610" y="31244"/>
                  </a:lnTo>
                  <a:lnTo>
                    <a:pt x="33097" y="39265"/>
                  </a:lnTo>
                  <a:lnTo>
                    <a:pt x="27869" y="41270"/>
                  </a:lnTo>
                  <a:close/>
                  <a:moveTo>
                    <a:pt x="39595" y="233918"/>
                  </a:moveTo>
                  <a:lnTo>
                    <a:pt x="2132" y="233918"/>
                  </a:lnTo>
                  <a:lnTo>
                    <a:pt x="2132" y="60002"/>
                  </a:lnTo>
                  <a:lnTo>
                    <a:pt x="39595" y="60002"/>
                  </a:lnTo>
                  <a:lnTo>
                    <a:pt x="39595" y="233918"/>
                  </a:lnTo>
                  <a:close/>
                </a:path>
              </a:pathLst>
            </a:custGeom>
            <a:solidFill>
              <a:srgbClr val="000000"/>
            </a:solidFill>
            <a:ln>
              <a:noFill/>
            </a:ln>
          </p:spPr>
        </p:sp>
        <p:pic>
          <p:nvPicPr>
            <p:cNvPr id="482" name="Google Shape;482;p49"/>
            <p:cNvPicPr preferRelativeResize="0"/>
            <p:nvPr/>
          </p:nvPicPr>
          <p:blipFill rotWithShape="1">
            <a:blip r:embed="rId10">
              <a:alphaModFix/>
            </a:blip>
            <a:srcRect b="0" l="0" r="0" t="0"/>
            <a:stretch/>
          </p:blipFill>
          <p:spPr>
            <a:xfrm>
              <a:off x="3105360" y="1333080"/>
              <a:ext cx="158760" cy="179640"/>
            </a:xfrm>
            <a:prstGeom prst="rect">
              <a:avLst/>
            </a:prstGeom>
            <a:noFill/>
            <a:ln>
              <a:noFill/>
            </a:ln>
          </p:spPr>
        </p:pic>
        <p:pic>
          <p:nvPicPr>
            <p:cNvPr id="483" name="Google Shape;483;p49"/>
            <p:cNvPicPr preferRelativeResize="0"/>
            <p:nvPr/>
          </p:nvPicPr>
          <p:blipFill rotWithShape="1">
            <a:blip r:embed="rId11">
              <a:alphaModFix/>
            </a:blip>
            <a:srcRect b="0" l="0" r="0" t="0"/>
            <a:stretch/>
          </p:blipFill>
          <p:spPr>
            <a:xfrm>
              <a:off x="3291120" y="1333080"/>
              <a:ext cx="138240" cy="176760"/>
            </a:xfrm>
            <a:prstGeom prst="rect">
              <a:avLst/>
            </a:prstGeom>
            <a:noFill/>
            <a:ln>
              <a:noFill/>
            </a:ln>
          </p:spPr>
        </p:pic>
      </p:grpSp>
      <p:sp>
        <p:nvSpPr>
          <p:cNvPr id="484" name="Google Shape;484;p49"/>
          <p:cNvSpPr/>
          <p:nvPr/>
        </p:nvSpPr>
        <p:spPr>
          <a:xfrm>
            <a:off x="987480" y="1185480"/>
            <a:ext cx="9070560" cy="1499760"/>
          </a:xfrm>
          <a:prstGeom prst="rect">
            <a:avLst/>
          </a:prstGeom>
          <a:noFill/>
          <a:ln>
            <a:noFill/>
          </a:ln>
        </p:spPr>
        <p:txBody>
          <a:bodyPr anchorCtr="0" anchor="t" bIns="0" lIns="0" spcFirstLastPara="1" rIns="0" wrap="square" tIns="30600">
            <a:noAutofit/>
          </a:bodyPr>
          <a:lstStyle/>
          <a:p>
            <a:pPr indent="2435760" lvl="0" marL="12600" marR="0" rtl="0" algn="l">
              <a:lnSpc>
                <a:spcPct val="117999"/>
              </a:lnSpc>
              <a:spcBef>
                <a:spcPts val="0"/>
              </a:spcBef>
              <a:spcAft>
                <a:spcPts val="0"/>
              </a:spcAft>
              <a:buNone/>
            </a:pPr>
            <a:r>
              <a:rPr b="0" i="0" lang="en-US" sz="2450" u="none" cap="none" strike="noStrike">
                <a:latin typeface="Trebuchet MS"/>
                <a:ea typeface="Trebuchet MS"/>
                <a:cs typeface="Trebuchet MS"/>
                <a:sym typeface="Trebuchet MS"/>
              </a:rPr>
              <a:t>: Accountants who successfully leverage IoT technology can disrupt traditional industries. By introducing smart and connected solutions, they can challenge established businesses and gain a competitive advantage.</a:t>
            </a:r>
            <a:endParaRPr b="0" i="0" sz="2450" u="none" cap="none" strike="noStrike">
              <a:latin typeface="Arial"/>
              <a:ea typeface="Arial"/>
              <a:cs typeface="Arial"/>
              <a:sym typeface="Arial"/>
            </a:endParaRPr>
          </a:p>
        </p:txBody>
      </p:sp>
      <p:grpSp>
        <p:nvGrpSpPr>
          <p:cNvPr id="485" name="Google Shape;485;p49"/>
          <p:cNvGrpSpPr/>
          <p:nvPr/>
        </p:nvGrpSpPr>
        <p:grpSpPr>
          <a:xfrm>
            <a:off x="1018800" y="3254760"/>
            <a:ext cx="855360" cy="245880"/>
            <a:chOff x="1018800" y="3254760"/>
            <a:chExt cx="855360" cy="245880"/>
          </a:xfrm>
        </p:grpSpPr>
        <p:pic>
          <p:nvPicPr>
            <p:cNvPr id="486" name="Google Shape;486;p49"/>
            <p:cNvPicPr preferRelativeResize="0"/>
            <p:nvPr/>
          </p:nvPicPr>
          <p:blipFill rotWithShape="1">
            <a:blip r:embed="rId12">
              <a:alphaModFix/>
            </a:blip>
            <a:srcRect b="0" l="0" r="0" t="0"/>
            <a:stretch/>
          </p:blipFill>
          <p:spPr>
            <a:xfrm>
              <a:off x="1018800" y="3263760"/>
              <a:ext cx="180360" cy="236520"/>
            </a:xfrm>
            <a:prstGeom prst="rect">
              <a:avLst/>
            </a:prstGeom>
            <a:noFill/>
            <a:ln>
              <a:noFill/>
            </a:ln>
          </p:spPr>
        </p:pic>
        <p:sp>
          <p:nvSpPr>
            <p:cNvPr id="487" name="Google Shape;487;p49"/>
            <p:cNvSpPr/>
            <p:nvPr/>
          </p:nvSpPr>
          <p:spPr>
            <a:xfrm>
              <a:off x="1235520" y="3254760"/>
              <a:ext cx="37080" cy="243000"/>
            </a:xfrm>
            <a:custGeom>
              <a:rect b="b" l="l" r="r" t="t"/>
              <a:pathLst>
                <a:path extrusionOk="0" h="243204" w="37465">
                  <a:moveTo>
                    <a:pt x="37463" y="243055"/>
                  </a:moveTo>
                  <a:lnTo>
                    <a:pt x="0" y="243055"/>
                  </a:lnTo>
                  <a:lnTo>
                    <a:pt x="0" y="0"/>
                  </a:lnTo>
                  <a:lnTo>
                    <a:pt x="37463" y="0"/>
                  </a:lnTo>
                  <a:lnTo>
                    <a:pt x="37463" y="243055"/>
                  </a:lnTo>
                  <a:close/>
                </a:path>
              </a:pathLst>
            </a:custGeom>
            <a:solidFill>
              <a:srgbClr val="000000"/>
            </a:solidFill>
            <a:ln>
              <a:noFill/>
            </a:ln>
          </p:spPr>
        </p:sp>
        <p:pic>
          <p:nvPicPr>
            <p:cNvPr id="488" name="Google Shape;488;p49"/>
            <p:cNvPicPr preferRelativeResize="0"/>
            <p:nvPr/>
          </p:nvPicPr>
          <p:blipFill rotWithShape="1">
            <a:blip r:embed="rId10">
              <a:alphaModFix/>
            </a:blip>
            <a:srcRect b="0" l="0" r="0" t="0"/>
            <a:stretch/>
          </p:blipFill>
          <p:spPr>
            <a:xfrm>
              <a:off x="1303920" y="3320640"/>
              <a:ext cx="158760" cy="179640"/>
            </a:xfrm>
            <a:prstGeom prst="rect">
              <a:avLst/>
            </a:prstGeom>
            <a:noFill/>
            <a:ln>
              <a:noFill/>
            </a:ln>
          </p:spPr>
        </p:pic>
        <p:pic>
          <p:nvPicPr>
            <p:cNvPr id="489" name="Google Shape;489;p49"/>
            <p:cNvPicPr preferRelativeResize="0"/>
            <p:nvPr/>
          </p:nvPicPr>
          <p:blipFill rotWithShape="1">
            <a:blip r:embed="rId13">
              <a:alphaModFix/>
            </a:blip>
            <a:srcRect b="0" l="0" r="0" t="0"/>
            <a:stretch/>
          </p:blipFill>
          <p:spPr>
            <a:xfrm>
              <a:off x="1489320" y="3254760"/>
              <a:ext cx="148320" cy="245880"/>
            </a:xfrm>
            <a:prstGeom prst="rect">
              <a:avLst/>
            </a:prstGeom>
            <a:noFill/>
            <a:ln>
              <a:noFill/>
            </a:ln>
          </p:spPr>
        </p:pic>
        <p:pic>
          <p:nvPicPr>
            <p:cNvPr id="490" name="Google Shape;490;p49"/>
            <p:cNvPicPr preferRelativeResize="0"/>
            <p:nvPr/>
          </p:nvPicPr>
          <p:blipFill rotWithShape="1">
            <a:blip r:embed="rId14">
              <a:alphaModFix/>
            </a:blip>
            <a:srcRect b="0" l="0" r="0" t="0"/>
            <a:stretch/>
          </p:blipFill>
          <p:spPr>
            <a:xfrm>
              <a:off x="1662840" y="3320640"/>
              <a:ext cx="144720" cy="179640"/>
            </a:xfrm>
            <a:prstGeom prst="rect">
              <a:avLst/>
            </a:prstGeom>
            <a:noFill/>
            <a:ln>
              <a:noFill/>
            </a:ln>
          </p:spPr>
        </p:pic>
        <p:sp>
          <p:nvSpPr>
            <p:cNvPr id="491" name="Google Shape;491;p49"/>
            <p:cNvSpPr/>
            <p:nvPr/>
          </p:nvSpPr>
          <p:spPr>
            <a:xfrm>
              <a:off x="1837080" y="3254760"/>
              <a:ext cx="37080" cy="243000"/>
            </a:xfrm>
            <a:custGeom>
              <a:rect b="b" l="l" r="r" t="t"/>
              <a:pathLst>
                <a:path extrusionOk="0" h="243204" w="37464">
                  <a:moveTo>
                    <a:pt x="37463" y="243055"/>
                  </a:moveTo>
                  <a:lnTo>
                    <a:pt x="0" y="243055"/>
                  </a:lnTo>
                  <a:lnTo>
                    <a:pt x="0" y="0"/>
                  </a:lnTo>
                  <a:lnTo>
                    <a:pt x="37463" y="0"/>
                  </a:lnTo>
                  <a:lnTo>
                    <a:pt x="37463" y="243055"/>
                  </a:lnTo>
                  <a:close/>
                </a:path>
              </a:pathLst>
            </a:custGeom>
            <a:solidFill>
              <a:srgbClr val="000000"/>
            </a:solidFill>
            <a:ln>
              <a:noFill/>
            </a:ln>
          </p:spPr>
        </p:sp>
      </p:grpSp>
      <p:grpSp>
        <p:nvGrpSpPr>
          <p:cNvPr id="492" name="Google Shape;492;p49"/>
          <p:cNvGrpSpPr/>
          <p:nvPr/>
        </p:nvGrpSpPr>
        <p:grpSpPr>
          <a:xfrm>
            <a:off x="1995120" y="3254760"/>
            <a:ext cx="824400" cy="245520"/>
            <a:chOff x="1995120" y="3254760"/>
            <a:chExt cx="824400" cy="245520"/>
          </a:xfrm>
        </p:grpSpPr>
        <p:pic>
          <p:nvPicPr>
            <p:cNvPr id="493" name="Google Shape;493;p49"/>
            <p:cNvPicPr preferRelativeResize="0"/>
            <p:nvPr/>
          </p:nvPicPr>
          <p:blipFill rotWithShape="1">
            <a:blip r:embed="rId15">
              <a:alphaModFix/>
            </a:blip>
            <a:srcRect b="0" l="0" r="0" t="0"/>
            <a:stretch/>
          </p:blipFill>
          <p:spPr>
            <a:xfrm>
              <a:off x="1995120" y="3266640"/>
              <a:ext cx="326520" cy="233640"/>
            </a:xfrm>
            <a:prstGeom prst="rect">
              <a:avLst/>
            </a:prstGeom>
            <a:noFill/>
            <a:ln>
              <a:noFill/>
            </a:ln>
          </p:spPr>
        </p:pic>
        <p:pic>
          <p:nvPicPr>
            <p:cNvPr id="494" name="Google Shape;494;p49"/>
            <p:cNvPicPr preferRelativeResize="0"/>
            <p:nvPr/>
          </p:nvPicPr>
          <p:blipFill rotWithShape="1">
            <a:blip r:embed="rId4">
              <a:alphaModFix/>
            </a:blip>
            <a:srcRect b="0" l="0" r="0" t="0"/>
            <a:stretch/>
          </p:blipFill>
          <p:spPr>
            <a:xfrm>
              <a:off x="2342520" y="3320640"/>
              <a:ext cx="144720" cy="179640"/>
            </a:xfrm>
            <a:prstGeom prst="rect">
              <a:avLst/>
            </a:prstGeom>
            <a:noFill/>
            <a:ln>
              <a:noFill/>
            </a:ln>
          </p:spPr>
        </p:pic>
        <p:pic>
          <p:nvPicPr>
            <p:cNvPr id="495" name="Google Shape;495;p49"/>
            <p:cNvPicPr preferRelativeResize="0"/>
            <p:nvPr/>
          </p:nvPicPr>
          <p:blipFill rotWithShape="1">
            <a:blip r:embed="rId16">
              <a:alphaModFix/>
            </a:blip>
            <a:srcRect b="0" l="0" r="0" t="0"/>
            <a:stretch/>
          </p:blipFill>
          <p:spPr>
            <a:xfrm>
              <a:off x="2507040" y="3320640"/>
              <a:ext cx="147960" cy="179640"/>
            </a:xfrm>
            <a:prstGeom prst="rect">
              <a:avLst/>
            </a:prstGeom>
            <a:noFill/>
            <a:ln>
              <a:noFill/>
            </a:ln>
          </p:spPr>
        </p:pic>
        <p:pic>
          <p:nvPicPr>
            <p:cNvPr id="496" name="Google Shape;496;p49"/>
            <p:cNvPicPr preferRelativeResize="0"/>
            <p:nvPr/>
          </p:nvPicPr>
          <p:blipFill rotWithShape="1">
            <a:blip r:embed="rId17">
              <a:alphaModFix/>
            </a:blip>
            <a:srcRect b="0" l="0" r="0" t="0"/>
            <a:stretch/>
          </p:blipFill>
          <p:spPr>
            <a:xfrm>
              <a:off x="2681280" y="3254760"/>
              <a:ext cx="138240" cy="242640"/>
            </a:xfrm>
            <a:prstGeom prst="rect">
              <a:avLst/>
            </a:prstGeom>
            <a:noFill/>
            <a:ln>
              <a:noFill/>
            </a:ln>
          </p:spPr>
        </p:pic>
      </p:grpSp>
      <p:grpSp>
        <p:nvGrpSpPr>
          <p:cNvPr id="497" name="Google Shape;497;p49"/>
          <p:cNvGrpSpPr/>
          <p:nvPr/>
        </p:nvGrpSpPr>
        <p:grpSpPr>
          <a:xfrm>
            <a:off x="2921760" y="3254760"/>
            <a:ext cx="479880" cy="245880"/>
            <a:chOff x="2921760" y="3254760"/>
            <a:chExt cx="479880" cy="245880"/>
          </a:xfrm>
        </p:grpSpPr>
        <p:pic>
          <p:nvPicPr>
            <p:cNvPr id="498" name="Google Shape;498;p49"/>
            <p:cNvPicPr preferRelativeResize="0"/>
            <p:nvPr/>
          </p:nvPicPr>
          <p:blipFill rotWithShape="1">
            <a:blip r:embed="rId11">
              <a:alphaModFix/>
            </a:blip>
            <a:srcRect b="0" l="0" r="0" t="0"/>
            <a:stretch/>
          </p:blipFill>
          <p:spPr>
            <a:xfrm>
              <a:off x="3093480" y="3320640"/>
              <a:ext cx="138240" cy="176760"/>
            </a:xfrm>
            <a:prstGeom prst="rect">
              <a:avLst/>
            </a:prstGeom>
            <a:noFill/>
            <a:ln>
              <a:noFill/>
            </a:ln>
          </p:spPr>
        </p:pic>
        <p:pic>
          <p:nvPicPr>
            <p:cNvPr id="499" name="Google Shape;499;p49"/>
            <p:cNvPicPr preferRelativeResize="0"/>
            <p:nvPr/>
          </p:nvPicPr>
          <p:blipFill rotWithShape="1">
            <a:blip r:embed="rId14">
              <a:alphaModFix/>
            </a:blip>
            <a:srcRect b="0" l="0" r="0" t="0"/>
            <a:stretch/>
          </p:blipFill>
          <p:spPr>
            <a:xfrm>
              <a:off x="2921760" y="3320640"/>
              <a:ext cx="144720" cy="179640"/>
            </a:xfrm>
            <a:prstGeom prst="rect">
              <a:avLst/>
            </a:prstGeom>
            <a:noFill/>
            <a:ln>
              <a:noFill/>
            </a:ln>
          </p:spPr>
        </p:pic>
        <p:pic>
          <p:nvPicPr>
            <p:cNvPr id="500" name="Google Shape;500;p49"/>
            <p:cNvPicPr preferRelativeResize="0"/>
            <p:nvPr/>
          </p:nvPicPr>
          <p:blipFill rotWithShape="1">
            <a:blip r:embed="rId18">
              <a:alphaModFix/>
            </a:blip>
            <a:srcRect b="0" l="0" r="0" t="0"/>
            <a:stretch/>
          </p:blipFill>
          <p:spPr>
            <a:xfrm>
              <a:off x="3253680" y="3254760"/>
              <a:ext cx="147960" cy="245880"/>
            </a:xfrm>
            <a:prstGeom prst="rect">
              <a:avLst/>
            </a:prstGeom>
            <a:noFill/>
            <a:ln>
              <a:noFill/>
            </a:ln>
          </p:spPr>
        </p:pic>
      </p:grpSp>
      <p:grpSp>
        <p:nvGrpSpPr>
          <p:cNvPr id="501" name="Google Shape;501;p49"/>
          <p:cNvGrpSpPr/>
          <p:nvPr/>
        </p:nvGrpSpPr>
        <p:grpSpPr>
          <a:xfrm>
            <a:off x="3507840" y="3254760"/>
            <a:ext cx="1423080" cy="309240"/>
            <a:chOff x="3507840" y="3254760"/>
            <a:chExt cx="1423080" cy="309240"/>
          </a:xfrm>
        </p:grpSpPr>
        <p:pic>
          <p:nvPicPr>
            <p:cNvPr id="502" name="Google Shape;502;p49"/>
            <p:cNvPicPr preferRelativeResize="0"/>
            <p:nvPr/>
          </p:nvPicPr>
          <p:blipFill rotWithShape="1">
            <a:blip r:embed="rId19">
              <a:alphaModFix/>
            </a:blip>
            <a:srcRect b="0" l="0" r="0" t="0"/>
            <a:stretch/>
          </p:blipFill>
          <p:spPr>
            <a:xfrm>
              <a:off x="3507840" y="3263760"/>
              <a:ext cx="169920" cy="236520"/>
            </a:xfrm>
            <a:prstGeom prst="rect">
              <a:avLst/>
            </a:prstGeom>
            <a:noFill/>
            <a:ln>
              <a:noFill/>
            </a:ln>
          </p:spPr>
        </p:pic>
        <p:pic>
          <p:nvPicPr>
            <p:cNvPr id="503" name="Google Shape;503;p49"/>
            <p:cNvPicPr preferRelativeResize="0"/>
            <p:nvPr/>
          </p:nvPicPr>
          <p:blipFill rotWithShape="1">
            <a:blip r:embed="rId20">
              <a:alphaModFix/>
            </a:blip>
            <a:srcRect b="0" l="0" r="0" t="0"/>
            <a:stretch/>
          </p:blipFill>
          <p:spPr>
            <a:xfrm>
              <a:off x="3699000" y="3320640"/>
              <a:ext cx="147960" cy="179640"/>
            </a:xfrm>
            <a:prstGeom prst="rect">
              <a:avLst/>
            </a:prstGeom>
            <a:noFill/>
            <a:ln>
              <a:noFill/>
            </a:ln>
          </p:spPr>
        </p:pic>
        <p:pic>
          <p:nvPicPr>
            <p:cNvPr id="504" name="Google Shape;504;p49"/>
            <p:cNvPicPr preferRelativeResize="0"/>
            <p:nvPr/>
          </p:nvPicPr>
          <p:blipFill rotWithShape="1">
            <a:blip r:embed="rId14">
              <a:alphaModFix/>
            </a:blip>
            <a:srcRect b="0" l="0" r="0" t="0"/>
            <a:stretch/>
          </p:blipFill>
          <p:spPr>
            <a:xfrm>
              <a:off x="3868560" y="3320640"/>
              <a:ext cx="144720" cy="179640"/>
            </a:xfrm>
            <a:prstGeom prst="rect">
              <a:avLst/>
            </a:prstGeom>
            <a:noFill/>
            <a:ln>
              <a:noFill/>
            </a:ln>
          </p:spPr>
        </p:pic>
        <p:sp>
          <p:nvSpPr>
            <p:cNvPr id="505" name="Google Shape;505;p49"/>
            <p:cNvSpPr/>
            <p:nvPr/>
          </p:nvSpPr>
          <p:spPr>
            <a:xfrm>
              <a:off x="4042800" y="3254760"/>
              <a:ext cx="37080" cy="243000"/>
            </a:xfrm>
            <a:custGeom>
              <a:rect b="b" l="l" r="r" t="t"/>
              <a:pathLst>
                <a:path extrusionOk="0" h="243204" w="37464">
                  <a:moveTo>
                    <a:pt x="37463" y="243055"/>
                  </a:moveTo>
                  <a:lnTo>
                    <a:pt x="0" y="243055"/>
                  </a:lnTo>
                  <a:lnTo>
                    <a:pt x="0" y="0"/>
                  </a:lnTo>
                  <a:lnTo>
                    <a:pt x="37463" y="0"/>
                  </a:lnTo>
                  <a:lnTo>
                    <a:pt x="37463" y="243055"/>
                  </a:lnTo>
                  <a:close/>
                </a:path>
              </a:pathLst>
            </a:custGeom>
            <a:solidFill>
              <a:srgbClr val="000000"/>
            </a:solidFill>
            <a:ln>
              <a:noFill/>
            </a:ln>
          </p:spPr>
        </p:sp>
        <p:pic>
          <p:nvPicPr>
            <p:cNvPr id="506" name="Google Shape;506;p49"/>
            <p:cNvPicPr preferRelativeResize="0"/>
            <p:nvPr/>
          </p:nvPicPr>
          <p:blipFill rotWithShape="1">
            <a:blip r:embed="rId4">
              <a:alphaModFix/>
            </a:blip>
            <a:srcRect b="0" l="0" r="0" t="0"/>
            <a:stretch/>
          </p:blipFill>
          <p:spPr>
            <a:xfrm>
              <a:off x="4113360" y="3320640"/>
              <a:ext cx="144720" cy="179640"/>
            </a:xfrm>
            <a:prstGeom prst="rect">
              <a:avLst/>
            </a:prstGeom>
            <a:noFill/>
            <a:ln>
              <a:noFill/>
            </a:ln>
          </p:spPr>
        </p:pic>
        <p:pic>
          <p:nvPicPr>
            <p:cNvPr id="507" name="Google Shape;507;p49"/>
            <p:cNvPicPr preferRelativeResize="0"/>
            <p:nvPr/>
          </p:nvPicPr>
          <p:blipFill rotWithShape="1">
            <a:blip r:embed="rId13">
              <a:alphaModFix/>
            </a:blip>
            <a:srcRect b="0" l="0" r="0" t="0"/>
            <a:stretch/>
          </p:blipFill>
          <p:spPr>
            <a:xfrm>
              <a:off x="4285440" y="3254760"/>
              <a:ext cx="148320" cy="245880"/>
            </a:xfrm>
            <a:prstGeom prst="rect">
              <a:avLst/>
            </a:prstGeom>
            <a:noFill/>
            <a:ln>
              <a:noFill/>
            </a:ln>
          </p:spPr>
        </p:pic>
        <p:sp>
          <p:nvSpPr>
            <p:cNvPr id="508" name="Google Shape;508;p49"/>
            <p:cNvSpPr/>
            <p:nvPr/>
          </p:nvSpPr>
          <p:spPr>
            <a:xfrm>
              <a:off x="4464000" y="3254760"/>
              <a:ext cx="117720" cy="243000"/>
            </a:xfrm>
            <a:custGeom>
              <a:rect b="b" l="l" r="r" t="t"/>
              <a:pathLst>
                <a:path extrusionOk="0" h="243204" w="118110">
                  <a:moveTo>
                    <a:pt x="39598" y="69138"/>
                  </a:moveTo>
                  <a:lnTo>
                    <a:pt x="2133" y="69138"/>
                  </a:lnTo>
                  <a:lnTo>
                    <a:pt x="2133" y="243052"/>
                  </a:lnTo>
                  <a:lnTo>
                    <a:pt x="39598" y="243052"/>
                  </a:lnTo>
                  <a:lnTo>
                    <a:pt x="39598" y="69138"/>
                  </a:lnTo>
                  <a:close/>
                  <a:moveTo>
                    <a:pt x="42494" y="24257"/>
                  </a:moveTo>
                  <a:lnTo>
                    <a:pt x="40614" y="19367"/>
                  </a:lnTo>
                  <a:lnTo>
                    <a:pt x="36855" y="15303"/>
                  </a:lnTo>
                  <a:lnTo>
                    <a:pt x="33096" y="11188"/>
                  </a:lnTo>
                  <a:lnTo>
                    <a:pt x="27876" y="9131"/>
                  </a:lnTo>
                  <a:lnTo>
                    <a:pt x="14312" y="9131"/>
                  </a:lnTo>
                  <a:lnTo>
                    <a:pt x="9067" y="11188"/>
                  </a:lnTo>
                  <a:lnTo>
                    <a:pt x="1803" y="19367"/>
                  </a:lnTo>
                  <a:lnTo>
                    <a:pt x="0" y="24257"/>
                  </a:lnTo>
                  <a:lnTo>
                    <a:pt x="25" y="35585"/>
                  </a:lnTo>
                  <a:lnTo>
                    <a:pt x="1803" y="40322"/>
                  </a:lnTo>
                  <a:lnTo>
                    <a:pt x="5410" y="44386"/>
                  </a:lnTo>
                  <a:lnTo>
                    <a:pt x="9067" y="48399"/>
                  </a:lnTo>
                  <a:lnTo>
                    <a:pt x="14312" y="50406"/>
                  </a:lnTo>
                  <a:lnTo>
                    <a:pt x="27876" y="50406"/>
                  </a:lnTo>
                  <a:lnTo>
                    <a:pt x="33096" y="48399"/>
                  </a:lnTo>
                  <a:lnTo>
                    <a:pt x="40614" y="40373"/>
                  </a:lnTo>
                  <a:lnTo>
                    <a:pt x="42494" y="35585"/>
                  </a:lnTo>
                  <a:lnTo>
                    <a:pt x="42494" y="24257"/>
                  </a:lnTo>
                  <a:close/>
                  <a:moveTo>
                    <a:pt x="117563" y="0"/>
                  </a:moveTo>
                  <a:lnTo>
                    <a:pt x="80111" y="0"/>
                  </a:lnTo>
                  <a:lnTo>
                    <a:pt x="80111" y="243052"/>
                  </a:lnTo>
                  <a:lnTo>
                    <a:pt x="117563" y="243052"/>
                  </a:lnTo>
                  <a:lnTo>
                    <a:pt x="117563" y="0"/>
                  </a:lnTo>
                  <a:close/>
                </a:path>
              </a:pathLst>
            </a:custGeom>
            <a:solidFill>
              <a:srgbClr val="000000"/>
            </a:solidFill>
            <a:ln>
              <a:noFill/>
            </a:ln>
          </p:spPr>
        </p:sp>
        <p:pic>
          <p:nvPicPr>
            <p:cNvPr id="509" name="Google Shape;509;p49"/>
            <p:cNvPicPr preferRelativeResize="0"/>
            <p:nvPr/>
          </p:nvPicPr>
          <p:blipFill rotWithShape="1">
            <a:blip r:embed="rId21">
              <a:alphaModFix/>
            </a:blip>
            <a:srcRect b="0" l="0" r="0" t="0"/>
            <a:stretch/>
          </p:blipFill>
          <p:spPr>
            <a:xfrm>
              <a:off x="4619880" y="3263760"/>
              <a:ext cx="311040" cy="300240"/>
            </a:xfrm>
            <a:prstGeom prst="rect">
              <a:avLst/>
            </a:prstGeom>
            <a:noFill/>
            <a:ln>
              <a:noFill/>
            </a:ln>
          </p:spPr>
        </p:pic>
      </p:grpSp>
      <p:sp>
        <p:nvSpPr>
          <p:cNvPr id="510" name="Google Shape;510;p49"/>
          <p:cNvSpPr/>
          <p:nvPr/>
        </p:nvSpPr>
        <p:spPr>
          <a:xfrm>
            <a:off x="987480" y="3173040"/>
            <a:ext cx="8787960" cy="1499760"/>
          </a:xfrm>
          <a:prstGeom prst="rect">
            <a:avLst/>
          </a:prstGeom>
          <a:noFill/>
          <a:ln>
            <a:noFill/>
          </a:ln>
        </p:spPr>
        <p:txBody>
          <a:bodyPr anchorCtr="0" anchor="t" bIns="0" lIns="0" spcFirstLastPara="1" rIns="0" wrap="square" tIns="30600">
            <a:noAutofit/>
          </a:bodyPr>
          <a:lstStyle/>
          <a:p>
            <a:pPr indent="3920399" lvl="0" marL="12600" marR="0" rtl="0" algn="l">
              <a:lnSpc>
                <a:spcPct val="117999"/>
              </a:lnSpc>
              <a:spcBef>
                <a:spcPts val="0"/>
              </a:spcBef>
              <a:spcAft>
                <a:spcPts val="0"/>
              </a:spcAft>
              <a:buNone/>
            </a:pPr>
            <a:r>
              <a:rPr b="0" i="0" lang="en-US" sz="2450" u="none" cap="none" strike="noStrike">
                <a:latin typeface="Trebuchet MS"/>
                <a:ea typeface="Trebuchet MS"/>
                <a:cs typeface="Trebuchet MS"/>
                <a:sym typeface="Trebuchet MS"/>
              </a:rPr>
              <a:t>: IoT allows Accountants to reach a global audience. With internet connectivity, IoT products and services can be deployed and accessed worldwide, providing opportunities for scalability and growth.</a:t>
            </a:r>
            <a:endParaRPr b="0" i="0" sz="245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0"/>
          <p:cNvSpPr txBox="1"/>
          <p:nvPr/>
        </p:nvSpPr>
        <p:spPr>
          <a:xfrm>
            <a:off x="2199960" y="419760"/>
            <a:ext cx="6293160" cy="1019160"/>
          </a:xfrm>
          <a:prstGeom prst="rect">
            <a:avLst/>
          </a:prstGeom>
          <a:noFill/>
          <a:ln>
            <a:noFill/>
          </a:ln>
        </p:spPr>
        <p:txBody>
          <a:bodyPr anchorCtr="0" anchor="t" bIns="0" lIns="0" spcFirstLastPara="1" rIns="0" wrap="square" tIns="14025">
            <a:noAutofit/>
          </a:bodyPr>
          <a:lstStyle/>
          <a:p>
            <a:pPr indent="0" lvl="0" marL="1548000" marR="0" rtl="0" algn="l">
              <a:lnSpc>
                <a:spcPct val="100000"/>
              </a:lnSpc>
              <a:spcBef>
                <a:spcPts val="0"/>
              </a:spcBef>
              <a:spcAft>
                <a:spcPts val="0"/>
              </a:spcAft>
              <a:buNone/>
            </a:pPr>
            <a:r>
              <a:rPr b="0" i="0" lang="en-US" sz="3850" u="none" cap="none" strike="noStrike">
                <a:solidFill>
                  <a:srgbClr val="000000"/>
                </a:solidFill>
                <a:latin typeface="Trebuchet MS"/>
                <a:ea typeface="Trebuchet MS"/>
                <a:cs typeface="Trebuchet MS"/>
                <a:sym typeface="Trebuchet MS"/>
              </a:rPr>
              <a:t>Beneﬁts of IOT</a:t>
            </a:r>
            <a:endParaRPr b="0" i="0" sz="3850" u="none" cap="none" strike="noStrike">
              <a:latin typeface="Calibri"/>
              <a:ea typeface="Calibri"/>
              <a:cs typeface="Calibri"/>
              <a:sym typeface="Calibri"/>
            </a:endParaRPr>
          </a:p>
        </p:txBody>
      </p:sp>
      <p:sp>
        <p:nvSpPr>
          <p:cNvPr id="516" name="Google Shape;516;p50"/>
          <p:cNvSpPr/>
          <p:nvPr/>
        </p:nvSpPr>
        <p:spPr>
          <a:xfrm>
            <a:off x="602280" y="14025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517" name="Google Shape;517;p50"/>
          <p:cNvSpPr/>
          <p:nvPr/>
        </p:nvSpPr>
        <p:spPr>
          <a:xfrm>
            <a:off x="602280" y="32670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518" name="Google Shape;518;p50"/>
          <p:cNvGrpSpPr/>
          <p:nvPr/>
        </p:nvGrpSpPr>
        <p:grpSpPr>
          <a:xfrm>
            <a:off x="918360" y="1512720"/>
            <a:ext cx="1823040" cy="270720"/>
            <a:chOff x="918360" y="1512720"/>
            <a:chExt cx="1823040" cy="270720"/>
          </a:xfrm>
        </p:grpSpPr>
        <p:sp>
          <p:nvSpPr>
            <p:cNvPr id="519" name="Google Shape;519;p50"/>
            <p:cNvSpPr/>
            <p:nvPr/>
          </p:nvSpPr>
          <p:spPr>
            <a:xfrm>
              <a:off x="918360" y="1516320"/>
              <a:ext cx="237600" cy="263880"/>
            </a:xfrm>
            <a:custGeom>
              <a:rect b="b" l="l" r="r" t="t"/>
              <a:pathLst>
                <a:path extrusionOk="0" h="264160" w="238125">
                  <a:moveTo>
                    <a:pt x="45513" y="263854"/>
                  </a:moveTo>
                  <a:lnTo>
                    <a:pt x="0" y="263854"/>
                  </a:lnTo>
                  <a:lnTo>
                    <a:pt x="100598" y="0"/>
                  </a:lnTo>
                  <a:lnTo>
                    <a:pt x="137148" y="0"/>
                  </a:lnTo>
                  <a:lnTo>
                    <a:pt x="160853" y="61960"/>
                  </a:lnTo>
                  <a:lnTo>
                    <a:pt x="118960" y="61960"/>
                  </a:lnTo>
                  <a:lnTo>
                    <a:pt x="83455" y="159600"/>
                  </a:lnTo>
                  <a:lnTo>
                    <a:pt x="198209" y="159600"/>
                  </a:lnTo>
                  <a:lnTo>
                    <a:pt x="212725" y="197542"/>
                  </a:lnTo>
                  <a:lnTo>
                    <a:pt x="69531" y="197542"/>
                  </a:lnTo>
                  <a:lnTo>
                    <a:pt x="45513" y="263854"/>
                  </a:lnTo>
                  <a:close/>
                  <a:moveTo>
                    <a:pt x="198209" y="159600"/>
                  </a:moveTo>
                  <a:lnTo>
                    <a:pt x="154466" y="159600"/>
                  </a:lnTo>
                  <a:lnTo>
                    <a:pt x="118960" y="61960"/>
                  </a:lnTo>
                  <a:lnTo>
                    <a:pt x="160853" y="61960"/>
                  </a:lnTo>
                  <a:lnTo>
                    <a:pt x="198209" y="159600"/>
                  </a:lnTo>
                  <a:close/>
                  <a:moveTo>
                    <a:pt x="238095" y="263854"/>
                  </a:moveTo>
                  <a:lnTo>
                    <a:pt x="192408" y="263854"/>
                  </a:lnTo>
                  <a:lnTo>
                    <a:pt x="168215" y="197542"/>
                  </a:lnTo>
                  <a:lnTo>
                    <a:pt x="212725" y="197542"/>
                  </a:lnTo>
                  <a:lnTo>
                    <a:pt x="238095" y="263854"/>
                  </a:lnTo>
                  <a:close/>
                </a:path>
              </a:pathLst>
            </a:custGeom>
            <a:solidFill>
              <a:srgbClr val="000000"/>
            </a:solidFill>
            <a:ln>
              <a:noFill/>
            </a:ln>
          </p:spPr>
        </p:sp>
        <p:pic>
          <p:nvPicPr>
            <p:cNvPr id="520" name="Google Shape;520;p50"/>
            <p:cNvPicPr preferRelativeResize="0"/>
            <p:nvPr/>
          </p:nvPicPr>
          <p:blipFill rotWithShape="1">
            <a:blip r:embed="rId3">
              <a:alphaModFix/>
            </a:blip>
            <a:srcRect b="0" l="0" r="0" t="0"/>
            <a:stretch/>
          </p:blipFill>
          <p:spPr>
            <a:xfrm>
              <a:off x="1171440" y="1581480"/>
              <a:ext cx="158400" cy="201960"/>
            </a:xfrm>
            <a:prstGeom prst="rect">
              <a:avLst/>
            </a:prstGeom>
            <a:noFill/>
            <a:ln>
              <a:noFill/>
            </a:ln>
          </p:spPr>
        </p:pic>
        <p:pic>
          <p:nvPicPr>
            <p:cNvPr id="521" name="Google Shape;521;p50"/>
            <p:cNvPicPr preferRelativeResize="0"/>
            <p:nvPr/>
          </p:nvPicPr>
          <p:blipFill rotWithShape="1">
            <a:blip r:embed="rId4">
              <a:alphaModFix/>
            </a:blip>
            <a:srcRect b="0" l="0" r="0" t="0"/>
            <a:stretch/>
          </p:blipFill>
          <p:spPr>
            <a:xfrm>
              <a:off x="1349640" y="1535760"/>
              <a:ext cx="303840" cy="247680"/>
            </a:xfrm>
            <a:prstGeom prst="rect">
              <a:avLst/>
            </a:prstGeom>
            <a:noFill/>
            <a:ln>
              <a:noFill/>
            </a:ln>
          </p:spPr>
        </p:pic>
        <p:sp>
          <p:nvSpPr>
            <p:cNvPr id="522" name="Google Shape;522;p50"/>
            <p:cNvSpPr/>
            <p:nvPr/>
          </p:nvSpPr>
          <p:spPr>
            <a:xfrm>
              <a:off x="1680840" y="1577880"/>
              <a:ext cx="274680" cy="202320"/>
            </a:xfrm>
            <a:custGeom>
              <a:rect b="b" l="l" r="r" t="t"/>
              <a:pathLst>
                <a:path extrusionOk="0" h="202564" w="274955">
                  <a:moveTo>
                    <a:pt x="274644" y="202241"/>
                  </a:moveTo>
                  <a:lnTo>
                    <a:pt x="231829" y="202241"/>
                  </a:lnTo>
                  <a:lnTo>
                    <a:pt x="231829" y="72925"/>
                  </a:lnTo>
                  <a:lnTo>
                    <a:pt x="231253" y="63233"/>
                  </a:lnTo>
                  <a:lnTo>
                    <a:pt x="196846" y="37593"/>
                  </a:lnTo>
                  <a:lnTo>
                    <a:pt x="188698" y="38230"/>
                  </a:lnTo>
                  <a:lnTo>
                    <a:pt x="159850" y="65365"/>
                  </a:lnTo>
                  <a:lnTo>
                    <a:pt x="158556" y="72316"/>
                  </a:lnTo>
                  <a:lnTo>
                    <a:pt x="158556" y="202241"/>
                  </a:lnTo>
                  <a:lnTo>
                    <a:pt x="115914" y="202241"/>
                  </a:lnTo>
                  <a:lnTo>
                    <a:pt x="115914" y="73099"/>
                  </a:lnTo>
                  <a:lnTo>
                    <a:pt x="115332" y="64000"/>
                  </a:lnTo>
                  <a:lnTo>
                    <a:pt x="80931" y="37593"/>
                  </a:lnTo>
                  <a:lnTo>
                    <a:pt x="67943" y="39002"/>
                  </a:lnTo>
                  <a:lnTo>
                    <a:pt x="57261" y="43228"/>
                  </a:lnTo>
                  <a:lnTo>
                    <a:pt x="48885" y="50272"/>
                  </a:lnTo>
                  <a:lnTo>
                    <a:pt x="42815" y="60132"/>
                  </a:lnTo>
                  <a:lnTo>
                    <a:pt x="42815" y="202241"/>
                  </a:lnTo>
                  <a:lnTo>
                    <a:pt x="0" y="202241"/>
                  </a:lnTo>
                  <a:lnTo>
                    <a:pt x="0" y="3480"/>
                  </a:lnTo>
                  <a:lnTo>
                    <a:pt x="40900" y="3480"/>
                  </a:lnTo>
                  <a:lnTo>
                    <a:pt x="41335" y="15664"/>
                  </a:lnTo>
                  <a:lnTo>
                    <a:pt x="49521" y="8811"/>
                  </a:lnTo>
                  <a:lnTo>
                    <a:pt x="60763" y="3916"/>
                  </a:lnTo>
                  <a:lnTo>
                    <a:pt x="75062" y="979"/>
                  </a:lnTo>
                  <a:lnTo>
                    <a:pt x="92418" y="0"/>
                  </a:lnTo>
                  <a:lnTo>
                    <a:pt x="101838" y="494"/>
                  </a:lnTo>
                  <a:lnTo>
                    <a:pt x="140020" y="16164"/>
                  </a:lnTo>
                  <a:lnTo>
                    <a:pt x="147243" y="25062"/>
                  </a:lnTo>
                  <a:lnTo>
                    <a:pt x="150419" y="21380"/>
                  </a:lnTo>
                  <a:lnTo>
                    <a:pt x="185881" y="2240"/>
                  </a:lnTo>
                  <a:lnTo>
                    <a:pt x="206244" y="0"/>
                  </a:lnTo>
                  <a:lnTo>
                    <a:pt x="221566" y="1109"/>
                  </a:lnTo>
                  <a:lnTo>
                    <a:pt x="256631" y="17752"/>
                  </a:lnTo>
                  <a:lnTo>
                    <a:pt x="273519" y="55607"/>
                  </a:lnTo>
                  <a:lnTo>
                    <a:pt x="274644" y="73273"/>
                  </a:lnTo>
                  <a:lnTo>
                    <a:pt x="274644" y="202241"/>
                  </a:lnTo>
                  <a:close/>
                </a:path>
              </a:pathLst>
            </a:custGeom>
            <a:solidFill>
              <a:srgbClr val="000000"/>
            </a:solidFill>
            <a:ln>
              <a:noFill/>
            </a:ln>
          </p:spPr>
        </p:sp>
        <p:pic>
          <p:nvPicPr>
            <p:cNvPr id="523" name="Google Shape;523;p50"/>
            <p:cNvPicPr preferRelativeResize="0"/>
            <p:nvPr/>
          </p:nvPicPr>
          <p:blipFill rotWithShape="1">
            <a:blip r:embed="rId5">
              <a:alphaModFix/>
            </a:blip>
            <a:srcRect b="0" l="0" r="0" t="0"/>
            <a:stretch/>
          </p:blipFill>
          <p:spPr>
            <a:xfrm>
              <a:off x="1987560" y="1535760"/>
              <a:ext cx="284760" cy="247680"/>
            </a:xfrm>
            <a:prstGeom prst="rect">
              <a:avLst/>
            </a:prstGeom>
            <a:noFill/>
            <a:ln>
              <a:noFill/>
            </a:ln>
          </p:spPr>
        </p:pic>
        <p:sp>
          <p:nvSpPr>
            <p:cNvPr id="524" name="Google Shape;524;p50"/>
            <p:cNvSpPr/>
            <p:nvPr/>
          </p:nvSpPr>
          <p:spPr>
            <a:xfrm>
              <a:off x="2293920" y="151272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5" y="2349"/>
                  </a:lnTo>
                  <a:lnTo>
                    <a:pt x="42119" y="7048"/>
                  </a:lnTo>
                  <a:lnTo>
                    <a:pt x="46412" y="11690"/>
                  </a:lnTo>
                  <a:lnTo>
                    <a:pt x="48558" y="17288"/>
                  </a:lnTo>
                  <a:lnTo>
                    <a:pt x="48558" y="30226"/>
                  </a:lnTo>
                  <a:lnTo>
                    <a:pt x="46412" y="35708"/>
                  </a:lnTo>
                  <a:lnTo>
                    <a:pt x="37825"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525" name="Google Shape;525;p50"/>
            <p:cNvPicPr preferRelativeResize="0"/>
            <p:nvPr/>
          </p:nvPicPr>
          <p:blipFill rotWithShape="1">
            <a:blip r:embed="rId6">
              <a:alphaModFix/>
            </a:blip>
            <a:srcRect b="0" l="0" r="0" t="0"/>
            <a:stretch/>
          </p:blipFill>
          <p:spPr>
            <a:xfrm>
              <a:off x="2583360" y="1577880"/>
              <a:ext cx="158040" cy="201960"/>
            </a:xfrm>
            <a:prstGeom prst="rect">
              <a:avLst/>
            </a:prstGeom>
            <a:noFill/>
            <a:ln>
              <a:noFill/>
            </a:ln>
          </p:spPr>
        </p:pic>
        <p:pic>
          <p:nvPicPr>
            <p:cNvPr id="526" name="Google Shape;526;p50"/>
            <p:cNvPicPr preferRelativeResize="0"/>
            <p:nvPr/>
          </p:nvPicPr>
          <p:blipFill rotWithShape="1">
            <a:blip r:embed="rId7">
              <a:alphaModFix/>
            </a:blip>
            <a:srcRect b="0" l="0" r="0" t="0"/>
            <a:stretch/>
          </p:blipFill>
          <p:spPr>
            <a:xfrm>
              <a:off x="2374200" y="1577880"/>
              <a:ext cx="181440" cy="205200"/>
            </a:xfrm>
            <a:prstGeom prst="rect">
              <a:avLst/>
            </a:prstGeom>
            <a:noFill/>
            <a:ln>
              <a:noFill/>
            </a:ln>
          </p:spPr>
        </p:pic>
      </p:grpSp>
      <p:grpSp>
        <p:nvGrpSpPr>
          <p:cNvPr id="527" name="Google Shape;527;p50"/>
          <p:cNvGrpSpPr/>
          <p:nvPr/>
        </p:nvGrpSpPr>
        <p:grpSpPr>
          <a:xfrm>
            <a:off x="2867400" y="1502280"/>
            <a:ext cx="556560" cy="280800"/>
            <a:chOff x="2867400" y="1502280"/>
            <a:chExt cx="556560" cy="280800"/>
          </a:xfrm>
        </p:grpSpPr>
        <p:pic>
          <p:nvPicPr>
            <p:cNvPr id="528" name="Google Shape;528;p50"/>
            <p:cNvPicPr preferRelativeResize="0"/>
            <p:nvPr/>
          </p:nvPicPr>
          <p:blipFill rotWithShape="1">
            <a:blip r:embed="rId8">
              <a:alphaModFix/>
            </a:blip>
            <a:srcRect b="0" l="0" r="0" t="0"/>
            <a:stretch/>
          </p:blipFill>
          <p:spPr>
            <a:xfrm>
              <a:off x="2867400" y="1577880"/>
              <a:ext cx="165600" cy="205200"/>
            </a:xfrm>
            <a:prstGeom prst="rect">
              <a:avLst/>
            </a:prstGeom>
            <a:noFill/>
            <a:ln>
              <a:noFill/>
            </a:ln>
          </p:spPr>
        </p:pic>
        <p:pic>
          <p:nvPicPr>
            <p:cNvPr id="529" name="Google Shape;529;p50"/>
            <p:cNvPicPr preferRelativeResize="0"/>
            <p:nvPr/>
          </p:nvPicPr>
          <p:blipFill rotWithShape="1">
            <a:blip r:embed="rId9">
              <a:alphaModFix/>
            </a:blip>
            <a:srcRect b="0" l="0" r="0" t="0"/>
            <a:stretch/>
          </p:blipFill>
          <p:spPr>
            <a:xfrm>
              <a:off x="3062160" y="1577880"/>
              <a:ext cx="158040" cy="201960"/>
            </a:xfrm>
            <a:prstGeom prst="rect">
              <a:avLst/>
            </a:prstGeom>
            <a:noFill/>
            <a:ln>
              <a:noFill/>
            </a:ln>
          </p:spPr>
        </p:pic>
        <p:sp>
          <p:nvSpPr>
            <p:cNvPr id="530" name="Google Shape;530;p50"/>
            <p:cNvSpPr/>
            <p:nvPr/>
          </p:nvSpPr>
          <p:spPr>
            <a:xfrm>
              <a:off x="3254760" y="1502280"/>
              <a:ext cx="169200" cy="280800"/>
            </a:xfrm>
            <a:custGeom>
              <a:rect b="b" l="l" r="r" t="t"/>
              <a:pathLst>
                <a:path extrusionOk="0" h="281305"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531" name="Google Shape;531;p50"/>
          <p:cNvGrpSpPr/>
          <p:nvPr/>
        </p:nvGrpSpPr>
        <p:grpSpPr>
          <a:xfrm>
            <a:off x="3548520" y="1512720"/>
            <a:ext cx="1977480" cy="339840"/>
            <a:chOff x="3548520" y="1512720"/>
            <a:chExt cx="1977480" cy="339840"/>
          </a:xfrm>
        </p:grpSpPr>
        <p:sp>
          <p:nvSpPr>
            <p:cNvPr id="532" name="Google Shape;532;p50"/>
            <p:cNvSpPr/>
            <p:nvPr/>
          </p:nvSpPr>
          <p:spPr>
            <a:xfrm>
              <a:off x="3548520" y="1512720"/>
              <a:ext cx="417960" cy="339840"/>
            </a:xfrm>
            <a:custGeom>
              <a:rect b="b" l="l" r="r" t="t"/>
              <a:pathLst>
                <a:path extrusionOk="0" h="340360" w="418464">
                  <a:moveTo>
                    <a:pt x="214249" y="125310"/>
                  </a:moveTo>
                  <a:lnTo>
                    <a:pt x="212204" y="97878"/>
                  </a:lnTo>
                  <a:lnTo>
                    <a:pt x="206552" y="73482"/>
                  </a:lnTo>
                  <a:lnTo>
                    <a:pt x="197319" y="52108"/>
                  </a:lnTo>
                  <a:lnTo>
                    <a:pt x="188137" y="38976"/>
                  </a:lnTo>
                  <a:lnTo>
                    <a:pt x="184492" y="33756"/>
                  </a:lnTo>
                  <a:lnTo>
                    <a:pt x="170573" y="20726"/>
                  </a:lnTo>
                  <a:lnTo>
                    <a:pt x="170573" y="143408"/>
                  </a:lnTo>
                  <a:lnTo>
                    <a:pt x="169532" y="163957"/>
                  </a:lnTo>
                  <a:lnTo>
                    <a:pt x="154038" y="209626"/>
                  </a:lnTo>
                  <a:lnTo>
                    <a:pt x="121602" y="230593"/>
                  </a:lnTo>
                  <a:lnTo>
                    <a:pt x="107391" y="232003"/>
                  </a:lnTo>
                  <a:lnTo>
                    <a:pt x="93764" y="230593"/>
                  </a:lnTo>
                  <a:lnTo>
                    <a:pt x="61175" y="209626"/>
                  </a:lnTo>
                  <a:lnTo>
                    <a:pt x="44792" y="163995"/>
                  </a:lnTo>
                  <a:lnTo>
                    <a:pt x="43688" y="143408"/>
                  </a:lnTo>
                  <a:lnTo>
                    <a:pt x="43776" y="125310"/>
                  </a:lnTo>
                  <a:lnTo>
                    <a:pt x="53428" y="73799"/>
                  </a:lnTo>
                  <a:lnTo>
                    <a:pt x="81216" y="44577"/>
                  </a:lnTo>
                  <a:lnTo>
                    <a:pt x="107048" y="38976"/>
                  </a:lnTo>
                  <a:lnTo>
                    <a:pt x="121183" y="40373"/>
                  </a:lnTo>
                  <a:lnTo>
                    <a:pt x="153771" y="61252"/>
                  </a:lnTo>
                  <a:lnTo>
                    <a:pt x="169519" y="106616"/>
                  </a:lnTo>
                  <a:lnTo>
                    <a:pt x="170573" y="143408"/>
                  </a:lnTo>
                  <a:lnTo>
                    <a:pt x="170573" y="20726"/>
                  </a:lnTo>
                  <a:lnTo>
                    <a:pt x="168719" y="18986"/>
                  </a:lnTo>
                  <a:lnTo>
                    <a:pt x="150558" y="8432"/>
                  </a:lnTo>
                  <a:lnTo>
                    <a:pt x="129997" y="2108"/>
                  </a:lnTo>
                  <a:lnTo>
                    <a:pt x="107048" y="0"/>
                  </a:lnTo>
                  <a:lnTo>
                    <a:pt x="84429" y="2133"/>
                  </a:lnTo>
                  <a:lnTo>
                    <a:pt x="45783" y="19278"/>
                  </a:lnTo>
                  <a:lnTo>
                    <a:pt x="16751" y="52959"/>
                  </a:lnTo>
                  <a:lnTo>
                    <a:pt x="1866" y="99517"/>
                  </a:lnTo>
                  <a:lnTo>
                    <a:pt x="0" y="143408"/>
                  </a:lnTo>
                  <a:lnTo>
                    <a:pt x="1866" y="171361"/>
                  </a:lnTo>
                  <a:lnTo>
                    <a:pt x="16840" y="218046"/>
                  </a:lnTo>
                  <a:lnTo>
                    <a:pt x="46037" y="251625"/>
                  </a:lnTo>
                  <a:lnTo>
                    <a:pt x="84747" y="268668"/>
                  </a:lnTo>
                  <a:lnTo>
                    <a:pt x="107391" y="270814"/>
                  </a:lnTo>
                  <a:lnTo>
                    <a:pt x="130467" y="268681"/>
                  </a:lnTo>
                  <a:lnTo>
                    <a:pt x="151206" y="262255"/>
                  </a:lnTo>
                  <a:lnTo>
                    <a:pt x="169430" y="251574"/>
                  </a:lnTo>
                  <a:lnTo>
                    <a:pt x="185191" y="236613"/>
                  </a:lnTo>
                  <a:lnTo>
                    <a:pt x="188328" y="232003"/>
                  </a:lnTo>
                  <a:lnTo>
                    <a:pt x="197904" y="217957"/>
                  </a:lnTo>
                  <a:lnTo>
                    <a:pt x="206959" y="196278"/>
                  </a:lnTo>
                  <a:lnTo>
                    <a:pt x="212432" y="171399"/>
                  </a:lnTo>
                  <a:lnTo>
                    <a:pt x="214249" y="143408"/>
                  </a:lnTo>
                  <a:lnTo>
                    <a:pt x="214249" y="125310"/>
                  </a:lnTo>
                  <a:close/>
                  <a:moveTo>
                    <a:pt x="418414" y="166382"/>
                  </a:moveTo>
                  <a:lnTo>
                    <a:pt x="413346" y="125717"/>
                  </a:lnTo>
                  <a:lnTo>
                    <a:pt x="386994" y="81102"/>
                  </a:lnTo>
                  <a:lnTo>
                    <a:pt x="375589" y="73609"/>
                  </a:lnTo>
                  <a:lnTo>
                    <a:pt x="375589" y="166382"/>
                  </a:lnTo>
                  <a:lnTo>
                    <a:pt x="375589" y="170040"/>
                  </a:lnTo>
                  <a:lnTo>
                    <a:pt x="364629" y="215290"/>
                  </a:lnTo>
                  <a:lnTo>
                    <a:pt x="330517" y="233908"/>
                  </a:lnTo>
                  <a:lnTo>
                    <a:pt x="318198" y="232549"/>
                  </a:lnTo>
                  <a:lnTo>
                    <a:pt x="307581" y="228473"/>
                  </a:lnTo>
                  <a:lnTo>
                    <a:pt x="298704" y="221678"/>
                  </a:lnTo>
                  <a:lnTo>
                    <a:pt x="291528" y="212153"/>
                  </a:lnTo>
                  <a:lnTo>
                    <a:pt x="291528" y="124790"/>
                  </a:lnTo>
                  <a:lnTo>
                    <a:pt x="298615" y="115112"/>
                  </a:lnTo>
                  <a:lnTo>
                    <a:pt x="307416" y="108204"/>
                  </a:lnTo>
                  <a:lnTo>
                    <a:pt x="317931" y="104063"/>
                  </a:lnTo>
                  <a:lnTo>
                    <a:pt x="330174" y="102679"/>
                  </a:lnTo>
                  <a:lnTo>
                    <a:pt x="341134" y="103835"/>
                  </a:lnTo>
                  <a:lnTo>
                    <a:pt x="369430" y="130987"/>
                  </a:lnTo>
                  <a:lnTo>
                    <a:pt x="375589" y="166382"/>
                  </a:lnTo>
                  <a:lnTo>
                    <a:pt x="375589" y="73609"/>
                  </a:lnTo>
                  <a:lnTo>
                    <a:pt x="373392" y="72161"/>
                  </a:lnTo>
                  <a:lnTo>
                    <a:pt x="357619" y="66852"/>
                  </a:lnTo>
                  <a:lnTo>
                    <a:pt x="339572" y="65087"/>
                  </a:lnTo>
                  <a:lnTo>
                    <a:pt x="322529" y="66090"/>
                  </a:lnTo>
                  <a:lnTo>
                    <a:pt x="308483" y="69088"/>
                  </a:lnTo>
                  <a:lnTo>
                    <a:pt x="297421" y="74091"/>
                  </a:lnTo>
                  <a:lnTo>
                    <a:pt x="289356" y="81102"/>
                  </a:lnTo>
                  <a:lnTo>
                    <a:pt x="288404" y="68567"/>
                  </a:lnTo>
                  <a:lnTo>
                    <a:pt x="248716" y="68567"/>
                  </a:lnTo>
                  <a:lnTo>
                    <a:pt x="248716" y="339737"/>
                  </a:lnTo>
                  <a:lnTo>
                    <a:pt x="291528" y="339737"/>
                  </a:lnTo>
                  <a:lnTo>
                    <a:pt x="291528" y="257327"/>
                  </a:lnTo>
                  <a:lnTo>
                    <a:pt x="299199" y="263220"/>
                  </a:lnTo>
                  <a:lnTo>
                    <a:pt x="309854" y="267436"/>
                  </a:lnTo>
                  <a:lnTo>
                    <a:pt x="323481" y="269963"/>
                  </a:lnTo>
                  <a:lnTo>
                    <a:pt x="340093" y="270814"/>
                  </a:lnTo>
                  <a:lnTo>
                    <a:pt x="357847" y="268998"/>
                  </a:lnTo>
                  <a:lnTo>
                    <a:pt x="398043" y="241922"/>
                  </a:lnTo>
                  <a:lnTo>
                    <a:pt x="402691" y="233908"/>
                  </a:lnTo>
                  <a:lnTo>
                    <a:pt x="406958" y="226555"/>
                  </a:lnTo>
                  <a:lnTo>
                    <a:pt x="413321" y="209461"/>
                  </a:lnTo>
                  <a:lnTo>
                    <a:pt x="417144" y="190614"/>
                  </a:lnTo>
                  <a:lnTo>
                    <a:pt x="418414" y="170040"/>
                  </a:lnTo>
                  <a:lnTo>
                    <a:pt x="418414" y="166382"/>
                  </a:lnTo>
                  <a:close/>
                </a:path>
              </a:pathLst>
            </a:custGeom>
            <a:solidFill>
              <a:srgbClr val="000000"/>
            </a:solidFill>
            <a:ln>
              <a:noFill/>
            </a:ln>
          </p:spPr>
        </p:sp>
        <p:pic>
          <p:nvPicPr>
            <p:cNvPr id="533" name="Google Shape;533;p50"/>
            <p:cNvPicPr preferRelativeResize="0"/>
            <p:nvPr/>
          </p:nvPicPr>
          <p:blipFill rotWithShape="1">
            <a:blip r:embed="rId10">
              <a:alphaModFix/>
            </a:blip>
            <a:srcRect b="0" l="0" r="0" t="0"/>
            <a:stretch/>
          </p:blipFill>
          <p:spPr>
            <a:xfrm>
              <a:off x="3975120" y="1535760"/>
              <a:ext cx="112680" cy="247680"/>
            </a:xfrm>
            <a:prstGeom prst="rect">
              <a:avLst/>
            </a:prstGeom>
            <a:noFill/>
            <a:ln>
              <a:noFill/>
            </a:ln>
          </p:spPr>
        </p:pic>
        <p:sp>
          <p:nvSpPr>
            <p:cNvPr id="534" name="Google Shape;534;p50"/>
            <p:cNvSpPr/>
            <p:nvPr/>
          </p:nvSpPr>
          <p:spPr>
            <a:xfrm>
              <a:off x="4109400" y="1512720"/>
              <a:ext cx="449280" cy="267120"/>
            </a:xfrm>
            <a:custGeom>
              <a:rect b="b" l="l" r="r" t="t"/>
              <a:pathLst>
                <a:path extrusionOk="0" h="267335" w="449579">
                  <a:moveTo>
                    <a:pt x="45250" y="68567"/>
                  </a:moveTo>
                  <a:lnTo>
                    <a:pt x="2438" y="68567"/>
                  </a:lnTo>
                  <a:lnTo>
                    <a:pt x="2438" y="267335"/>
                  </a:lnTo>
                  <a:lnTo>
                    <a:pt x="45250" y="267335"/>
                  </a:lnTo>
                  <a:lnTo>
                    <a:pt x="45250" y="68567"/>
                  </a:lnTo>
                  <a:close/>
                  <a:moveTo>
                    <a:pt x="48552" y="17284"/>
                  </a:moveTo>
                  <a:lnTo>
                    <a:pt x="46405" y="11684"/>
                  </a:lnTo>
                  <a:lnTo>
                    <a:pt x="42113" y="7048"/>
                  </a:lnTo>
                  <a:lnTo>
                    <a:pt x="37820" y="2349"/>
                  </a:lnTo>
                  <a:lnTo>
                    <a:pt x="31851" y="0"/>
                  </a:lnTo>
                  <a:lnTo>
                    <a:pt x="16357" y="0"/>
                  </a:lnTo>
                  <a:lnTo>
                    <a:pt x="10350" y="2349"/>
                  </a:lnTo>
                  <a:lnTo>
                    <a:pt x="2057" y="11684"/>
                  </a:lnTo>
                  <a:lnTo>
                    <a:pt x="0" y="17284"/>
                  </a:lnTo>
                  <a:lnTo>
                    <a:pt x="12" y="30226"/>
                  </a:lnTo>
                  <a:lnTo>
                    <a:pt x="2057" y="35648"/>
                  </a:lnTo>
                  <a:lnTo>
                    <a:pt x="6172" y="40284"/>
                  </a:lnTo>
                  <a:lnTo>
                    <a:pt x="10350" y="44869"/>
                  </a:lnTo>
                  <a:lnTo>
                    <a:pt x="16357" y="47155"/>
                  </a:lnTo>
                  <a:lnTo>
                    <a:pt x="31851" y="47155"/>
                  </a:lnTo>
                  <a:lnTo>
                    <a:pt x="37820" y="44869"/>
                  </a:lnTo>
                  <a:lnTo>
                    <a:pt x="46405" y="35699"/>
                  </a:lnTo>
                  <a:lnTo>
                    <a:pt x="48552" y="30226"/>
                  </a:lnTo>
                  <a:lnTo>
                    <a:pt x="48552" y="17284"/>
                  </a:lnTo>
                  <a:close/>
                  <a:moveTo>
                    <a:pt x="363232" y="138366"/>
                  </a:moveTo>
                  <a:lnTo>
                    <a:pt x="353098" y="92938"/>
                  </a:lnTo>
                  <a:lnTo>
                    <a:pt x="310146" y="66192"/>
                  </a:lnTo>
                  <a:lnTo>
                    <a:pt x="294830" y="65087"/>
                  </a:lnTo>
                  <a:lnTo>
                    <a:pt x="284302" y="65646"/>
                  </a:lnTo>
                  <a:lnTo>
                    <a:pt x="243573" y="82562"/>
                  </a:lnTo>
                  <a:lnTo>
                    <a:pt x="235826" y="90144"/>
                  </a:lnTo>
                  <a:lnTo>
                    <a:pt x="232918" y="85623"/>
                  </a:lnTo>
                  <a:lnTo>
                    <a:pt x="199364" y="67068"/>
                  </a:lnTo>
                  <a:lnTo>
                    <a:pt x="181000" y="65087"/>
                  </a:lnTo>
                  <a:lnTo>
                    <a:pt x="163652" y="66065"/>
                  </a:lnTo>
                  <a:lnTo>
                    <a:pt x="149352" y="68999"/>
                  </a:lnTo>
                  <a:lnTo>
                    <a:pt x="138112" y="73901"/>
                  </a:lnTo>
                  <a:lnTo>
                    <a:pt x="129921" y="80746"/>
                  </a:lnTo>
                  <a:lnTo>
                    <a:pt x="129489" y="68567"/>
                  </a:lnTo>
                  <a:lnTo>
                    <a:pt x="88582" y="68567"/>
                  </a:lnTo>
                  <a:lnTo>
                    <a:pt x="88582" y="267335"/>
                  </a:lnTo>
                  <a:lnTo>
                    <a:pt x="131406" y="267335"/>
                  </a:lnTo>
                  <a:lnTo>
                    <a:pt x="131406" y="125222"/>
                  </a:lnTo>
                  <a:lnTo>
                    <a:pt x="137464" y="115354"/>
                  </a:lnTo>
                  <a:lnTo>
                    <a:pt x="145846" y="108318"/>
                  </a:lnTo>
                  <a:lnTo>
                    <a:pt x="156527" y="104089"/>
                  </a:lnTo>
                  <a:lnTo>
                    <a:pt x="169519" y="102679"/>
                  </a:lnTo>
                  <a:lnTo>
                    <a:pt x="177253" y="103174"/>
                  </a:lnTo>
                  <a:lnTo>
                    <a:pt x="204495" y="138188"/>
                  </a:lnTo>
                  <a:lnTo>
                    <a:pt x="204495" y="267335"/>
                  </a:lnTo>
                  <a:lnTo>
                    <a:pt x="247142" y="267335"/>
                  </a:lnTo>
                  <a:lnTo>
                    <a:pt x="247142" y="137401"/>
                  </a:lnTo>
                  <a:lnTo>
                    <a:pt x="248437" y="130454"/>
                  </a:lnTo>
                  <a:lnTo>
                    <a:pt x="277279" y="103314"/>
                  </a:lnTo>
                  <a:lnTo>
                    <a:pt x="285432" y="102679"/>
                  </a:lnTo>
                  <a:lnTo>
                    <a:pt x="293281" y="103124"/>
                  </a:lnTo>
                  <a:lnTo>
                    <a:pt x="320421" y="138010"/>
                  </a:lnTo>
                  <a:lnTo>
                    <a:pt x="320421" y="267335"/>
                  </a:lnTo>
                  <a:lnTo>
                    <a:pt x="363232" y="267335"/>
                  </a:lnTo>
                  <a:lnTo>
                    <a:pt x="363232" y="138366"/>
                  </a:lnTo>
                  <a:close/>
                  <a:moveTo>
                    <a:pt x="446252" y="68567"/>
                  </a:moveTo>
                  <a:lnTo>
                    <a:pt x="403440" y="68567"/>
                  </a:lnTo>
                  <a:lnTo>
                    <a:pt x="403440" y="267335"/>
                  </a:lnTo>
                  <a:lnTo>
                    <a:pt x="446252" y="267335"/>
                  </a:lnTo>
                  <a:lnTo>
                    <a:pt x="446252" y="68567"/>
                  </a:lnTo>
                  <a:close/>
                  <a:moveTo>
                    <a:pt x="449554" y="17284"/>
                  </a:moveTo>
                  <a:lnTo>
                    <a:pt x="447408" y="11684"/>
                  </a:lnTo>
                  <a:lnTo>
                    <a:pt x="443115" y="7048"/>
                  </a:lnTo>
                  <a:lnTo>
                    <a:pt x="438823" y="2349"/>
                  </a:lnTo>
                  <a:lnTo>
                    <a:pt x="432854" y="0"/>
                  </a:lnTo>
                  <a:lnTo>
                    <a:pt x="417360" y="0"/>
                  </a:lnTo>
                  <a:lnTo>
                    <a:pt x="411353" y="2349"/>
                  </a:lnTo>
                  <a:lnTo>
                    <a:pt x="403059" y="11684"/>
                  </a:lnTo>
                  <a:lnTo>
                    <a:pt x="401002" y="17284"/>
                  </a:lnTo>
                  <a:lnTo>
                    <a:pt x="401015" y="30226"/>
                  </a:lnTo>
                  <a:lnTo>
                    <a:pt x="403059" y="35648"/>
                  </a:lnTo>
                  <a:lnTo>
                    <a:pt x="407174" y="40284"/>
                  </a:lnTo>
                  <a:lnTo>
                    <a:pt x="411353" y="44869"/>
                  </a:lnTo>
                  <a:lnTo>
                    <a:pt x="417360" y="47155"/>
                  </a:lnTo>
                  <a:lnTo>
                    <a:pt x="432854" y="47155"/>
                  </a:lnTo>
                  <a:lnTo>
                    <a:pt x="438823" y="44869"/>
                  </a:lnTo>
                  <a:lnTo>
                    <a:pt x="447408" y="35699"/>
                  </a:lnTo>
                  <a:lnTo>
                    <a:pt x="449554" y="30226"/>
                  </a:lnTo>
                  <a:lnTo>
                    <a:pt x="449554" y="17284"/>
                  </a:lnTo>
                  <a:close/>
                </a:path>
              </a:pathLst>
            </a:custGeom>
            <a:solidFill>
              <a:srgbClr val="000000"/>
            </a:solidFill>
            <a:ln>
              <a:noFill/>
            </a:ln>
          </p:spPr>
        </p:sp>
        <p:pic>
          <p:nvPicPr>
            <p:cNvPr id="535" name="Google Shape;535;p50"/>
            <p:cNvPicPr preferRelativeResize="0"/>
            <p:nvPr/>
          </p:nvPicPr>
          <p:blipFill rotWithShape="1">
            <a:blip r:embed="rId11">
              <a:alphaModFix/>
            </a:blip>
            <a:srcRect b="0" l="0" r="0" t="0"/>
            <a:stretch/>
          </p:blipFill>
          <p:spPr>
            <a:xfrm>
              <a:off x="4590360" y="1581480"/>
              <a:ext cx="159480" cy="198360"/>
            </a:xfrm>
            <a:prstGeom prst="rect">
              <a:avLst/>
            </a:prstGeom>
            <a:noFill/>
            <a:ln>
              <a:noFill/>
            </a:ln>
          </p:spPr>
        </p:pic>
        <p:pic>
          <p:nvPicPr>
            <p:cNvPr id="536" name="Google Shape;536;p50"/>
            <p:cNvPicPr preferRelativeResize="0"/>
            <p:nvPr/>
          </p:nvPicPr>
          <p:blipFill rotWithShape="1">
            <a:blip r:embed="rId5">
              <a:alphaModFix/>
            </a:blip>
            <a:srcRect b="0" l="0" r="0" t="0"/>
            <a:stretch/>
          </p:blipFill>
          <p:spPr>
            <a:xfrm>
              <a:off x="4772160" y="1535760"/>
              <a:ext cx="284760" cy="247680"/>
            </a:xfrm>
            <a:prstGeom prst="rect">
              <a:avLst/>
            </a:prstGeom>
            <a:noFill/>
            <a:ln>
              <a:noFill/>
            </a:ln>
          </p:spPr>
        </p:pic>
        <p:sp>
          <p:nvSpPr>
            <p:cNvPr id="537" name="Google Shape;537;p50"/>
            <p:cNvSpPr/>
            <p:nvPr/>
          </p:nvSpPr>
          <p:spPr>
            <a:xfrm>
              <a:off x="5078520" y="151272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538" name="Google Shape;538;p50"/>
            <p:cNvPicPr preferRelativeResize="0"/>
            <p:nvPr/>
          </p:nvPicPr>
          <p:blipFill rotWithShape="1">
            <a:blip r:embed="rId7">
              <a:alphaModFix/>
            </a:blip>
            <a:srcRect b="0" l="0" r="0" t="0"/>
            <a:stretch/>
          </p:blipFill>
          <p:spPr>
            <a:xfrm>
              <a:off x="5159160" y="1577880"/>
              <a:ext cx="181440" cy="205200"/>
            </a:xfrm>
            <a:prstGeom prst="rect">
              <a:avLst/>
            </a:prstGeom>
            <a:noFill/>
            <a:ln>
              <a:noFill/>
            </a:ln>
          </p:spPr>
        </p:pic>
        <p:pic>
          <p:nvPicPr>
            <p:cNvPr id="539" name="Google Shape;539;p50"/>
            <p:cNvPicPr preferRelativeResize="0"/>
            <p:nvPr/>
          </p:nvPicPr>
          <p:blipFill rotWithShape="1">
            <a:blip r:embed="rId9">
              <a:alphaModFix/>
            </a:blip>
            <a:srcRect b="0" l="0" r="0" t="0"/>
            <a:stretch/>
          </p:blipFill>
          <p:spPr>
            <a:xfrm>
              <a:off x="5367960" y="1577880"/>
              <a:ext cx="158040" cy="201960"/>
            </a:xfrm>
            <a:prstGeom prst="rect">
              <a:avLst/>
            </a:prstGeom>
            <a:noFill/>
            <a:ln>
              <a:noFill/>
            </a:ln>
          </p:spPr>
        </p:pic>
      </p:grpSp>
      <p:sp>
        <p:nvSpPr>
          <p:cNvPr id="540" name="Google Shape;540;p50"/>
          <p:cNvSpPr txBox="1"/>
          <p:nvPr/>
        </p:nvSpPr>
        <p:spPr>
          <a:xfrm>
            <a:off x="902880" y="1410840"/>
            <a:ext cx="9081360" cy="3431520"/>
          </a:xfrm>
          <a:prstGeom prst="rect">
            <a:avLst/>
          </a:prstGeom>
          <a:noFill/>
          <a:ln>
            <a:noFill/>
          </a:ln>
        </p:spPr>
        <p:txBody>
          <a:bodyPr anchorCtr="0" anchor="t" bIns="0" lIns="0" spcFirstLastPara="1" rIns="0" wrap="square" tIns="30600">
            <a:noAutofit/>
          </a:bodyPr>
          <a:lstStyle/>
          <a:p>
            <a:pPr indent="4627800" lvl="0" marL="12600" marR="0" rtl="0" algn="l">
              <a:lnSpc>
                <a:spcPct val="118857"/>
              </a:lnSpc>
              <a:spcBef>
                <a:spcPts val="0"/>
              </a:spcBef>
              <a:spcAft>
                <a:spcPts val="0"/>
              </a:spcAft>
              <a:buNone/>
            </a:pPr>
            <a:r>
              <a:rPr b="0" i="0" lang="en-US" sz="2800" u="none" cap="none" strike="noStrike">
                <a:solidFill>
                  <a:srgbClr val="000000"/>
                </a:solidFill>
                <a:latin typeface="Trebuchet MS"/>
                <a:ea typeface="Trebuchet MS"/>
                <a:cs typeface="Trebuchet MS"/>
                <a:sym typeface="Trebuchet MS"/>
              </a:rPr>
              <a:t>: IoT automates repetitive tasks, freeing up human resources for more complex and creative endeavors.</a:t>
            </a:r>
            <a:endParaRPr b="0" i="0" sz="2800" u="none" cap="none" strike="noStrike">
              <a:latin typeface="Calibri"/>
              <a:ea typeface="Calibri"/>
              <a:cs typeface="Calibri"/>
              <a:sym typeface="Calibri"/>
            </a:endParaRPr>
          </a:p>
        </p:txBody>
      </p:sp>
      <p:grpSp>
        <p:nvGrpSpPr>
          <p:cNvPr id="541" name="Google Shape;541;p50"/>
          <p:cNvGrpSpPr/>
          <p:nvPr/>
        </p:nvGrpSpPr>
        <p:grpSpPr>
          <a:xfrm>
            <a:off x="945000" y="3366720"/>
            <a:ext cx="1543680" cy="280800"/>
            <a:chOff x="945000" y="3366720"/>
            <a:chExt cx="1543680" cy="280800"/>
          </a:xfrm>
        </p:grpSpPr>
        <p:sp>
          <p:nvSpPr>
            <p:cNvPr id="542" name="Google Shape;542;p50"/>
            <p:cNvSpPr/>
            <p:nvPr/>
          </p:nvSpPr>
          <p:spPr>
            <a:xfrm>
              <a:off x="945000" y="3380400"/>
              <a:ext cx="192600" cy="263880"/>
            </a:xfrm>
            <a:custGeom>
              <a:rect b="b" l="l" r="r" t="t"/>
              <a:pathLst>
                <a:path extrusionOk="0" h="264160" w="193040">
                  <a:moveTo>
                    <a:pt x="44033" y="263854"/>
                  </a:moveTo>
                  <a:lnTo>
                    <a:pt x="0" y="263854"/>
                  </a:lnTo>
                  <a:lnTo>
                    <a:pt x="0" y="0"/>
                  </a:lnTo>
                  <a:lnTo>
                    <a:pt x="98684" y="0"/>
                  </a:lnTo>
                  <a:lnTo>
                    <a:pt x="120010" y="1452"/>
                  </a:lnTo>
                  <a:lnTo>
                    <a:pt x="168389" y="23235"/>
                  </a:lnTo>
                  <a:lnTo>
                    <a:pt x="180336" y="37942"/>
                  </a:lnTo>
                  <a:lnTo>
                    <a:pt x="44033" y="37942"/>
                  </a:lnTo>
                  <a:lnTo>
                    <a:pt x="44033" y="126705"/>
                  </a:lnTo>
                  <a:lnTo>
                    <a:pt x="181504" y="126705"/>
                  </a:lnTo>
                  <a:lnTo>
                    <a:pt x="179039" y="131219"/>
                  </a:lnTo>
                  <a:lnTo>
                    <a:pt x="138671" y="159121"/>
                  </a:lnTo>
                  <a:lnTo>
                    <a:pt x="98684" y="164473"/>
                  </a:lnTo>
                  <a:lnTo>
                    <a:pt x="44033" y="164473"/>
                  </a:lnTo>
                  <a:lnTo>
                    <a:pt x="44033" y="263854"/>
                  </a:lnTo>
                  <a:close/>
                  <a:moveTo>
                    <a:pt x="181504" y="126705"/>
                  </a:moveTo>
                  <a:lnTo>
                    <a:pt x="98684" y="126705"/>
                  </a:lnTo>
                  <a:lnTo>
                    <a:pt x="111351" y="125944"/>
                  </a:lnTo>
                  <a:lnTo>
                    <a:pt x="122028" y="123659"/>
                  </a:lnTo>
                  <a:lnTo>
                    <a:pt x="148097" y="92135"/>
                  </a:lnTo>
                  <a:lnTo>
                    <a:pt x="148809" y="82846"/>
                  </a:lnTo>
                  <a:lnTo>
                    <a:pt x="148091" y="74301"/>
                  </a:lnTo>
                  <a:lnTo>
                    <a:pt x="121919" y="41357"/>
                  </a:lnTo>
                  <a:lnTo>
                    <a:pt x="98684" y="37942"/>
                  </a:lnTo>
                  <a:lnTo>
                    <a:pt x="180336" y="37942"/>
                  </a:lnTo>
                  <a:lnTo>
                    <a:pt x="186729" y="49668"/>
                  </a:lnTo>
                  <a:lnTo>
                    <a:pt x="191314" y="65283"/>
                  </a:lnTo>
                  <a:lnTo>
                    <a:pt x="192843" y="82497"/>
                  </a:lnTo>
                  <a:lnTo>
                    <a:pt x="191309" y="100935"/>
                  </a:lnTo>
                  <a:lnTo>
                    <a:pt x="186708" y="117176"/>
                  </a:lnTo>
                  <a:lnTo>
                    <a:pt x="181504" y="126705"/>
                  </a:lnTo>
                  <a:close/>
                </a:path>
              </a:pathLst>
            </a:custGeom>
            <a:solidFill>
              <a:srgbClr val="000000"/>
            </a:solidFill>
            <a:ln>
              <a:noFill/>
            </a:ln>
          </p:spPr>
        </p:sp>
        <p:pic>
          <p:nvPicPr>
            <p:cNvPr id="543" name="Google Shape;543;p50"/>
            <p:cNvPicPr preferRelativeResize="0"/>
            <p:nvPr/>
          </p:nvPicPr>
          <p:blipFill rotWithShape="1">
            <a:blip r:embed="rId12">
              <a:alphaModFix/>
            </a:blip>
            <a:srcRect b="0" l="0" r="0" t="0"/>
            <a:stretch/>
          </p:blipFill>
          <p:spPr>
            <a:xfrm>
              <a:off x="1162800" y="3441960"/>
              <a:ext cx="280800" cy="205200"/>
            </a:xfrm>
            <a:prstGeom prst="rect">
              <a:avLst/>
            </a:prstGeom>
            <a:noFill/>
            <a:ln>
              <a:noFill/>
            </a:ln>
          </p:spPr>
        </p:pic>
        <p:sp>
          <p:nvSpPr>
            <p:cNvPr id="544" name="Google Shape;544;p50"/>
            <p:cNvSpPr/>
            <p:nvPr/>
          </p:nvSpPr>
          <p:spPr>
            <a:xfrm>
              <a:off x="1463400" y="3366720"/>
              <a:ext cx="257400" cy="280800"/>
            </a:xfrm>
            <a:custGeom>
              <a:rect b="b" l="l" r="r" t="t"/>
              <a:pathLst>
                <a:path extrusionOk="0" h="281304" w="257810">
                  <a:moveTo>
                    <a:pt x="169519" y="0"/>
                  </a:moveTo>
                  <a:lnTo>
                    <a:pt x="126707" y="0"/>
                  </a:lnTo>
                  <a:lnTo>
                    <a:pt x="126707" y="88849"/>
                  </a:lnTo>
                  <a:lnTo>
                    <a:pt x="126707" y="136017"/>
                  </a:lnTo>
                  <a:lnTo>
                    <a:pt x="126707" y="220078"/>
                  </a:lnTo>
                  <a:lnTo>
                    <a:pt x="119557" y="230327"/>
                  </a:lnTo>
                  <a:lnTo>
                    <a:pt x="110604" y="237642"/>
                  </a:lnTo>
                  <a:lnTo>
                    <a:pt x="99885" y="242023"/>
                  </a:lnTo>
                  <a:lnTo>
                    <a:pt x="87376" y="243484"/>
                  </a:lnTo>
                  <a:lnTo>
                    <a:pt x="76581" y="242354"/>
                  </a:lnTo>
                  <a:lnTo>
                    <a:pt x="48844" y="215684"/>
                  </a:lnTo>
                  <a:lnTo>
                    <a:pt x="42824" y="176834"/>
                  </a:lnTo>
                  <a:lnTo>
                    <a:pt x="43497" y="164020"/>
                  </a:lnTo>
                  <a:lnTo>
                    <a:pt x="59791" y="123558"/>
                  </a:lnTo>
                  <a:lnTo>
                    <a:pt x="87718" y="113131"/>
                  </a:lnTo>
                  <a:lnTo>
                    <a:pt x="100139" y="114554"/>
                  </a:lnTo>
                  <a:lnTo>
                    <a:pt x="110782" y="118846"/>
                  </a:lnTo>
                  <a:lnTo>
                    <a:pt x="119634" y="125996"/>
                  </a:lnTo>
                  <a:lnTo>
                    <a:pt x="126707" y="136017"/>
                  </a:lnTo>
                  <a:lnTo>
                    <a:pt x="126707" y="88849"/>
                  </a:lnTo>
                  <a:lnTo>
                    <a:pt x="119532" y="83019"/>
                  </a:lnTo>
                  <a:lnTo>
                    <a:pt x="109308" y="78867"/>
                  </a:lnTo>
                  <a:lnTo>
                    <a:pt x="96037" y="76365"/>
                  </a:lnTo>
                  <a:lnTo>
                    <a:pt x="79717" y="75539"/>
                  </a:lnTo>
                  <a:lnTo>
                    <a:pt x="62547" y="77292"/>
                  </a:lnTo>
                  <a:lnTo>
                    <a:pt x="21755" y="103733"/>
                  </a:lnTo>
                  <a:lnTo>
                    <a:pt x="1358" y="155422"/>
                  </a:lnTo>
                  <a:lnTo>
                    <a:pt x="0" y="176834"/>
                  </a:lnTo>
                  <a:lnTo>
                    <a:pt x="0" y="181876"/>
                  </a:lnTo>
                  <a:lnTo>
                    <a:pt x="5676" y="220738"/>
                  </a:lnTo>
                  <a:lnTo>
                    <a:pt x="33731" y="265201"/>
                  </a:lnTo>
                  <a:lnTo>
                    <a:pt x="79375" y="281254"/>
                  </a:lnTo>
                  <a:lnTo>
                    <a:pt x="96304" y="280289"/>
                  </a:lnTo>
                  <a:lnTo>
                    <a:pt x="110223" y="277380"/>
                  </a:lnTo>
                  <a:lnTo>
                    <a:pt x="121107" y="272542"/>
                  </a:lnTo>
                  <a:lnTo>
                    <a:pt x="128968" y="265772"/>
                  </a:lnTo>
                  <a:lnTo>
                    <a:pt x="129844" y="277774"/>
                  </a:lnTo>
                  <a:lnTo>
                    <a:pt x="169519" y="277774"/>
                  </a:lnTo>
                  <a:lnTo>
                    <a:pt x="169519" y="265772"/>
                  </a:lnTo>
                  <a:lnTo>
                    <a:pt x="169519" y="243484"/>
                  </a:lnTo>
                  <a:lnTo>
                    <a:pt x="169519" y="113131"/>
                  </a:lnTo>
                  <a:lnTo>
                    <a:pt x="169519" y="88849"/>
                  </a:lnTo>
                  <a:lnTo>
                    <a:pt x="169519" y="0"/>
                  </a:lnTo>
                  <a:close/>
                  <a:moveTo>
                    <a:pt x="253936" y="79019"/>
                  </a:moveTo>
                  <a:lnTo>
                    <a:pt x="211124" y="79019"/>
                  </a:lnTo>
                  <a:lnTo>
                    <a:pt x="211124" y="277774"/>
                  </a:lnTo>
                  <a:lnTo>
                    <a:pt x="253936" y="277774"/>
                  </a:lnTo>
                  <a:lnTo>
                    <a:pt x="253936" y="79019"/>
                  </a:lnTo>
                  <a:close/>
                  <a:moveTo>
                    <a:pt x="257238" y="27724"/>
                  </a:moveTo>
                  <a:lnTo>
                    <a:pt x="255092" y="22136"/>
                  </a:lnTo>
                  <a:lnTo>
                    <a:pt x="250799" y="17487"/>
                  </a:lnTo>
                  <a:lnTo>
                    <a:pt x="246507" y="12788"/>
                  </a:lnTo>
                  <a:lnTo>
                    <a:pt x="240538" y="10439"/>
                  </a:lnTo>
                  <a:lnTo>
                    <a:pt x="225044" y="10439"/>
                  </a:lnTo>
                  <a:lnTo>
                    <a:pt x="219036" y="12788"/>
                  </a:lnTo>
                  <a:lnTo>
                    <a:pt x="210743" y="22136"/>
                  </a:lnTo>
                  <a:lnTo>
                    <a:pt x="208686" y="27724"/>
                  </a:lnTo>
                  <a:lnTo>
                    <a:pt x="208711" y="40665"/>
                  </a:lnTo>
                  <a:lnTo>
                    <a:pt x="210743" y="46088"/>
                  </a:lnTo>
                  <a:lnTo>
                    <a:pt x="214858" y="50736"/>
                  </a:lnTo>
                  <a:lnTo>
                    <a:pt x="219036" y="55321"/>
                  </a:lnTo>
                  <a:lnTo>
                    <a:pt x="225044" y="57607"/>
                  </a:lnTo>
                  <a:lnTo>
                    <a:pt x="240538" y="57607"/>
                  </a:lnTo>
                  <a:lnTo>
                    <a:pt x="246507" y="55321"/>
                  </a:lnTo>
                  <a:lnTo>
                    <a:pt x="255092" y="46151"/>
                  </a:lnTo>
                  <a:lnTo>
                    <a:pt x="257238" y="40665"/>
                  </a:lnTo>
                  <a:lnTo>
                    <a:pt x="257238" y="27724"/>
                  </a:lnTo>
                  <a:close/>
                </a:path>
              </a:pathLst>
            </a:custGeom>
            <a:solidFill>
              <a:srgbClr val="000000"/>
            </a:solidFill>
            <a:ln>
              <a:noFill/>
            </a:ln>
          </p:spPr>
        </p:sp>
        <p:pic>
          <p:nvPicPr>
            <p:cNvPr id="545" name="Google Shape;545;p50"/>
            <p:cNvPicPr preferRelativeResize="0"/>
            <p:nvPr/>
          </p:nvPicPr>
          <p:blipFill rotWithShape="1">
            <a:blip r:embed="rId13">
              <a:alphaModFix/>
            </a:blip>
            <a:srcRect b="0" l="0" r="0" t="0"/>
            <a:stretch/>
          </p:blipFill>
          <p:spPr>
            <a:xfrm>
              <a:off x="1752840" y="3399840"/>
              <a:ext cx="287640" cy="247680"/>
            </a:xfrm>
            <a:prstGeom prst="rect">
              <a:avLst/>
            </a:prstGeom>
            <a:noFill/>
            <a:ln>
              <a:noFill/>
            </a:ln>
          </p:spPr>
        </p:pic>
        <p:sp>
          <p:nvSpPr>
            <p:cNvPr id="546" name="Google Shape;546;p50"/>
            <p:cNvSpPr/>
            <p:nvPr/>
          </p:nvSpPr>
          <p:spPr>
            <a:xfrm>
              <a:off x="2062080" y="337716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5" y="2349"/>
                  </a:lnTo>
                  <a:lnTo>
                    <a:pt x="42119" y="7048"/>
                  </a:lnTo>
                  <a:lnTo>
                    <a:pt x="46412" y="11690"/>
                  </a:lnTo>
                  <a:lnTo>
                    <a:pt x="48558" y="17288"/>
                  </a:lnTo>
                  <a:lnTo>
                    <a:pt x="48558" y="30226"/>
                  </a:lnTo>
                  <a:lnTo>
                    <a:pt x="46412" y="35708"/>
                  </a:lnTo>
                  <a:lnTo>
                    <a:pt x="37825"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547" name="Google Shape;547;p50"/>
            <p:cNvPicPr preferRelativeResize="0"/>
            <p:nvPr/>
          </p:nvPicPr>
          <p:blipFill rotWithShape="1">
            <a:blip r:embed="rId14">
              <a:alphaModFix/>
            </a:blip>
            <a:srcRect b="0" l="0" r="0" t="0"/>
            <a:stretch/>
          </p:blipFill>
          <p:spPr>
            <a:xfrm>
              <a:off x="2130120" y="3441960"/>
              <a:ext cx="358560" cy="205200"/>
            </a:xfrm>
            <a:prstGeom prst="rect">
              <a:avLst/>
            </a:prstGeom>
            <a:noFill/>
            <a:ln>
              <a:noFill/>
            </a:ln>
          </p:spPr>
        </p:pic>
      </p:grpSp>
      <p:pic>
        <p:nvPicPr>
          <p:cNvPr id="548" name="Google Shape;548;p50"/>
          <p:cNvPicPr preferRelativeResize="0"/>
          <p:nvPr/>
        </p:nvPicPr>
        <p:blipFill rotWithShape="1">
          <a:blip r:embed="rId15">
            <a:alphaModFix/>
          </a:blip>
          <a:srcRect b="0" l="0" r="0" t="0"/>
          <a:stretch/>
        </p:blipFill>
        <p:spPr>
          <a:xfrm>
            <a:off x="2610360" y="3377160"/>
            <a:ext cx="2104560" cy="270360"/>
          </a:xfrm>
          <a:prstGeom prst="rect">
            <a:avLst/>
          </a:prstGeom>
          <a:noFill/>
          <a:ln>
            <a:noFill/>
          </a:ln>
        </p:spPr>
      </p:pic>
      <p:sp>
        <p:nvSpPr>
          <p:cNvPr id="549" name="Google Shape;549;p50"/>
          <p:cNvSpPr/>
          <p:nvPr/>
        </p:nvSpPr>
        <p:spPr>
          <a:xfrm>
            <a:off x="902880" y="3275280"/>
            <a:ext cx="8651520" cy="1298880"/>
          </a:xfrm>
          <a:prstGeom prst="rect">
            <a:avLst/>
          </a:prstGeom>
          <a:noFill/>
          <a:ln>
            <a:noFill/>
          </a:ln>
        </p:spPr>
        <p:txBody>
          <a:bodyPr anchorCtr="0" anchor="t" bIns="0" lIns="0" spcFirstLastPara="1" rIns="0" wrap="square" tIns="30600">
            <a:noAutofit/>
          </a:bodyPr>
          <a:lstStyle/>
          <a:p>
            <a:pPr indent="390384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IoT data allows businesses to predict equipment failures, schedule maintenance proactively, and avoid costly downtime.</a:t>
            </a:r>
            <a:endParaRPr b="0" i="0" sz="28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1"/>
          <p:cNvSpPr/>
          <p:nvPr/>
        </p:nvSpPr>
        <p:spPr>
          <a:xfrm>
            <a:off x="602280" y="5004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555" name="Google Shape;555;p51"/>
          <p:cNvSpPr/>
          <p:nvPr/>
        </p:nvSpPr>
        <p:spPr>
          <a:xfrm>
            <a:off x="602280" y="236448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556" name="Google Shape;556;p51"/>
          <p:cNvSpPr/>
          <p:nvPr/>
        </p:nvSpPr>
        <p:spPr>
          <a:xfrm>
            <a:off x="602280" y="422892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557" name="Google Shape;557;p51"/>
          <p:cNvSpPr/>
          <p:nvPr/>
        </p:nvSpPr>
        <p:spPr>
          <a:xfrm>
            <a:off x="947520" y="614160"/>
            <a:ext cx="43920" cy="263880"/>
          </a:xfrm>
          <a:custGeom>
            <a:rect b="b" l="l" r="r" t="t"/>
            <a:pathLst>
              <a:path extrusionOk="0" h="264159" w="44450">
                <a:moveTo>
                  <a:pt x="44033" y="263854"/>
                </a:moveTo>
                <a:lnTo>
                  <a:pt x="0" y="263854"/>
                </a:lnTo>
                <a:lnTo>
                  <a:pt x="0" y="0"/>
                </a:lnTo>
                <a:lnTo>
                  <a:pt x="44033" y="0"/>
                </a:lnTo>
                <a:lnTo>
                  <a:pt x="44033" y="263854"/>
                </a:lnTo>
                <a:close/>
              </a:path>
            </a:pathLst>
          </a:custGeom>
          <a:solidFill>
            <a:srgbClr val="000000"/>
          </a:solidFill>
          <a:ln>
            <a:noFill/>
          </a:ln>
        </p:spPr>
      </p:sp>
      <p:sp>
        <p:nvSpPr>
          <p:cNvPr id="558" name="Google Shape;558;p51"/>
          <p:cNvSpPr/>
          <p:nvPr/>
        </p:nvSpPr>
        <p:spPr>
          <a:xfrm>
            <a:off x="1040040" y="600120"/>
            <a:ext cx="1356480" cy="350280"/>
          </a:xfrm>
          <a:custGeom>
            <a:rect b="b" l="l" r="r" t="t"/>
            <a:pathLst>
              <a:path extrusionOk="0" h="350519" w="1356995">
                <a:moveTo>
                  <a:pt x="274650" y="148818"/>
                </a:moveTo>
                <a:lnTo>
                  <a:pt x="264515" y="103390"/>
                </a:lnTo>
                <a:lnTo>
                  <a:pt x="221576" y="76657"/>
                </a:lnTo>
                <a:lnTo>
                  <a:pt x="206248" y="75539"/>
                </a:lnTo>
                <a:lnTo>
                  <a:pt x="195719" y="76098"/>
                </a:lnTo>
                <a:lnTo>
                  <a:pt x="154990" y="93014"/>
                </a:lnTo>
                <a:lnTo>
                  <a:pt x="147243" y="100609"/>
                </a:lnTo>
                <a:lnTo>
                  <a:pt x="144335" y="96075"/>
                </a:lnTo>
                <a:lnTo>
                  <a:pt x="110782" y="77520"/>
                </a:lnTo>
                <a:lnTo>
                  <a:pt x="92417" y="75539"/>
                </a:lnTo>
                <a:lnTo>
                  <a:pt x="75069" y="76517"/>
                </a:lnTo>
                <a:lnTo>
                  <a:pt x="60769" y="79463"/>
                </a:lnTo>
                <a:lnTo>
                  <a:pt x="49530" y="84353"/>
                </a:lnTo>
                <a:lnTo>
                  <a:pt x="41338" y="91211"/>
                </a:lnTo>
                <a:lnTo>
                  <a:pt x="40906" y="79019"/>
                </a:lnTo>
                <a:lnTo>
                  <a:pt x="0" y="79019"/>
                </a:lnTo>
                <a:lnTo>
                  <a:pt x="0" y="277787"/>
                </a:lnTo>
                <a:lnTo>
                  <a:pt x="42824" y="277787"/>
                </a:lnTo>
                <a:lnTo>
                  <a:pt x="42824" y="135674"/>
                </a:lnTo>
                <a:lnTo>
                  <a:pt x="48895" y="125818"/>
                </a:lnTo>
                <a:lnTo>
                  <a:pt x="57264" y="118770"/>
                </a:lnTo>
                <a:lnTo>
                  <a:pt x="67945" y="114541"/>
                </a:lnTo>
                <a:lnTo>
                  <a:pt x="80937" y="113131"/>
                </a:lnTo>
                <a:lnTo>
                  <a:pt x="88671" y="113626"/>
                </a:lnTo>
                <a:lnTo>
                  <a:pt x="115925" y="148640"/>
                </a:lnTo>
                <a:lnTo>
                  <a:pt x="115925" y="277787"/>
                </a:lnTo>
                <a:lnTo>
                  <a:pt x="158559" y="277787"/>
                </a:lnTo>
                <a:lnTo>
                  <a:pt x="158559" y="147853"/>
                </a:lnTo>
                <a:lnTo>
                  <a:pt x="159854" y="140906"/>
                </a:lnTo>
                <a:lnTo>
                  <a:pt x="188709" y="113766"/>
                </a:lnTo>
                <a:lnTo>
                  <a:pt x="196850" y="113131"/>
                </a:lnTo>
                <a:lnTo>
                  <a:pt x="204698" y="113576"/>
                </a:lnTo>
                <a:lnTo>
                  <a:pt x="231838" y="148463"/>
                </a:lnTo>
                <a:lnTo>
                  <a:pt x="231838" y="277787"/>
                </a:lnTo>
                <a:lnTo>
                  <a:pt x="274650" y="277787"/>
                </a:lnTo>
                <a:lnTo>
                  <a:pt x="274650" y="148818"/>
                </a:lnTo>
                <a:close/>
                <a:moveTo>
                  <a:pt x="481761" y="176834"/>
                </a:moveTo>
                <a:lnTo>
                  <a:pt x="480491" y="155473"/>
                </a:lnTo>
                <a:lnTo>
                  <a:pt x="476694" y="136169"/>
                </a:lnTo>
                <a:lnTo>
                  <a:pt x="470357" y="118960"/>
                </a:lnTo>
                <a:lnTo>
                  <a:pt x="466940" y="113131"/>
                </a:lnTo>
                <a:lnTo>
                  <a:pt x="461492" y="103822"/>
                </a:lnTo>
                <a:lnTo>
                  <a:pt x="450354" y="91554"/>
                </a:lnTo>
                <a:lnTo>
                  <a:pt x="438950" y="84061"/>
                </a:lnTo>
                <a:lnTo>
                  <a:pt x="438950" y="176834"/>
                </a:lnTo>
                <a:lnTo>
                  <a:pt x="438950" y="180492"/>
                </a:lnTo>
                <a:lnTo>
                  <a:pt x="427990" y="225742"/>
                </a:lnTo>
                <a:lnTo>
                  <a:pt x="393877" y="244373"/>
                </a:lnTo>
                <a:lnTo>
                  <a:pt x="381546" y="243001"/>
                </a:lnTo>
                <a:lnTo>
                  <a:pt x="370941" y="238925"/>
                </a:lnTo>
                <a:lnTo>
                  <a:pt x="362051" y="232130"/>
                </a:lnTo>
                <a:lnTo>
                  <a:pt x="354888" y="222605"/>
                </a:lnTo>
                <a:lnTo>
                  <a:pt x="354888" y="135242"/>
                </a:lnTo>
                <a:lnTo>
                  <a:pt x="361962" y="125564"/>
                </a:lnTo>
                <a:lnTo>
                  <a:pt x="370763" y="118656"/>
                </a:lnTo>
                <a:lnTo>
                  <a:pt x="381292" y="114515"/>
                </a:lnTo>
                <a:lnTo>
                  <a:pt x="393522" y="113131"/>
                </a:lnTo>
                <a:lnTo>
                  <a:pt x="404495" y="114300"/>
                </a:lnTo>
                <a:lnTo>
                  <a:pt x="432777" y="141439"/>
                </a:lnTo>
                <a:lnTo>
                  <a:pt x="438950" y="176834"/>
                </a:lnTo>
                <a:lnTo>
                  <a:pt x="438950" y="84061"/>
                </a:lnTo>
                <a:lnTo>
                  <a:pt x="436753" y="82613"/>
                </a:lnTo>
                <a:lnTo>
                  <a:pt x="420979" y="77304"/>
                </a:lnTo>
                <a:lnTo>
                  <a:pt x="402920" y="75539"/>
                </a:lnTo>
                <a:lnTo>
                  <a:pt x="385876" y="76542"/>
                </a:lnTo>
                <a:lnTo>
                  <a:pt x="371830" y="79540"/>
                </a:lnTo>
                <a:lnTo>
                  <a:pt x="360781" y="84543"/>
                </a:lnTo>
                <a:lnTo>
                  <a:pt x="352704" y="91554"/>
                </a:lnTo>
                <a:lnTo>
                  <a:pt x="351751" y="79019"/>
                </a:lnTo>
                <a:lnTo>
                  <a:pt x="312064" y="79019"/>
                </a:lnTo>
                <a:lnTo>
                  <a:pt x="312064" y="350189"/>
                </a:lnTo>
                <a:lnTo>
                  <a:pt x="354888" y="350189"/>
                </a:lnTo>
                <a:lnTo>
                  <a:pt x="354888" y="267779"/>
                </a:lnTo>
                <a:lnTo>
                  <a:pt x="362559" y="273672"/>
                </a:lnTo>
                <a:lnTo>
                  <a:pt x="373202" y="277888"/>
                </a:lnTo>
                <a:lnTo>
                  <a:pt x="386829" y="280416"/>
                </a:lnTo>
                <a:lnTo>
                  <a:pt x="403440" y="281266"/>
                </a:lnTo>
                <a:lnTo>
                  <a:pt x="421195" y="279463"/>
                </a:lnTo>
                <a:lnTo>
                  <a:pt x="461403" y="252374"/>
                </a:lnTo>
                <a:lnTo>
                  <a:pt x="480491" y="201079"/>
                </a:lnTo>
                <a:lnTo>
                  <a:pt x="481761" y="180492"/>
                </a:lnTo>
                <a:lnTo>
                  <a:pt x="481761" y="176834"/>
                </a:lnTo>
                <a:close/>
                <a:moveTo>
                  <a:pt x="614210" y="79895"/>
                </a:moveTo>
                <a:lnTo>
                  <a:pt x="608012" y="76987"/>
                </a:lnTo>
                <a:lnTo>
                  <a:pt x="601510" y="75539"/>
                </a:lnTo>
                <a:lnTo>
                  <a:pt x="594715" y="75539"/>
                </a:lnTo>
                <a:lnTo>
                  <a:pt x="580174" y="76339"/>
                </a:lnTo>
                <a:lnTo>
                  <a:pt x="568655" y="78740"/>
                </a:lnTo>
                <a:lnTo>
                  <a:pt x="560158" y="82740"/>
                </a:lnTo>
                <a:lnTo>
                  <a:pt x="554685" y="88328"/>
                </a:lnTo>
                <a:lnTo>
                  <a:pt x="554342" y="79019"/>
                </a:lnTo>
                <a:lnTo>
                  <a:pt x="512749" y="79019"/>
                </a:lnTo>
                <a:lnTo>
                  <a:pt x="512749" y="277787"/>
                </a:lnTo>
                <a:lnTo>
                  <a:pt x="555383" y="277787"/>
                </a:lnTo>
                <a:lnTo>
                  <a:pt x="555383" y="139941"/>
                </a:lnTo>
                <a:lnTo>
                  <a:pt x="561403" y="129882"/>
                </a:lnTo>
                <a:lnTo>
                  <a:pt x="569696" y="122707"/>
                </a:lnTo>
                <a:lnTo>
                  <a:pt x="580288" y="118402"/>
                </a:lnTo>
                <a:lnTo>
                  <a:pt x="593153" y="116967"/>
                </a:lnTo>
                <a:lnTo>
                  <a:pt x="598487" y="116967"/>
                </a:lnTo>
                <a:lnTo>
                  <a:pt x="605459" y="117805"/>
                </a:lnTo>
                <a:lnTo>
                  <a:pt x="614045" y="119494"/>
                </a:lnTo>
                <a:lnTo>
                  <a:pt x="614210" y="79895"/>
                </a:lnTo>
                <a:close/>
                <a:moveTo>
                  <a:pt x="805141" y="174752"/>
                </a:moveTo>
                <a:lnTo>
                  <a:pt x="798664" y="136017"/>
                </a:lnTo>
                <a:lnTo>
                  <a:pt x="766978" y="91592"/>
                </a:lnTo>
                <a:lnTo>
                  <a:pt x="762330" y="88925"/>
                </a:lnTo>
                <a:lnTo>
                  <a:pt x="762330" y="181013"/>
                </a:lnTo>
                <a:lnTo>
                  <a:pt x="761492" y="193738"/>
                </a:lnTo>
                <a:lnTo>
                  <a:pt x="743165" y="233984"/>
                </a:lnTo>
                <a:lnTo>
                  <a:pt x="714286" y="244373"/>
                </a:lnTo>
                <a:lnTo>
                  <a:pt x="702983" y="243192"/>
                </a:lnTo>
                <a:lnTo>
                  <a:pt x="672706" y="215823"/>
                </a:lnTo>
                <a:lnTo>
                  <a:pt x="665937" y="181013"/>
                </a:lnTo>
                <a:lnTo>
                  <a:pt x="666013" y="174752"/>
                </a:lnTo>
                <a:lnTo>
                  <a:pt x="678002" y="131406"/>
                </a:lnTo>
                <a:lnTo>
                  <a:pt x="713943" y="112445"/>
                </a:lnTo>
                <a:lnTo>
                  <a:pt x="725170" y="113626"/>
                </a:lnTo>
                <a:lnTo>
                  <a:pt x="755421" y="141338"/>
                </a:lnTo>
                <a:lnTo>
                  <a:pt x="762330" y="181013"/>
                </a:lnTo>
                <a:lnTo>
                  <a:pt x="762330" y="88925"/>
                </a:lnTo>
                <a:lnTo>
                  <a:pt x="751497" y="82677"/>
                </a:lnTo>
                <a:lnTo>
                  <a:pt x="733818" y="77330"/>
                </a:lnTo>
                <a:lnTo>
                  <a:pt x="713943" y="75539"/>
                </a:lnTo>
                <a:lnTo>
                  <a:pt x="694067" y="77355"/>
                </a:lnTo>
                <a:lnTo>
                  <a:pt x="647636" y="104609"/>
                </a:lnTo>
                <a:lnTo>
                  <a:pt x="624789" y="155943"/>
                </a:lnTo>
                <a:lnTo>
                  <a:pt x="623265" y="176491"/>
                </a:lnTo>
                <a:lnTo>
                  <a:pt x="623303" y="181013"/>
                </a:lnTo>
                <a:lnTo>
                  <a:pt x="629373" y="219849"/>
                </a:lnTo>
                <a:lnTo>
                  <a:pt x="661047" y="264960"/>
                </a:lnTo>
                <a:lnTo>
                  <a:pt x="714286" y="281266"/>
                </a:lnTo>
                <a:lnTo>
                  <a:pt x="734174" y="279450"/>
                </a:lnTo>
                <a:lnTo>
                  <a:pt x="780694" y="252285"/>
                </a:lnTo>
                <a:lnTo>
                  <a:pt x="803617" y="201041"/>
                </a:lnTo>
                <a:lnTo>
                  <a:pt x="805103" y="181013"/>
                </a:lnTo>
                <a:lnTo>
                  <a:pt x="805141" y="174752"/>
                </a:lnTo>
                <a:close/>
                <a:moveTo>
                  <a:pt x="983970" y="79019"/>
                </a:moveTo>
                <a:lnTo>
                  <a:pt x="939850" y="79019"/>
                </a:lnTo>
                <a:lnTo>
                  <a:pt x="896950" y="211734"/>
                </a:lnTo>
                <a:lnTo>
                  <a:pt x="852919" y="79019"/>
                </a:lnTo>
                <a:lnTo>
                  <a:pt x="808621" y="79019"/>
                </a:lnTo>
                <a:lnTo>
                  <a:pt x="880681" y="277787"/>
                </a:lnTo>
                <a:lnTo>
                  <a:pt x="912533" y="277787"/>
                </a:lnTo>
                <a:lnTo>
                  <a:pt x="983970" y="79019"/>
                </a:lnTo>
                <a:close/>
                <a:moveTo>
                  <a:pt x="1167511" y="173012"/>
                </a:moveTo>
                <a:lnTo>
                  <a:pt x="1166622" y="158915"/>
                </a:lnTo>
                <a:lnTo>
                  <a:pt x="1166266" y="153238"/>
                </a:lnTo>
                <a:lnTo>
                  <a:pt x="1162545" y="135115"/>
                </a:lnTo>
                <a:lnTo>
                  <a:pt x="1156347" y="118605"/>
                </a:lnTo>
                <a:lnTo>
                  <a:pt x="1152740" y="112445"/>
                </a:lnTo>
                <a:lnTo>
                  <a:pt x="1147660" y="103733"/>
                </a:lnTo>
                <a:lnTo>
                  <a:pt x="1136332" y="91401"/>
                </a:lnTo>
                <a:lnTo>
                  <a:pt x="1124839" y="84302"/>
                </a:lnTo>
                <a:lnTo>
                  <a:pt x="1124839" y="158648"/>
                </a:lnTo>
                <a:lnTo>
                  <a:pt x="1041844" y="155956"/>
                </a:lnTo>
                <a:lnTo>
                  <a:pt x="1062304" y="119494"/>
                </a:lnTo>
                <a:lnTo>
                  <a:pt x="1084834" y="112445"/>
                </a:lnTo>
                <a:lnTo>
                  <a:pt x="1094892" y="113347"/>
                </a:lnTo>
                <a:lnTo>
                  <a:pt x="1121867" y="142227"/>
                </a:lnTo>
                <a:lnTo>
                  <a:pt x="1124839" y="158648"/>
                </a:lnTo>
                <a:lnTo>
                  <a:pt x="1124839" y="84302"/>
                </a:lnTo>
                <a:lnTo>
                  <a:pt x="1122083" y="82588"/>
                </a:lnTo>
                <a:lnTo>
                  <a:pt x="1104912" y="77304"/>
                </a:lnTo>
                <a:lnTo>
                  <a:pt x="1084834" y="75539"/>
                </a:lnTo>
                <a:lnTo>
                  <a:pt x="1073645" y="76301"/>
                </a:lnTo>
                <a:lnTo>
                  <a:pt x="1032573" y="94449"/>
                </a:lnTo>
                <a:lnTo>
                  <a:pt x="1004239" y="134734"/>
                </a:lnTo>
                <a:lnTo>
                  <a:pt x="997292" y="177711"/>
                </a:lnTo>
                <a:lnTo>
                  <a:pt x="997292" y="185013"/>
                </a:lnTo>
                <a:lnTo>
                  <a:pt x="1003554" y="223215"/>
                </a:lnTo>
                <a:lnTo>
                  <a:pt x="1035913" y="265988"/>
                </a:lnTo>
                <a:lnTo>
                  <a:pt x="1089012" y="281266"/>
                </a:lnTo>
                <a:lnTo>
                  <a:pt x="1103007" y="280517"/>
                </a:lnTo>
                <a:lnTo>
                  <a:pt x="1145006" y="262915"/>
                </a:lnTo>
                <a:lnTo>
                  <a:pt x="1162418" y="244538"/>
                </a:lnTo>
                <a:lnTo>
                  <a:pt x="1166812" y="238531"/>
                </a:lnTo>
                <a:lnTo>
                  <a:pt x="1139393" y="216776"/>
                </a:lnTo>
                <a:lnTo>
                  <a:pt x="1133703" y="223761"/>
                </a:lnTo>
                <a:lnTo>
                  <a:pt x="1128090" y="229654"/>
                </a:lnTo>
                <a:lnTo>
                  <a:pt x="1090752" y="244538"/>
                </a:lnTo>
                <a:lnTo>
                  <a:pt x="1079754" y="243509"/>
                </a:lnTo>
                <a:lnTo>
                  <a:pt x="1048219" y="219595"/>
                </a:lnTo>
                <a:lnTo>
                  <a:pt x="1040282" y="192671"/>
                </a:lnTo>
                <a:lnTo>
                  <a:pt x="1167511" y="192671"/>
                </a:lnTo>
                <a:lnTo>
                  <a:pt x="1167511" y="173012"/>
                </a:lnTo>
                <a:close/>
                <a:moveTo>
                  <a:pt x="1356525" y="0"/>
                </a:moveTo>
                <a:lnTo>
                  <a:pt x="1313700" y="0"/>
                </a:lnTo>
                <a:lnTo>
                  <a:pt x="1313700" y="88861"/>
                </a:lnTo>
                <a:lnTo>
                  <a:pt x="1313700" y="136017"/>
                </a:lnTo>
                <a:lnTo>
                  <a:pt x="1313700" y="220091"/>
                </a:lnTo>
                <a:lnTo>
                  <a:pt x="1306550" y="230327"/>
                </a:lnTo>
                <a:lnTo>
                  <a:pt x="1297609" y="237642"/>
                </a:lnTo>
                <a:lnTo>
                  <a:pt x="1286878" y="242036"/>
                </a:lnTo>
                <a:lnTo>
                  <a:pt x="1274368" y="243497"/>
                </a:lnTo>
                <a:lnTo>
                  <a:pt x="1263573" y="242354"/>
                </a:lnTo>
                <a:lnTo>
                  <a:pt x="1235837" y="215684"/>
                </a:lnTo>
                <a:lnTo>
                  <a:pt x="1229817" y="176834"/>
                </a:lnTo>
                <a:lnTo>
                  <a:pt x="1230490" y="164033"/>
                </a:lnTo>
                <a:lnTo>
                  <a:pt x="1246784" y="123558"/>
                </a:lnTo>
                <a:lnTo>
                  <a:pt x="1274724" y="113131"/>
                </a:lnTo>
                <a:lnTo>
                  <a:pt x="1287145" y="114566"/>
                </a:lnTo>
                <a:lnTo>
                  <a:pt x="1297774" y="118859"/>
                </a:lnTo>
                <a:lnTo>
                  <a:pt x="1306639" y="126009"/>
                </a:lnTo>
                <a:lnTo>
                  <a:pt x="1313700" y="136017"/>
                </a:lnTo>
                <a:lnTo>
                  <a:pt x="1313700" y="88861"/>
                </a:lnTo>
                <a:lnTo>
                  <a:pt x="1306525" y="83032"/>
                </a:lnTo>
                <a:lnTo>
                  <a:pt x="1296301" y="78867"/>
                </a:lnTo>
                <a:lnTo>
                  <a:pt x="1283030" y="76377"/>
                </a:lnTo>
                <a:lnTo>
                  <a:pt x="1266710" y="75539"/>
                </a:lnTo>
                <a:lnTo>
                  <a:pt x="1249553" y="77304"/>
                </a:lnTo>
                <a:lnTo>
                  <a:pt x="1208760" y="103733"/>
                </a:lnTo>
                <a:lnTo>
                  <a:pt x="1188364" y="155435"/>
                </a:lnTo>
                <a:lnTo>
                  <a:pt x="1187005" y="176834"/>
                </a:lnTo>
                <a:lnTo>
                  <a:pt x="1187005" y="181889"/>
                </a:lnTo>
                <a:lnTo>
                  <a:pt x="1192682" y="220738"/>
                </a:lnTo>
                <a:lnTo>
                  <a:pt x="1220724" y="265214"/>
                </a:lnTo>
                <a:lnTo>
                  <a:pt x="1266367" y="281266"/>
                </a:lnTo>
                <a:lnTo>
                  <a:pt x="1283296" y="280301"/>
                </a:lnTo>
                <a:lnTo>
                  <a:pt x="1297216" y="277393"/>
                </a:lnTo>
                <a:lnTo>
                  <a:pt x="1308100" y="272554"/>
                </a:lnTo>
                <a:lnTo>
                  <a:pt x="1315974" y="265772"/>
                </a:lnTo>
                <a:lnTo>
                  <a:pt x="1316837" y="277787"/>
                </a:lnTo>
                <a:lnTo>
                  <a:pt x="1356525" y="277787"/>
                </a:lnTo>
                <a:lnTo>
                  <a:pt x="1356525" y="265772"/>
                </a:lnTo>
                <a:lnTo>
                  <a:pt x="1356525" y="243497"/>
                </a:lnTo>
                <a:lnTo>
                  <a:pt x="1356525" y="113131"/>
                </a:lnTo>
                <a:lnTo>
                  <a:pt x="1356525" y="88861"/>
                </a:lnTo>
                <a:lnTo>
                  <a:pt x="1356525" y="0"/>
                </a:lnTo>
                <a:close/>
              </a:path>
            </a:pathLst>
          </a:custGeom>
          <a:solidFill>
            <a:srgbClr val="000000"/>
          </a:solidFill>
          <a:ln>
            <a:noFill/>
          </a:ln>
        </p:spPr>
      </p:sp>
      <p:grpSp>
        <p:nvGrpSpPr>
          <p:cNvPr id="559" name="Google Shape;559;p51"/>
          <p:cNvGrpSpPr/>
          <p:nvPr/>
        </p:nvGrpSpPr>
        <p:grpSpPr>
          <a:xfrm>
            <a:off x="2529720" y="600120"/>
            <a:ext cx="988920" cy="280800"/>
            <a:chOff x="2529720" y="600120"/>
            <a:chExt cx="988920" cy="280800"/>
          </a:xfrm>
        </p:grpSpPr>
        <p:sp>
          <p:nvSpPr>
            <p:cNvPr id="560" name="Google Shape;560;p51"/>
            <p:cNvSpPr/>
            <p:nvPr/>
          </p:nvSpPr>
          <p:spPr>
            <a:xfrm>
              <a:off x="2529720" y="613440"/>
              <a:ext cx="205560" cy="263880"/>
            </a:xfrm>
            <a:custGeom>
              <a:rect b="b" l="l" r="r" t="t"/>
              <a:pathLst>
                <a:path extrusionOk="0" h="264159" w="205739">
                  <a:moveTo>
                    <a:pt x="205193" y="0"/>
                  </a:moveTo>
                  <a:lnTo>
                    <a:pt x="161340" y="0"/>
                  </a:lnTo>
                  <a:lnTo>
                    <a:pt x="161340" y="109220"/>
                  </a:lnTo>
                  <a:lnTo>
                    <a:pt x="44030" y="109220"/>
                  </a:lnTo>
                  <a:lnTo>
                    <a:pt x="44030" y="0"/>
                  </a:lnTo>
                  <a:lnTo>
                    <a:pt x="0" y="0"/>
                  </a:lnTo>
                  <a:lnTo>
                    <a:pt x="0" y="109220"/>
                  </a:lnTo>
                  <a:lnTo>
                    <a:pt x="0" y="147320"/>
                  </a:lnTo>
                  <a:lnTo>
                    <a:pt x="0" y="264160"/>
                  </a:lnTo>
                  <a:lnTo>
                    <a:pt x="44030" y="264160"/>
                  </a:lnTo>
                  <a:lnTo>
                    <a:pt x="44030" y="147320"/>
                  </a:lnTo>
                  <a:lnTo>
                    <a:pt x="161340" y="147320"/>
                  </a:lnTo>
                  <a:lnTo>
                    <a:pt x="161340" y="264160"/>
                  </a:lnTo>
                  <a:lnTo>
                    <a:pt x="205193" y="264160"/>
                  </a:lnTo>
                  <a:lnTo>
                    <a:pt x="205193" y="147320"/>
                  </a:lnTo>
                  <a:lnTo>
                    <a:pt x="205193" y="109220"/>
                  </a:lnTo>
                  <a:lnTo>
                    <a:pt x="205193" y="0"/>
                  </a:lnTo>
                  <a:close/>
                </a:path>
              </a:pathLst>
            </a:custGeom>
            <a:solidFill>
              <a:srgbClr val="000000"/>
            </a:solidFill>
            <a:ln>
              <a:noFill/>
            </a:ln>
          </p:spPr>
        </p:sp>
        <p:pic>
          <p:nvPicPr>
            <p:cNvPr id="561" name="Google Shape;561;p51"/>
            <p:cNvPicPr preferRelativeResize="0"/>
            <p:nvPr/>
          </p:nvPicPr>
          <p:blipFill rotWithShape="1">
            <a:blip r:embed="rId3">
              <a:alphaModFix/>
            </a:blip>
            <a:srcRect b="0" l="0" r="0" t="0"/>
            <a:stretch/>
          </p:blipFill>
          <p:spPr>
            <a:xfrm>
              <a:off x="2772360" y="675720"/>
              <a:ext cx="169920" cy="205200"/>
            </a:xfrm>
            <a:prstGeom prst="rect">
              <a:avLst/>
            </a:prstGeom>
            <a:noFill/>
            <a:ln>
              <a:noFill/>
            </a:ln>
          </p:spPr>
        </p:pic>
        <p:pic>
          <p:nvPicPr>
            <p:cNvPr id="562" name="Google Shape;562;p51"/>
            <p:cNvPicPr preferRelativeResize="0"/>
            <p:nvPr/>
          </p:nvPicPr>
          <p:blipFill rotWithShape="1">
            <a:blip r:embed="rId4">
              <a:alphaModFix/>
            </a:blip>
            <a:srcRect b="0" l="0" r="0" t="0"/>
            <a:stretch/>
          </p:blipFill>
          <p:spPr>
            <a:xfrm>
              <a:off x="2964600" y="675720"/>
              <a:ext cx="165600" cy="205200"/>
            </a:xfrm>
            <a:prstGeom prst="rect">
              <a:avLst/>
            </a:prstGeom>
            <a:noFill/>
            <a:ln>
              <a:noFill/>
            </a:ln>
          </p:spPr>
        </p:pic>
        <p:sp>
          <p:nvSpPr>
            <p:cNvPr id="563" name="Google Shape;563;p51"/>
            <p:cNvSpPr/>
            <p:nvPr/>
          </p:nvSpPr>
          <p:spPr>
            <a:xfrm>
              <a:off x="3162240" y="600120"/>
              <a:ext cx="42840" cy="277920"/>
            </a:xfrm>
            <a:custGeom>
              <a:rect b="b" l="l" r="r" t="t"/>
              <a:pathLst>
                <a:path extrusionOk="0" h="278130" w="43180">
                  <a:moveTo>
                    <a:pt x="42815" y="277777"/>
                  </a:moveTo>
                  <a:lnTo>
                    <a:pt x="0" y="277777"/>
                  </a:lnTo>
                  <a:lnTo>
                    <a:pt x="0" y="0"/>
                  </a:lnTo>
                  <a:lnTo>
                    <a:pt x="42815" y="0"/>
                  </a:lnTo>
                  <a:lnTo>
                    <a:pt x="42815" y="277777"/>
                  </a:lnTo>
                  <a:close/>
                </a:path>
              </a:pathLst>
            </a:custGeom>
            <a:solidFill>
              <a:srgbClr val="000000"/>
            </a:solidFill>
            <a:ln>
              <a:noFill/>
            </a:ln>
          </p:spPr>
        </p:sp>
        <p:pic>
          <p:nvPicPr>
            <p:cNvPr id="564" name="Google Shape;564;p51"/>
            <p:cNvPicPr preferRelativeResize="0"/>
            <p:nvPr/>
          </p:nvPicPr>
          <p:blipFill rotWithShape="1">
            <a:blip r:embed="rId5">
              <a:alphaModFix/>
            </a:blip>
            <a:srcRect b="0" l="0" r="0" t="0"/>
            <a:stretch/>
          </p:blipFill>
          <p:spPr>
            <a:xfrm>
              <a:off x="3225600" y="633240"/>
              <a:ext cx="112680" cy="247680"/>
            </a:xfrm>
            <a:prstGeom prst="rect">
              <a:avLst/>
            </a:prstGeom>
            <a:noFill/>
            <a:ln>
              <a:noFill/>
            </a:ln>
          </p:spPr>
        </p:pic>
        <p:sp>
          <p:nvSpPr>
            <p:cNvPr id="565" name="Google Shape;565;p51"/>
            <p:cNvSpPr/>
            <p:nvPr/>
          </p:nvSpPr>
          <p:spPr>
            <a:xfrm>
              <a:off x="3360240" y="600120"/>
              <a:ext cx="158400" cy="277920"/>
            </a:xfrm>
            <a:custGeom>
              <a:rect b="b" l="l" r="r" t="t"/>
              <a:pathLst>
                <a:path extrusionOk="0" h="278130" w="158750">
                  <a:moveTo>
                    <a:pt x="158556" y="277777"/>
                  </a:moveTo>
                  <a:lnTo>
                    <a:pt x="115740" y="277777"/>
                  </a:lnTo>
                  <a:lnTo>
                    <a:pt x="115740" y="148809"/>
                  </a:lnTo>
                  <a:lnTo>
                    <a:pt x="115234" y="139601"/>
                  </a:lnTo>
                  <a:lnTo>
                    <a:pt x="83368" y="113130"/>
                  </a:lnTo>
                  <a:lnTo>
                    <a:pt x="76651" y="113597"/>
                  </a:lnTo>
                  <a:lnTo>
                    <a:pt x="42641" y="139236"/>
                  </a:lnTo>
                  <a:lnTo>
                    <a:pt x="42641" y="277777"/>
                  </a:lnTo>
                  <a:lnTo>
                    <a:pt x="0" y="277777"/>
                  </a:lnTo>
                  <a:lnTo>
                    <a:pt x="0" y="0"/>
                  </a:lnTo>
                  <a:lnTo>
                    <a:pt x="42641" y="0"/>
                  </a:lnTo>
                  <a:lnTo>
                    <a:pt x="42641" y="92157"/>
                  </a:lnTo>
                  <a:lnTo>
                    <a:pt x="50941" y="84885"/>
                  </a:lnTo>
                  <a:lnTo>
                    <a:pt x="62090" y="79691"/>
                  </a:lnTo>
                  <a:lnTo>
                    <a:pt x="76090" y="76574"/>
                  </a:lnTo>
                  <a:lnTo>
                    <a:pt x="92940" y="75536"/>
                  </a:lnTo>
                  <a:lnTo>
                    <a:pt x="107076" y="76596"/>
                  </a:lnTo>
                  <a:lnTo>
                    <a:pt x="148358" y="102355"/>
                  </a:lnTo>
                  <a:lnTo>
                    <a:pt x="158556" y="148287"/>
                  </a:lnTo>
                  <a:lnTo>
                    <a:pt x="158556" y="277777"/>
                  </a:lnTo>
                  <a:close/>
                </a:path>
              </a:pathLst>
            </a:custGeom>
            <a:solidFill>
              <a:srgbClr val="000000"/>
            </a:solidFill>
            <a:ln>
              <a:noFill/>
            </a:ln>
          </p:spPr>
        </p:sp>
      </p:grpSp>
      <p:grpSp>
        <p:nvGrpSpPr>
          <p:cNvPr id="566" name="Google Shape;566;p51"/>
          <p:cNvGrpSpPr/>
          <p:nvPr/>
        </p:nvGrpSpPr>
        <p:grpSpPr>
          <a:xfrm>
            <a:off x="3644280" y="600120"/>
            <a:ext cx="556560" cy="280800"/>
            <a:chOff x="3644280" y="600120"/>
            <a:chExt cx="556560" cy="280800"/>
          </a:xfrm>
        </p:grpSpPr>
        <p:pic>
          <p:nvPicPr>
            <p:cNvPr id="567" name="Google Shape;567;p51"/>
            <p:cNvPicPr preferRelativeResize="0"/>
            <p:nvPr/>
          </p:nvPicPr>
          <p:blipFill rotWithShape="1">
            <a:blip r:embed="rId6">
              <a:alphaModFix/>
            </a:blip>
            <a:srcRect b="0" l="0" r="0" t="0"/>
            <a:stretch/>
          </p:blipFill>
          <p:spPr>
            <a:xfrm>
              <a:off x="3644280" y="675720"/>
              <a:ext cx="165600" cy="205200"/>
            </a:xfrm>
            <a:prstGeom prst="rect">
              <a:avLst/>
            </a:prstGeom>
            <a:noFill/>
            <a:ln>
              <a:noFill/>
            </a:ln>
          </p:spPr>
        </p:pic>
        <p:pic>
          <p:nvPicPr>
            <p:cNvPr id="568" name="Google Shape;568;p51"/>
            <p:cNvPicPr preferRelativeResize="0"/>
            <p:nvPr/>
          </p:nvPicPr>
          <p:blipFill rotWithShape="1">
            <a:blip r:embed="rId7">
              <a:alphaModFix/>
            </a:blip>
            <a:srcRect b="0" l="0" r="0" t="0"/>
            <a:stretch/>
          </p:blipFill>
          <p:spPr>
            <a:xfrm>
              <a:off x="3839040" y="675720"/>
              <a:ext cx="158040" cy="201960"/>
            </a:xfrm>
            <a:prstGeom prst="rect">
              <a:avLst/>
            </a:prstGeom>
            <a:noFill/>
            <a:ln>
              <a:noFill/>
            </a:ln>
          </p:spPr>
        </p:pic>
        <p:sp>
          <p:nvSpPr>
            <p:cNvPr id="569" name="Google Shape;569;p51"/>
            <p:cNvSpPr/>
            <p:nvPr/>
          </p:nvSpPr>
          <p:spPr>
            <a:xfrm>
              <a:off x="4031640" y="600120"/>
              <a:ext cx="169200" cy="280800"/>
            </a:xfrm>
            <a:custGeom>
              <a:rect b="b" l="l" r="r" t="t"/>
              <a:pathLst>
                <a:path extrusionOk="0" h="281305"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570" name="Google Shape;570;p51"/>
          <p:cNvGrpSpPr/>
          <p:nvPr/>
        </p:nvGrpSpPr>
        <p:grpSpPr>
          <a:xfrm>
            <a:off x="4318920" y="596520"/>
            <a:ext cx="982440" cy="357480"/>
            <a:chOff x="4318920" y="596520"/>
            <a:chExt cx="982440" cy="357480"/>
          </a:xfrm>
        </p:grpSpPr>
        <p:sp>
          <p:nvSpPr>
            <p:cNvPr id="571" name="Google Shape;571;p51"/>
            <p:cNvSpPr/>
            <p:nvPr/>
          </p:nvSpPr>
          <p:spPr>
            <a:xfrm>
              <a:off x="4318920" y="610560"/>
              <a:ext cx="194760" cy="270720"/>
            </a:xfrm>
            <a:custGeom>
              <a:rect b="b" l="l" r="r" t="t"/>
              <a:pathLst>
                <a:path extrusionOk="0" h="271144" w="194945">
                  <a:moveTo>
                    <a:pt x="100946" y="270815"/>
                  </a:moveTo>
                  <a:lnTo>
                    <a:pt x="53519" y="261678"/>
                  </a:lnTo>
                  <a:lnTo>
                    <a:pt x="15228" y="234179"/>
                  </a:lnTo>
                  <a:lnTo>
                    <a:pt x="951" y="198755"/>
                  </a:lnTo>
                  <a:lnTo>
                    <a:pt x="0" y="183444"/>
                  </a:lnTo>
                  <a:lnTo>
                    <a:pt x="43859" y="183444"/>
                  </a:lnTo>
                  <a:lnTo>
                    <a:pt x="44925" y="196487"/>
                  </a:lnTo>
                  <a:lnTo>
                    <a:pt x="48123" y="207332"/>
                  </a:lnTo>
                  <a:lnTo>
                    <a:pt x="79495" y="230393"/>
                  </a:lnTo>
                  <a:lnTo>
                    <a:pt x="100946" y="233047"/>
                  </a:lnTo>
                  <a:lnTo>
                    <a:pt x="112461" y="232449"/>
                  </a:lnTo>
                  <a:lnTo>
                    <a:pt x="147264" y="212336"/>
                  </a:lnTo>
                  <a:lnTo>
                    <a:pt x="150375" y="198064"/>
                  </a:lnTo>
                  <a:lnTo>
                    <a:pt x="149723" y="190901"/>
                  </a:lnTo>
                  <a:lnTo>
                    <a:pt x="109045" y="158838"/>
                  </a:lnTo>
                  <a:lnTo>
                    <a:pt x="91983" y="153421"/>
                  </a:lnTo>
                  <a:lnTo>
                    <a:pt x="74121" y="147449"/>
                  </a:lnTo>
                  <a:lnTo>
                    <a:pt x="31241" y="124181"/>
                  </a:lnTo>
                  <a:lnTo>
                    <a:pt x="9458" y="89182"/>
                  </a:lnTo>
                  <a:lnTo>
                    <a:pt x="8006" y="74143"/>
                  </a:lnTo>
                  <a:lnTo>
                    <a:pt x="9583" y="58816"/>
                  </a:lnTo>
                  <a:lnTo>
                    <a:pt x="33242" y="21059"/>
                  </a:lnTo>
                  <a:lnTo>
                    <a:pt x="79908" y="1316"/>
                  </a:lnTo>
                  <a:lnTo>
                    <a:pt x="99380" y="0"/>
                  </a:lnTo>
                  <a:lnTo>
                    <a:pt x="120608" y="1566"/>
                  </a:lnTo>
                  <a:lnTo>
                    <a:pt x="169085" y="25062"/>
                  </a:lnTo>
                  <a:lnTo>
                    <a:pt x="192337" y="69281"/>
                  </a:lnTo>
                  <a:lnTo>
                    <a:pt x="193887" y="87023"/>
                  </a:lnTo>
                  <a:lnTo>
                    <a:pt x="150027" y="87023"/>
                  </a:lnTo>
                  <a:lnTo>
                    <a:pt x="149260" y="75628"/>
                  </a:lnTo>
                  <a:lnTo>
                    <a:pt x="146960" y="65724"/>
                  </a:lnTo>
                  <a:lnTo>
                    <a:pt x="111601" y="38719"/>
                  </a:lnTo>
                  <a:lnTo>
                    <a:pt x="99380" y="37942"/>
                  </a:lnTo>
                  <a:lnTo>
                    <a:pt x="87822" y="38583"/>
                  </a:lnTo>
                  <a:lnTo>
                    <a:pt x="54846" y="59741"/>
                  </a:lnTo>
                  <a:lnTo>
                    <a:pt x="52039" y="73795"/>
                  </a:lnTo>
                  <a:lnTo>
                    <a:pt x="52801" y="80175"/>
                  </a:lnTo>
                  <a:lnTo>
                    <a:pt x="92516" y="110067"/>
                  </a:lnTo>
                  <a:lnTo>
                    <a:pt x="127483" y="121119"/>
                  </a:lnTo>
                  <a:lnTo>
                    <a:pt x="145654" y="128728"/>
                  </a:lnTo>
                  <a:lnTo>
                    <a:pt x="182492" y="156908"/>
                  </a:lnTo>
                  <a:lnTo>
                    <a:pt x="194583" y="197716"/>
                  </a:lnTo>
                  <a:lnTo>
                    <a:pt x="192962" y="213647"/>
                  </a:lnTo>
                  <a:lnTo>
                    <a:pt x="168650" y="251061"/>
                  </a:lnTo>
                  <a:lnTo>
                    <a:pt x="120842" y="269581"/>
                  </a:lnTo>
                  <a:lnTo>
                    <a:pt x="100946" y="270815"/>
                  </a:lnTo>
                  <a:close/>
                </a:path>
              </a:pathLst>
            </a:custGeom>
            <a:solidFill>
              <a:srgbClr val="000000"/>
            </a:solidFill>
            <a:ln>
              <a:noFill/>
            </a:ln>
          </p:spPr>
        </p:sp>
        <p:pic>
          <p:nvPicPr>
            <p:cNvPr id="572" name="Google Shape;572;p51"/>
            <p:cNvPicPr preferRelativeResize="0"/>
            <p:nvPr/>
          </p:nvPicPr>
          <p:blipFill rotWithShape="1">
            <a:blip r:embed="rId6">
              <a:alphaModFix/>
            </a:blip>
            <a:srcRect b="0" l="0" r="0" t="0"/>
            <a:stretch/>
          </p:blipFill>
          <p:spPr>
            <a:xfrm>
              <a:off x="4535280" y="675720"/>
              <a:ext cx="165600" cy="205200"/>
            </a:xfrm>
            <a:prstGeom prst="rect">
              <a:avLst/>
            </a:prstGeom>
            <a:noFill/>
            <a:ln>
              <a:noFill/>
            </a:ln>
          </p:spPr>
        </p:pic>
        <p:sp>
          <p:nvSpPr>
            <p:cNvPr id="573" name="Google Shape;573;p51"/>
            <p:cNvSpPr/>
            <p:nvPr/>
          </p:nvSpPr>
          <p:spPr>
            <a:xfrm>
              <a:off x="4716360" y="596520"/>
              <a:ext cx="124560" cy="281520"/>
            </a:xfrm>
            <a:custGeom>
              <a:rect b="b" l="l" r="r" t="t"/>
              <a:pathLst>
                <a:path extrusionOk="0" h="281940" w="125095">
                  <a:moveTo>
                    <a:pt x="72403" y="281432"/>
                  </a:moveTo>
                  <a:lnTo>
                    <a:pt x="29761" y="281432"/>
                  </a:lnTo>
                  <a:lnTo>
                    <a:pt x="29761" y="117829"/>
                  </a:lnTo>
                  <a:lnTo>
                    <a:pt x="0" y="117829"/>
                  </a:lnTo>
                  <a:lnTo>
                    <a:pt x="0" y="82671"/>
                  </a:lnTo>
                  <a:lnTo>
                    <a:pt x="29761" y="82671"/>
                  </a:lnTo>
                  <a:lnTo>
                    <a:pt x="29761" y="66833"/>
                  </a:lnTo>
                  <a:lnTo>
                    <a:pt x="40220" y="26906"/>
                  </a:lnTo>
                  <a:lnTo>
                    <a:pt x="82242" y="1082"/>
                  </a:lnTo>
                  <a:lnTo>
                    <a:pt x="96769" y="0"/>
                  </a:lnTo>
                  <a:lnTo>
                    <a:pt x="102714" y="244"/>
                  </a:lnTo>
                  <a:lnTo>
                    <a:pt x="109322" y="979"/>
                  </a:lnTo>
                  <a:lnTo>
                    <a:pt x="116594" y="2202"/>
                  </a:lnTo>
                  <a:lnTo>
                    <a:pt x="124529" y="3916"/>
                  </a:lnTo>
                  <a:lnTo>
                    <a:pt x="122093" y="40639"/>
                  </a:lnTo>
                  <a:lnTo>
                    <a:pt x="113680" y="38841"/>
                  </a:lnTo>
                  <a:lnTo>
                    <a:pt x="106284" y="37942"/>
                  </a:lnTo>
                  <a:lnTo>
                    <a:pt x="99902" y="37942"/>
                  </a:lnTo>
                  <a:lnTo>
                    <a:pt x="88034" y="39758"/>
                  </a:lnTo>
                  <a:lnTo>
                    <a:pt x="79495" y="45208"/>
                  </a:lnTo>
                  <a:lnTo>
                    <a:pt x="74285" y="54291"/>
                  </a:lnTo>
                  <a:lnTo>
                    <a:pt x="72403" y="67007"/>
                  </a:lnTo>
                  <a:lnTo>
                    <a:pt x="72403" y="82671"/>
                  </a:lnTo>
                  <a:lnTo>
                    <a:pt x="112433" y="82671"/>
                  </a:lnTo>
                  <a:lnTo>
                    <a:pt x="112433" y="117829"/>
                  </a:lnTo>
                  <a:lnTo>
                    <a:pt x="72403" y="117829"/>
                  </a:lnTo>
                  <a:lnTo>
                    <a:pt x="72403" y="281432"/>
                  </a:lnTo>
                  <a:close/>
                </a:path>
              </a:pathLst>
            </a:custGeom>
            <a:solidFill>
              <a:srgbClr val="000000"/>
            </a:solidFill>
            <a:ln>
              <a:noFill/>
            </a:ln>
          </p:spPr>
        </p:sp>
        <p:pic>
          <p:nvPicPr>
            <p:cNvPr id="574" name="Google Shape;574;p51"/>
            <p:cNvPicPr preferRelativeResize="0"/>
            <p:nvPr/>
          </p:nvPicPr>
          <p:blipFill rotWithShape="1">
            <a:blip r:embed="rId8">
              <a:alphaModFix/>
            </a:blip>
            <a:srcRect b="0" l="0" r="0" t="0"/>
            <a:stretch/>
          </p:blipFill>
          <p:spPr>
            <a:xfrm>
              <a:off x="4840200" y="633240"/>
              <a:ext cx="287640" cy="247680"/>
            </a:xfrm>
            <a:prstGeom prst="rect">
              <a:avLst/>
            </a:prstGeom>
            <a:noFill/>
            <a:ln>
              <a:noFill/>
            </a:ln>
          </p:spPr>
        </p:pic>
        <p:sp>
          <p:nvSpPr>
            <p:cNvPr id="575" name="Google Shape;575;p51"/>
            <p:cNvSpPr/>
            <p:nvPr/>
          </p:nvSpPr>
          <p:spPr>
            <a:xfrm>
              <a:off x="5126400" y="67932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1" y="245274"/>
                  </a:lnTo>
                  <a:lnTo>
                    <a:pt x="74513" y="260634"/>
                  </a:lnTo>
                  <a:lnTo>
                    <a:pt x="59529" y="270424"/>
                  </a:lnTo>
                  <a:lnTo>
                    <a:pt x="42119" y="274644"/>
                  </a:lnTo>
                  <a:lnTo>
                    <a:pt x="29065" y="274818"/>
                  </a:lnTo>
                  <a:close/>
                </a:path>
              </a:pathLst>
            </a:custGeom>
            <a:solidFill>
              <a:srgbClr val="000000"/>
            </a:solidFill>
            <a:ln>
              <a:noFill/>
            </a:ln>
          </p:spPr>
        </p:sp>
      </p:grpSp>
      <p:sp>
        <p:nvSpPr>
          <p:cNvPr id="576" name="Google Shape;576;p51"/>
          <p:cNvSpPr/>
          <p:nvPr/>
        </p:nvSpPr>
        <p:spPr>
          <a:xfrm>
            <a:off x="5279040" y="508680"/>
            <a:ext cx="311796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IoT applications in</a:t>
            </a:r>
            <a:endParaRPr b="0" i="0" sz="2800" u="none" cap="none" strike="noStrike">
              <a:latin typeface="Arial"/>
              <a:ea typeface="Arial"/>
              <a:cs typeface="Arial"/>
              <a:sym typeface="Arial"/>
            </a:endParaRPr>
          </a:p>
        </p:txBody>
      </p:sp>
      <p:sp>
        <p:nvSpPr>
          <p:cNvPr id="577" name="Google Shape;577;p51"/>
          <p:cNvSpPr/>
          <p:nvPr/>
        </p:nvSpPr>
        <p:spPr>
          <a:xfrm>
            <a:off x="902880" y="932040"/>
            <a:ext cx="8948520" cy="87552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healthcare and safety systems enhance patient care and workplace safety.</a:t>
            </a:r>
            <a:endParaRPr b="0" i="0" sz="2800" u="none" cap="none" strike="noStrike">
              <a:latin typeface="Arial"/>
              <a:ea typeface="Arial"/>
              <a:cs typeface="Arial"/>
              <a:sym typeface="Arial"/>
            </a:endParaRPr>
          </a:p>
        </p:txBody>
      </p:sp>
      <p:grpSp>
        <p:nvGrpSpPr>
          <p:cNvPr id="578" name="Google Shape;578;p51"/>
          <p:cNvGrpSpPr/>
          <p:nvPr/>
        </p:nvGrpSpPr>
        <p:grpSpPr>
          <a:xfrm>
            <a:off x="945000" y="2460600"/>
            <a:ext cx="1254240" cy="284760"/>
            <a:chOff x="945000" y="2460600"/>
            <a:chExt cx="1254240" cy="284760"/>
          </a:xfrm>
        </p:grpSpPr>
        <p:sp>
          <p:nvSpPr>
            <p:cNvPr id="579" name="Google Shape;579;p51"/>
            <p:cNvSpPr/>
            <p:nvPr/>
          </p:nvSpPr>
          <p:spPr>
            <a:xfrm>
              <a:off x="945000" y="2460600"/>
              <a:ext cx="457560" cy="281520"/>
            </a:xfrm>
            <a:custGeom>
              <a:rect b="b" l="l" r="r" t="t"/>
              <a:pathLst>
                <a:path extrusionOk="0" h="281939" w="457834">
                  <a:moveTo>
                    <a:pt x="171437" y="243179"/>
                  </a:moveTo>
                  <a:lnTo>
                    <a:pt x="44030" y="243179"/>
                  </a:lnTo>
                  <a:lnTo>
                    <a:pt x="44030" y="164439"/>
                  </a:lnTo>
                  <a:lnTo>
                    <a:pt x="153682" y="164439"/>
                  </a:lnTo>
                  <a:lnTo>
                    <a:pt x="153682" y="126339"/>
                  </a:lnTo>
                  <a:lnTo>
                    <a:pt x="44030" y="126339"/>
                  </a:lnTo>
                  <a:lnTo>
                    <a:pt x="44030" y="55219"/>
                  </a:lnTo>
                  <a:lnTo>
                    <a:pt x="169697" y="55219"/>
                  </a:lnTo>
                  <a:lnTo>
                    <a:pt x="169697" y="17119"/>
                  </a:lnTo>
                  <a:lnTo>
                    <a:pt x="0" y="17119"/>
                  </a:lnTo>
                  <a:lnTo>
                    <a:pt x="0" y="55219"/>
                  </a:lnTo>
                  <a:lnTo>
                    <a:pt x="0" y="126339"/>
                  </a:lnTo>
                  <a:lnTo>
                    <a:pt x="0" y="164439"/>
                  </a:lnTo>
                  <a:lnTo>
                    <a:pt x="0" y="243179"/>
                  </a:lnTo>
                  <a:lnTo>
                    <a:pt x="0" y="281279"/>
                  </a:lnTo>
                  <a:lnTo>
                    <a:pt x="171437" y="281279"/>
                  </a:lnTo>
                  <a:lnTo>
                    <a:pt x="171437" y="243179"/>
                  </a:lnTo>
                  <a:close/>
                  <a:moveTo>
                    <a:pt x="442683" y="12446"/>
                  </a:moveTo>
                  <a:lnTo>
                    <a:pt x="400151" y="762"/>
                  </a:lnTo>
                  <a:lnTo>
                    <a:pt x="387248" y="0"/>
                  </a:lnTo>
                  <a:lnTo>
                    <a:pt x="371081" y="1168"/>
                  </a:lnTo>
                  <a:lnTo>
                    <a:pt x="333209" y="18630"/>
                  </a:lnTo>
                  <a:lnTo>
                    <a:pt x="314528" y="55372"/>
                  </a:lnTo>
                  <a:lnTo>
                    <a:pt x="313283" y="71539"/>
                  </a:lnTo>
                  <a:lnTo>
                    <a:pt x="313283" y="82677"/>
                  </a:lnTo>
                  <a:lnTo>
                    <a:pt x="254101" y="82677"/>
                  </a:lnTo>
                  <a:lnTo>
                    <a:pt x="261200" y="45212"/>
                  </a:lnTo>
                  <a:lnTo>
                    <a:pt x="281609" y="37947"/>
                  </a:lnTo>
                  <a:lnTo>
                    <a:pt x="287985" y="37947"/>
                  </a:lnTo>
                  <a:lnTo>
                    <a:pt x="295376" y="38849"/>
                  </a:lnTo>
                  <a:lnTo>
                    <a:pt x="303796" y="40640"/>
                  </a:lnTo>
                  <a:lnTo>
                    <a:pt x="303974" y="37947"/>
                  </a:lnTo>
                  <a:lnTo>
                    <a:pt x="291020" y="977"/>
                  </a:lnTo>
                  <a:lnTo>
                    <a:pt x="278472" y="0"/>
                  </a:lnTo>
                  <a:lnTo>
                    <a:pt x="263944" y="1092"/>
                  </a:lnTo>
                  <a:lnTo>
                    <a:pt x="221919" y="26911"/>
                  </a:lnTo>
                  <a:lnTo>
                    <a:pt x="211467" y="66840"/>
                  </a:lnTo>
                  <a:lnTo>
                    <a:pt x="211467" y="82677"/>
                  </a:lnTo>
                  <a:lnTo>
                    <a:pt x="181698" y="82677"/>
                  </a:lnTo>
                  <a:lnTo>
                    <a:pt x="181698" y="117830"/>
                  </a:lnTo>
                  <a:lnTo>
                    <a:pt x="211467" y="117830"/>
                  </a:lnTo>
                  <a:lnTo>
                    <a:pt x="211467" y="281432"/>
                  </a:lnTo>
                  <a:lnTo>
                    <a:pt x="254101" y="281432"/>
                  </a:lnTo>
                  <a:lnTo>
                    <a:pt x="254101" y="117830"/>
                  </a:lnTo>
                  <a:lnTo>
                    <a:pt x="313283" y="117830"/>
                  </a:lnTo>
                  <a:lnTo>
                    <a:pt x="313283" y="281432"/>
                  </a:lnTo>
                  <a:lnTo>
                    <a:pt x="355917" y="281432"/>
                  </a:lnTo>
                  <a:lnTo>
                    <a:pt x="355917" y="117830"/>
                  </a:lnTo>
                  <a:lnTo>
                    <a:pt x="394385" y="117830"/>
                  </a:lnTo>
                  <a:lnTo>
                    <a:pt x="394385" y="82677"/>
                  </a:lnTo>
                  <a:lnTo>
                    <a:pt x="355917" y="82677"/>
                  </a:lnTo>
                  <a:lnTo>
                    <a:pt x="355917" y="71539"/>
                  </a:lnTo>
                  <a:lnTo>
                    <a:pt x="381101" y="39827"/>
                  </a:lnTo>
                  <a:lnTo>
                    <a:pt x="389686" y="39344"/>
                  </a:lnTo>
                  <a:lnTo>
                    <a:pt x="399364" y="40017"/>
                  </a:lnTo>
                  <a:lnTo>
                    <a:pt x="410133" y="42037"/>
                  </a:lnTo>
                  <a:lnTo>
                    <a:pt x="421995" y="45415"/>
                  </a:lnTo>
                  <a:lnTo>
                    <a:pt x="434936" y="50126"/>
                  </a:lnTo>
                  <a:lnTo>
                    <a:pt x="437159" y="39344"/>
                  </a:lnTo>
                  <a:lnTo>
                    <a:pt x="442683" y="12446"/>
                  </a:lnTo>
                  <a:close/>
                  <a:moveTo>
                    <a:pt x="457733" y="82677"/>
                  </a:moveTo>
                  <a:lnTo>
                    <a:pt x="415099" y="82677"/>
                  </a:lnTo>
                  <a:lnTo>
                    <a:pt x="415099" y="281432"/>
                  </a:lnTo>
                  <a:lnTo>
                    <a:pt x="457733" y="281432"/>
                  </a:lnTo>
                  <a:lnTo>
                    <a:pt x="457733" y="82677"/>
                  </a:lnTo>
                  <a:close/>
                </a:path>
              </a:pathLst>
            </a:custGeom>
            <a:solidFill>
              <a:srgbClr val="000000"/>
            </a:solidFill>
            <a:ln>
              <a:noFill/>
            </a:ln>
          </p:spPr>
        </p:sp>
        <p:pic>
          <p:nvPicPr>
            <p:cNvPr id="580" name="Google Shape;580;p51"/>
            <p:cNvPicPr preferRelativeResize="0"/>
            <p:nvPr/>
          </p:nvPicPr>
          <p:blipFill rotWithShape="1">
            <a:blip r:embed="rId9">
              <a:alphaModFix/>
            </a:blip>
            <a:srcRect b="0" l="0" r="0" t="0"/>
            <a:stretch/>
          </p:blipFill>
          <p:spPr>
            <a:xfrm>
              <a:off x="1433160" y="2539800"/>
              <a:ext cx="169200" cy="205200"/>
            </a:xfrm>
            <a:prstGeom prst="rect">
              <a:avLst/>
            </a:prstGeom>
            <a:noFill/>
            <a:ln>
              <a:noFill/>
            </a:ln>
          </p:spPr>
        </p:pic>
        <p:sp>
          <p:nvSpPr>
            <p:cNvPr id="581" name="Google Shape;581;p51"/>
            <p:cNvSpPr/>
            <p:nvPr/>
          </p:nvSpPr>
          <p:spPr>
            <a:xfrm>
              <a:off x="1630800" y="247464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582" name="Google Shape;582;p51"/>
            <p:cNvPicPr preferRelativeResize="0"/>
            <p:nvPr/>
          </p:nvPicPr>
          <p:blipFill rotWithShape="1">
            <a:blip r:embed="rId10">
              <a:alphaModFix/>
            </a:blip>
            <a:srcRect b="0" l="0" r="0" t="0"/>
            <a:stretch/>
          </p:blipFill>
          <p:spPr>
            <a:xfrm>
              <a:off x="1711440" y="2539800"/>
              <a:ext cx="169920" cy="205200"/>
            </a:xfrm>
            <a:prstGeom prst="rect">
              <a:avLst/>
            </a:prstGeom>
            <a:noFill/>
            <a:ln>
              <a:noFill/>
            </a:ln>
          </p:spPr>
        </p:pic>
        <p:pic>
          <p:nvPicPr>
            <p:cNvPr id="583" name="Google Shape;583;p51"/>
            <p:cNvPicPr preferRelativeResize="0"/>
            <p:nvPr/>
          </p:nvPicPr>
          <p:blipFill rotWithShape="1">
            <a:blip r:embed="rId11">
              <a:alphaModFix/>
            </a:blip>
            <a:srcRect b="0" l="0" r="0" t="0"/>
            <a:stretch/>
          </p:blipFill>
          <p:spPr>
            <a:xfrm>
              <a:off x="1909080" y="2497680"/>
              <a:ext cx="290160" cy="247680"/>
            </a:xfrm>
            <a:prstGeom prst="rect">
              <a:avLst/>
            </a:prstGeom>
            <a:noFill/>
            <a:ln>
              <a:noFill/>
            </a:ln>
          </p:spPr>
        </p:pic>
      </p:grpSp>
      <p:grpSp>
        <p:nvGrpSpPr>
          <p:cNvPr id="584" name="Google Shape;584;p51"/>
          <p:cNvGrpSpPr/>
          <p:nvPr/>
        </p:nvGrpSpPr>
        <p:grpSpPr>
          <a:xfrm>
            <a:off x="2315160" y="2478240"/>
            <a:ext cx="1467720" cy="267120"/>
            <a:chOff x="2315160" y="2478240"/>
            <a:chExt cx="1467720" cy="267120"/>
          </a:xfrm>
        </p:grpSpPr>
        <p:sp>
          <p:nvSpPr>
            <p:cNvPr id="585" name="Google Shape;585;p51"/>
            <p:cNvSpPr/>
            <p:nvPr/>
          </p:nvSpPr>
          <p:spPr>
            <a:xfrm>
              <a:off x="2315160" y="2478240"/>
              <a:ext cx="194760" cy="263880"/>
            </a:xfrm>
            <a:custGeom>
              <a:rect b="b" l="l" r="r" t="t"/>
              <a:pathLst>
                <a:path extrusionOk="0" h="264160" w="194944">
                  <a:moveTo>
                    <a:pt x="44033" y="263854"/>
                  </a:moveTo>
                  <a:lnTo>
                    <a:pt x="0" y="263854"/>
                  </a:lnTo>
                  <a:lnTo>
                    <a:pt x="0" y="0"/>
                  </a:lnTo>
                  <a:lnTo>
                    <a:pt x="89111" y="0"/>
                  </a:lnTo>
                  <a:lnTo>
                    <a:pt x="110149" y="1305"/>
                  </a:lnTo>
                  <a:lnTo>
                    <a:pt x="158382" y="20885"/>
                  </a:lnTo>
                  <a:lnTo>
                    <a:pt x="172215" y="37942"/>
                  </a:lnTo>
                  <a:lnTo>
                    <a:pt x="44033" y="37942"/>
                  </a:lnTo>
                  <a:lnTo>
                    <a:pt x="44033" y="123398"/>
                  </a:lnTo>
                  <a:lnTo>
                    <a:pt x="170718" y="123398"/>
                  </a:lnTo>
                  <a:lnTo>
                    <a:pt x="169346" y="125661"/>
                  </a:lnTo>
                  <a:lnTo>
                    <a:pt x="162178" y="134401"/>
                  </a:lnTo>
                  <a:lnTo>
                    <a:pt x="154422" y="141651"/>
                  </a:lnTo>
                  <a:lnTo>
                    <a:pt x="146079" y="147411"/>
                  </a:lnTo>
                  <a:lnTo>
                    <a:pt x="137148" y="151681"/>
                  </a:lnTo>
                  <a:lnTo>
                    <a:pt x="142393" y="161166"/>
                  </a:lnTo>
                  <a:lnTo>
                    <a:pt x="44033" y="161166"/>
                  </a:lnTo>
                  <a:lnTo>
                    <a:pt x="44033" y="263854"/>
                  </a:lnTo>
                  <a:close/>
                  <a:moveTo>
                    <a:pt x="170718" y="123398"/>
                  </a:moveTo>
                  <a:lnTo>
                    <a:pt x="90155" y="123398"/>
                  </a:lnTo>
                  <a:lnTo>
                    <a:pt x="101762" y="122631"/>
                  </a:lnTo>
                  <a:lnTo>
                    <a:pt x="111781" y="120331"/>
                  </a:lnTo>
                  <a:lnTo>
                    <a:pt x="138475" y="89704"/>
                  </a:lnTo>
                  <a:lnTo>
                    <a:pt x="139236" y="81279"/>
                  </a:lnTo>
                  <a:lnTo>
                    <a:pt x="138508" y="71902"/>
                  </a:lnTo>
                  <a:lnTo>
                    <a:pt x="112172" y="40900"/>
                  </a:lnTo>
                  <a:lnTo>
                    <a:pt x="89111" y="37942"/>
                  </a:lnTo>
                  <a:lnTo>
                    <a:pt x="172215" y="37942"/>
                  </a:lnTo>
                  <a:lnTo>
                    <a:pt x="176918" y="46426"/>
                  </a:lnTo>
                  <a:lnTo>
                    <a:pt x="181552" y="62689"/>
                  </a:lnTo>
                  <a:lnTo>
                    <a:pt x="183096" y="81279"/>
                  </a:lnTo>
                  <a:lnTo>
                    <a:pt x="182237" y="93549"/>
                  </a:lnTo>
                  <a:lnTo>
                    <a:pt x="179659" y="105036"/>
                  </a:lnTo>
                  <a:lnTo>
                    <a:pt x="175362" y="115740"/>
                  </a:lnTo>
                  <a:lnTo>
                    <a:pt x="170718" y="123398"/>
                  </a:lnTo>
                  <a:close/>
                  <a:moveTo>
                    <a:pt x="194409" y="263854"/>
                  </a:moveTo>
                  <a:lnTo>
                    <a:pt x="150201" y="263854"/>
                  </a:lnTo>
                  <a:lnTo>
                    <a:pt x="95203" y="161166"/>
                  </a:lnTo>
                  <a:lnTo>
                    <a:pt x="142393" y="161166"/>
                  </a:lnTo>
                  <a:lnTo>
                    <a:pt x="194409" y="255238"/>
                  </a:lnTo>
                  <a:lnTo>
                    <a:pt x="194409" y="263854"/>
                  </a:lnTo>
                  <a:close/>
                </a:path>
              </a:pathLst>
            </a:custGeom>
            <a:solidFill>
              <a:srgbClr val="000000"/>
            </a:solidFill>
            <a:ln>
              <a:noFill/>
            </a:ln>
          </p:spPr>
        </p:sp>
        <p:pic>
          <p:nvPicPr>
            <p:cNvPr id="586" name="Google Shape;586;p51"/>
            <p:cNvPicPr preferRelativeResize="0"/>
            <p:nvPr/>
          </p:nvPicPr>
          <p:blipFill rotWithShape="1">
            <a:blip r:embed="rId12">
              <a:alphaModFix/>
            </a:blip>
            <a:srcRect b="0" l="0" r="0" t="0"/>
            <a:stretch/>
          </p:blipFill>
          <p:spPr>
            <a:xfrm>
              <a:off x="2524680" y="2539800"/>
              <a:ext cx="169920" cy="205200"/>
            </a:xfrm>
            <a:prstGeom prst="rect">
              <a:avLst/>
            </a:prstGeom>
            <a:noFill/>
            <a:ln>
              <a:noFill/>
            </a:ln>
          </p:spPr>
        </p:pic>
        <p:pic>
          <p:nvPicPr>
            <p:cNvPr id="587" name="Google Shape;587;p51"/>
            <p:cNvPicPr preferRelativeResize="0"/>
            <p:nvPr/>
          </p:nvPicPr>
          <p:blipFill rotWithShape="1">
            <a:blip r:embed="rId13">
              <a:alphaModFix/>
            </a:blip>
            <a:srcRect b="0" l="0" r="0" t="0"/>
            <a:stretch/>
          </p:blipFill>
          <p:spPr>
            <a:xfrm>
              <a:off x="2714400" y="2539800"/>
              <a:ext cx="159840" cy="205200"/>
            </a:xfrm>
            <a:prstGeom prst="rect">
              <a:avLst/>
            </a:prstGeom>
            <a:noFill/>
            <a:ln>
              <a:noFill/>
            </a:ln>
          </p:spPr>
        </p:pic>
        <p:pic>
          <p:nvPicPr>
            <p:cNvPr id="588" name="Google Shape;588;p51"/>
            <p:cNvPicPr preferRelativeResize="0"/>
            <p:nvPr/>
          </p:nvPicPr>
          <p:blipFill rotWithShape="1">
            <a:blip r:embed="rId14">
              <a:alphaModFix/>
            </a:blip>
            <a:srcRect b="0" l="0" r="0" t="0"/>
            <a:stretch/>
          </p:blipFill>
          <p:spPr>
            <a:xfrm>
              <a:off x="2903400" y="2539800"/>
              <a:ext cx="181440" cy="205200"/>
            </a:xfrm>
            <a:prstGeom prst="rect">
              <a:avLst/>
            </a:prstGeom>
            <a:noFill/>
            <a:ln>
              <a:noFill/>
            </a:ln>
          </p:spPr>
        </p:pic>
        <p:pic>
          <p:nvPicPr>
            <p:cNvPr id="589" name="Google Shape;589;p51"/>
            <p:cNvPicPr preferRelativeResize="0"/>
            <p:nvPr/>
          </p:nvPicPr>
          <p:blipFill rotWithShape="1">
            <a:blip r:embed="rId15">
              <a:alphaModFix/>
            </a:blip>
            <a:srcRect b="0" l="0" r="0" t="0"/>
            <a:stretch/>
          </p:blipFill>
          <p:spPr>
            <a:xfrm>
              <a:off x="3111480" y="2543400"/>
              <a:ext cx="158400" cy="201960"/>
            </a:xfrm>
            <a:prstGeom prst="rect">
              <a:avLst/>
            </a:prstGeom>
            <a:noFill/>
            <a:ln>
              <a:noFill/>
            </a:ln>
          </p:spPr>
        </p:pic>
        <p:pic>
          <p:nvPicPr>
            <p:cNvPr id="590" name="Google Shape;590;p51"/>
            <p:cNvPicPr preferRelativeResize="0"/>
            <p:nvPr/>
          </p:nvPicPr>
          <p:blipFill rotWithShape="1">
            <a:blip r:embed="rId16">
              <a:alphaModFix/>
            </a:blip>
            <a:srcRect b="0" l="0" r="0" t="0"/>
            <a:stretch/>
          </p:blipFill>
          <p:spPr>
            <a:xfrm>
              <a:off x="3312720" y="2539800"/>
              <a:ext cx="280080" cy="205200"/>
            </a:xfrm>
            <a:prstGeom prst="rect">
              <a:avLst/>
            </a:prstGeom>
            <a:noFill/>
            <a:ln>
              <a:noFill/>
            </a:ln>
          </p:spPr>
        </p:pic>
        <p:pic>
          <p:nvPicPr>
            <p:cNvPr id="591" name="Google Shape;591;p51"/>
            <p:cNvPicPr preferRelativeResize="0"/>
            <p:nvPr/>
          </p:nvPicPr>
          <p:blipFill rotWithShape="1">
            <a:blip r:embed="rId17">
              <a:alphaModFix/>
            </a:blip>
            <a:srcRect b="0" l="0" r="0" t="0"/>
            <a:stretch/>
          </p:blipFill>
          <p:spPr>
            <a:xfrm>
              <a:off x="3612960" y="2539800"/>
              <a:ext cx="169920" cy="205200"/>
            </a:xfrm>
            <a:prstGeom prst="rect">
              <a:avLst/>
            </a:prstGeom>
            <a:noFill/>
            <a:ln>
              <a:noFill/>
            </a:ln>
          </p:spPr>
        </p:pic>
      </p:grpSp>
      <p:pic>
        <p:nvPicPr>
          <p:cNvPr id="592" name="Google Shape;592;p51"/>
          <p:cNvPicPr preferRelativeResize="0"/>
          <p:nvPr/>
        </p:nvPicPr>
        <p:blipFill rotWithShape="1">
          <a:blip r:embed="rId18">
            <a:alphaModFix/>
          </a:blip>
          <a:srcRect b="0" l="0" r="0" t="0"/>
          <a:stretch/>
        </p:blipFill>
        <p:spPr>
          <a:xfrm>
            <a:off x="3904560" y="2478240"/>
            <a:ext cx="2067480" cy="337680"/>
          </a:xfrm>
          <a:prstGeom prst="rect">
            <a:avLst/>
          </a:prstGeom>
          <a:noFill/>
          <a:ln>
            <a:noFill/>
          </a:ln>
        </p:spPr>
      </p:pic>
      <p:sp>
        <p:nvSpPr>
          <p:cNvPr id="593" name="Google Shape;593;p51"/>
          <p:cNvSpPr/>
          <p:nvPr/>
        </p:nvSpPr>
        <p:spPr>
          <a:xfrm>
            <a:off x="902880" y="2373120"/>
            <a:ext cx="8276400" cy="1298160"/>
          </a:xfrm>
          <a:prstGeom prst="rect">
            <a:avLst/>
          </a:prstGeom>
          <a:noFill/>
          <a:ln>
            <a:noFill/>
          </a:ln>
        </p:spPr>
        <p:txBody>
          <a:bodyPr anchorCtr="0" anchor="t" bIns="0" lIns="0" spcFirstLastPara="1" rIns="0" wrap="square" tIns="30600">
            <a:noAutofit/>
          </a:bodyPr>
          <a:lstStyle/>
          <a:p>
            <a:pPr indent="505332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IoT helps conserve resources like energy and water by optimizing consumption patterns.</a:t>
            </a:r>
            <a:endParaRPr b="0" i="0" sz="2800" u="none" cap="none" strike="noStrike">
              <a:latin typeface="Arial"/>
              <a:ea typeface="Arial"/>
              <a:cs typeface="Arial"/>
              <a:sym typeface="Arial"/>
            </a:endParaRPr>
          </a:p>
        </p:txBody>
      </p:sp>
      <p:grpSp>
        <p:nvGrpSpPr>
          <p:cNvPr id="594" name="Google Shape;594;p51"/>
          <p:cNvGrpSpPr/>
          <p:nvPr/>
        </p:nvGrpSpPr>
        <p:grpSpPr>
          <a:xfrm>
            <a:off x="945000" y="4328640"/>
            <a:ext cx="2412000" cy="280800"/>
            <a:chOff x="945000" y="4328640"/>
            <a:chExt cx="2412000" cy="280800"/>
          </a:xfrm>
        </p:grpSpPr>
        <p:sp>
          <p:nvSpPr>
            <p:cNvPr id="595" name="Google Shape;595;p51"/>
            <p:cNvSpPr/>
            <p:nvPr/>
          </p:nvSpPr>
          <p:spPr>
            <a:xfrm>
              <a:off x="945000" y="4342320"/>
              <a:ext cx="192600" cy="263880"/>
            </a:xfrm>
            <a:custGeom>
              <a:rect b="b" l="l" r="r" t="t"/>
              <a:pathLst>
                <a:path extrusionOk="0" h="264160" w="193040">
                  <a:moveTo>
                    <a:pt x="44033" y="263854"/>
                  </a:moveTo>
                  <a:lnTo>
                    <a:pt x="0" y="263854"/>
                  </a:lnTo>
                  <a:lnTo>
                    <a:pt x="0" y="0"/>
                  </a:lnTo>
                  <a:lnTo>
                    <a:pt x="98684" y="0"/>
                  </a:lnTo>
                  <a:lnTo>
                    <a:pt x="120010" y="1452"/>
                  </a:lnTo>
                  <a:lnTo>
                    <a:pt x="168389" y="23235"/>
                  </a:lnTo>
                  <a:lnTo>
                    <a:pt x="180336" y="37942"/>
                  </a:lnTo>
                  <a:lnTo>
                    <a:pt x="44033" y="37942"/>
                  </a:lnTo>
                  <a:lnTo>
                    <a:pt x="44033" y="126705"/>
                  </a:lnTo>
                  <a:lnTo>
                    <a:pt x="181504" y="126705"/>
                  </a:lnTo>
                  <a:lnTo>
                    <a:pt x="179039" y="131219"/>
                  </a:lnTo>
                  <a:lnTo>
                    <a:pt x="138671" y="159121"/>
                  </a:lnTo>
                  <a:lnTo>
                    <a:pt x="98684" y="164473"/>
                  </a:lnTo>
                  <a:lnTo>
                    <a:pt x="44033" y="164473"/>
                  </a:lnTo>
                  <a:lnTo>
                    <a:pt x="44033" y="263854"/>
                  </a:lnTo>
                  <a:close/>
                  <a:moveTo>
                    <a:pt x="181504" y="126705"/>
                  </a:moveTo>
                  <a:lnTo>
                    <a:pt x="98684" y="126705"/>
                  </a:lnTo>
                  <a:lnTo>
                    <a:pt x="111351" y="125944"/>
                  </a:lnTo>
                  <a:lnTo>
                    <a:pt x="122028" y="123659"/>
                  </a:lnTo>
                  <a:lnTo>
                    <a:pt x="148097" y="92135"/>
                  </a:lnTo>
                  <a:lnTo>
                    <a:pt x="148809" y="82846"/>
                  </a:lnTo>
                  <a:lnTo>
                    <a:pt x="148091" y="74301"/>
                  </a:lnTo>
                  <a:lnTo>
                    <a:pt x="121919" y="41357"/>
                  </a:lnTo>
                  <a:lnTo>
                    <a:pt x="98684" y="37942"/>
                  </a:lnTo>
                  <a:lnTo>
                    <a:pt x="180336" y="37942"/>
                  </a:lnTo>
                  <a:lnTo>
                    <a:pt x="186729" y="49668"/>
                  </a:lnTo>
                  <a:lnTo>
                    <a:pt x="191314" y="65283"/>
                  </a:lnTo>
                  <a:lnTo>
                    <a:pt x="192843" y="82497"/>
                  </a:lnTo>
                  <a:lnTo>
                    <a:pt x="191309" y="100935"/>
                  </a:lnTo>
                  <a:lnTo>
                    <a:pt x="186708" y="117176"/>
                  </a:lnTo>
                  <a:lnTo>
                    <a:pt x="181504" y="126705"/>
                  </a:lnTo>
                  <a:close/>
                </a:path>
              </a:pathLst>
            </a:custGeom>
            <a:solidFill>
              <a:srgbClr val="000000"/>
            </a:solidFill>
            <a:ln>
              <a:noFill/>
            </a:ln>
          </p:spPr>
        </p:sp>
        <p:pic>
          <p:nvPicPr>
            <p:cNvPr id="596" name="Google Shape;596;p51"/>
            <p:cNvPicPr preferRelativeResize="0"/>
            <p:nvPr/>
          </p:nvPicPr>
          <p:blipFill rotWithShape="1">
            <a:blip r:embed="rId19">
              <a:alphaModFix/>
            </a:blip>
            <a:srcRect b="0" l="0" r="0" t="0"/>
            <a:stretch/>
          </p:blipFill>
          <p:spPr>
            <a:xfrm>
              <a:off x="1152360" y="4404240"/>
              <a:ext cx="169920" cy="205200"/>
            </a:xfrm>
            <a:prstGeom prst="rect">
              <a:avLst/>
            </a:prstGeom>
            <a:noFill/>
            <a:ln>
              <a:noFill/>
            </a:ln>
          </p:spPr>
        </p:pic>
        <p:pic>
          <p:nvPicPr>
            <p:cNvPr id="597" name="Google Shape;597;p51"/>
            <p:cNvPicPr preferRelativeResize="0"/>
            <p:nvPr/>
          </p:nvPicPr>
          <p:blipFill rotWithShape="1">
            <a:blip r:embed="rId20">
              <a:alphaModFix/>
            </a:blip>
            <a:srcRect b="0" l="0" r="0" t="0"/>
            <a:stretch/>
          </p:blipFill>
          <p:spPr>
            <a:xfrm>
              <a:off x="1350000" y="4404240"/>
              <a:ext cx="274320" cy="205200"/>
            </a:xfrm>
            <a:prstGeom prst="rect">
              <a:avLst/>
            </a:prstGeom>
            <a:noFill/>
            <a:ln>
              <a:noFill/>
            </a:ln>
          </p:spPr>
        </p:pic>
        <p:pic>
          <p:nvPicPr>
            <p:cNvPr id="598" name="Google Shape;598;p51"/>
            <p:cNvPicPr preferRelativeResize="0"/>
            <p:nvPr/>
          </p:nvPicPr>
          <p:blipFill rotWithShape="1">
            <a:blip r:embed="rId21">
              <a:alphaModFix/>
            </a:blip>
            <a:srcRect b="0" l="0" r="0" t="0"/>
            <a:stretch/>
          </p:blipFill>
          <p:spPr>
            <a:xfrm>
              <a:off x="1653480" y="4404240"/>
              <a:ext cx="181440" cy="205200"/>
            </a:xfrm>
            <a:prstGeom prst="rect">
              <a:avLst/>
            </a:prstGeom>
            <a:noFill/>
            <a:ln>
              <a:noFill/>
            </a:ln>
          </p:spPr>
        </p:pic>
        <p:pic>
          <p:nvPicPr>
            <p:cNvPr id="599" name="Google Shape;599;p51"/>
            <p:cNvPicPr preferRelativeResize="0"/>
            <p:nvPr/>
          </p:nvPicPr>
          <p:blipFill rotWithShape="1">
            <a:blip r:embed="rId7">
              <a:alphaModFix/>
            </a:blip>
            <a:srcRect b="0" l="0" r="0" t="0"/>
            <a:stretch/>
          </p:blipFill>
          <p:spPr>
            <a:xfrm>
              <a:off x="1862280" y="4404240"/>
              <a:ext cx="158040" cy="201960"/>
            </a:xfrm>
            <a:prstGeom prst="rect">
              <a:avLst/>
            </a:prstGeom>
            <a:noFill/>
            <a:ln>
              <a:noFill/>
            </a:ln>
          </p:spPr>
        </p:pic>
        <p:pic>
          <p:nvPicPr>
            <p:cNvPr id="600" name="Google Shape;600;p51"/>
            <p:cNvPicPr preferRelativeResize="0"/>
            <p:nvPr/>
          </p:nvPicPr>
          <p:blipFill rotWithShape="1">
            <a:blip r:embed="rId6">
              <a:alphaModFix/>
            </a:blip>
            <a:srcRect b="0" l="0" r="0" t="0"/>
            <a:stretch/>
          </p:blipFill>
          <p:spPr>
            <a:xfrm>
              <a:off x="2057400" y="4404240"/>
              <a:ext cx="165600" cy="205200"/>
            </a:xfrm>
            <a:prstGeom prst="rect">
              <a:avLst/>
            </a:prstGeom>
            <a:noFill/>
            <a:ln>
              <a:noFill/>
            </a:ln>
          </p:spPr>
        </p:pic>
        <p:sp>
          <p:nvSpPr>
            <p:cNvPr id="601" name="Google Shape;601;p51"/>
            <p:cNvSpPr/>
            <p:nvPr/>
          </p:nvSpPr>
          <p:spPr>
            <a:xfrm>
              <a:off x="2255040" y="4328640"/>
              <a:ext cx="135000" cy="277920"/>
            </a:xfrm>
            <a:custGeom>
              <a:rect b="b" l="l" r="r" t="t"/>
              <a:pathLst>
                <a:path extrusionOk="0" h="278129" w="135255">
                  <a:moveTo>
                    <a:pt x="42824" y="0"/>
                  </a:moveTo>
                  <a:lnTo>
                    <a:pt x="0" y="0"/>
                  </a:lnTo>
                  <a:lnTo>
                    <a:pt x="0" y="277774"/>
                  </a:lnTo>
                  <a:lnTo>
                    <a:pt x="42824" y="277774"/>
                  </a:lnTo>
                  <a:lnTo>
                    <a:pt x="42824" y="0"/>
                  </a:lnTo>
                  <a:close/>
                  <a:moveTo>
                    <a:pt x="131927" y="79019"/>
                  </a:moveTo>
                  <a:lnTo>
                    <a:pt x="89115" y="79019"/>
                  </a:lnTo>
                  <a:lnTo>
                    <a:pt x="89115" y="277774"/>
                  </a:lnTo>
                  <a:lnTo>
                    <a:pt x="131927" y="277774"/>
                  </a:lnTo>
                  <a:lnTo>
                    <a:pt x="131927" y="79019"/>
                  </a:lnTo>
                  <a:close/>
                  <a:moveTo>
                    <a:pt x="135242" y="27724"/>
                  </a:moveTo>
                  <a:lnTo>
                    <a:pt x="133096" y="22136"/>
                  </a:lnTo>
                  <a:lnTo>
                    <a:pt x="128803" y="17487"/>
                  </a:lnTo>
                  <a:lnTo>
                    <a:pt x="124510" y="12788"/>
                  </a:lnTo>
                  <a:lnTo>
                    <a:pt x="118529" y="10439"/>
                  </a:lnTo>
                  <a:lnTo>
                    <a:pt x="103035" y="10439"/>
                  </a:lnTo>
                  <a:lnTo>
                    <a:pt x="97040" y="12788"/>
                  </a:lnTo>
                  <a:lnTo>
                    <a:pt x="88734" y="22136"/>
                  </a:lnTo>
                  <a:lnTo>
                    <a:pt x="86677" y="27724"/>
                  </a:lnTo>
                  <a:lnTo>
                    <a:pt x="86702" y="40665"/>
                  </a:lnTo>
                  <a:lnTo>
                    <a:pt x="88734" y="46088"/>
                  </a:lnTo>
                  <a:lnTo>
                    <a:pt x="92862" y="50736"/>
                  </a:lnTo>
                  <a:lnTo>
                    <a:pt x="97040" y="55321"/>
                  </a:lnTo>
                  <a:lnTo>
                    <a:pt x="103035" y="57607"/>
                  </a:lnTo>
                  <a:lnTo>
                    <a:pt x="118529" y="57607"/>
                  </a:lnTo>
                  <a:lnTo>
                    <a:pt x="124510" y="55321"/>
                  </a:lnTo>
                  <a:lnTo>
                    <a:pt x="133096" y="46151"/>
                  </a:lnTo>
                  <a:lnTo>
                    <a:pt x="135242" y="40665"/>
                  </a:lnTo>
                  <a:lnTo>
                    <a:pt x="135242" y="27724"/>
                  </a:lnTo>
                  <a:close/>
                </a:path>
              </a:pathLst>
            </a:custGeom>
            <a:solidFill>
              <a:srgbClr val="000000"/>
            </a:solidFill>
            <a:ln>
              <a:noFill/>
            </a:ln>
          </p:spPr>
        </p:sp>
        <p:pic>
          <p:nvPicPr>
            <p:cNvPr id="602" name="Google Shape;602;p51"/>
            <p:cNvPicPr preferRelativeResize="0"/>
            <p:nvPr/>
          </p:nvPicPr>
          <p:blipFill rotWithShape="1">
            <a:blip r:embed="rId22">
              <a:alphaModFix/>
            </a:blip>
            <a:srcRect b="0" l="0" r="0" t="0"/>
            <a:stretch/>
          </p:blipFill>
          <p:spPr>
            <a:xfrm>
              <a:off x="2421360" y="4407480"/>
              <a:ext cx="159480" cy="198360"/>
            </a:xfrm>
            <a:prstGeom prst="rect">
              <a:avLst/>
            </a:prstGeom>
            <a:noFill/>
            <a:ln>
              <a:noFill/>
            </a:ln>
          </p:spPr>
        </p:pic>
        <p:pic>
          <p:nvPicPr>
            <p:cNvPr id="603" name="Google Shape;603;p51"/>
            <p:cNvPicPr preferRelativeResize="0"/>
            <p:nvPr/>
          </p:nvPicPr>
          <p:blipFill rotWithShape="1">
            <a:blip r:embed="rId23">
              <a:alphaModFix/>
            </a:blip>
            <a:srcRect b="0" l="0" r="0" t="0"/>
            <a:stretch/>
          </p:blipFill>
          <p:spPr>
            <a:xfrm>
              <a:off x="2603160" y="4361760"/>
              <a:ext cx="284760" cy="247680"/>
            </a:xfrm>
            <a:prstGeom prst="rect">
              <a:avLst/>
            </a:prstGeom>
            <a:noFill/>
            <a:ln>
              <a:noFill/>
            </a:ln>
          </p:spPr>
        </p:pic>
        <p:sp>
          <p:nvSpPr>
            <p:cNvPr id="604" name="Google Shape;604;p51"/>
            <p:cNvSpPr/>
            <p:nvPr/>
          </p:nvSpPr>
          <p:spPr>
            <a:xfrm>
              <a:off x="2909520" y="433908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5" y="2349"/>
                  </a:lnTo>
                  <a:lnTo>
                    <a:pt x="42119" y="7048"/>
                  </a:lnTo>
                  <a:lnTo>
                    <a:pt x="46412" y="11690"/>
                  </a:lnTo>
                  <a:lnTo>
                    <a:pt x="48558" y="17288"/>
                  </a:lnTo>
                  <a:lnTo>
                    <a:pt x="48558" y="30226"/>
                  </a:lnTo>
                  <a:lnTo>
                    <a:pt x="46412" y="35708"/>
                  </a:lnTo>
                  <a:lnTo>
                    <a:pt x="37825"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605" name="Google Shape;605;p51"/>
            <p:cNvPicPr preferRelativeResize="0"/>
            <p:nvPr/>
          </p:nvPicPr>
          <p:blipFill rotWithShape="1">
            <a:blip r:embed="rId21">
              <a:alphaModFix/>
            </a:blip>
            <a:srcRect b="0" l="0" r="0" t="0"/>
            <a:stretch/>
          </p:blipFill>
          <p:spPr>
            <a:xfrm>
              <a:off x="2990160" y="4404240"/>
              <a:ext cx="181440" cy="205200"/>
            </a:xfrm>
            <a:prstGeom prst="rect">
              <a:avLst/>
            </a:prstGeom>
            <a:noFill/>
            <a:ln>
              <a:noFill/>
            </a:ln>
          </p:spPr>
        </p:pic>
        <p:pic>
          <p:nvPicPr>
            <p:cNvPr id="606" name="Google Shape;606;p51"/>
            <p:cNvPicPr preferRelativeResize="0"/>
            <p:nvPr/>
          </p:nvPicPr>
          <p:blipFill rotWithShape="1">
            <a:blip r:embed="rId7">
              <a:alphaModFix/>
            </a:blip>
            <a:srcRect b="0" l="0" r="0" t="0"/>
            <a:stretch/>
          </p:blipFill>
          <p:spPr>
            <a:xfrm>
              <a:off x="3198960" y="4404240"/>
              <a:ext cx="158040" cy="201960"/>
            </a:xfrm>
            <a:prstGeom prst="rect">
              <a:avLst/>
            </a:prstGeom>
            <a:noFill/>
            <a:ln>
              <a:noFill/>
            </a:ln>
          </p:spPr>
        </p:pic>
      </p:grpSp>
      <p:sp>
        <p:nvSpPr>
          <p:cNvPr id="607" name="Google Shape;607;p51"/>
          <p:cNvSpPr/>
          <p:nvPr/>
        </p:nvSpPr>
        <p:spPr>
          <a:xfrm>
            <a:off x="3362400" y="4237200"/>
            <a:ext cx="598392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IoT devices collect user data to offer</a:t>
            </a:r>
            <a:endParaRPr b="0" i="0" sz="2800" u="none" cap="none" strike="noStrike">
              <a:latin typeface="Arial"/>
              <a:ea typeface="Arial"/>
              <a:cs typeface="Arial"/>
              <a:sym typeface="Arial"/>
            </a:endParaRPr>
          </a:p>
        </p:txBody>
      </p:sp>
      <p:sp>
        <p:nvSpPr>
          <p:cNvPr id="608" name="Google Shape;608;p51"/>
          <p:cNvSpPr/>
          <p:nvPr/>
        </p:nvSpPr>
        <p:spPr>
          <a:xfrm>
            <a:off x="902880" y="4660560"/>
            <a:ext cx="9147600" cy="87552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personalized services, such as tailored recommendations and customized experiences.</a:t>
            </a:r>
            <a:endParaRPr b="0" i="0" sz="28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2"/>
          <p:cNvSpPr txBox="1"/>
          <p:nvPr/>
        </p:nvSpPr>
        <p:spPr>
          <a:xfrm>
            <a:off x="2199960" y="419760"/>
            <a:ext cx="6293160" cy="1019160"/>
          </a:xfrm>
          <a:prstGeom prst="rect">
            <a:avLst/>
          </a:prstGeom>
          <a:noFill/>
          <a:ln>
            <a:noFill/>
          </a:ln>
        </p:spPr>
        <p:txBody>
          <a:bodyPr anchorCtr="0" anchor="t" bIns="0" lIns="0" spcFirstLastPara="1" rIns="0" wrap="square" tIns="14025">
            <a:noAutofit/>
          </a:bodyPr>
          <a:lstStyle/>
          <a:p>
            <a:pPr indent="0" lvl="0" marL="1214280" marR="0" rtl="0" algn="l">
              <a:lnSpc>
                <a:spcPct val="100000"/>
              </a:lnSpc>
              <a:spcBef>
                <a:spcPts val="0"/>
              </a:spcBef>
              <a:spcAft>
                <a:spcPts val="0"/>
              </a:spcAft>
              <a:buNone/>
            </a:pPr>
            <a:r>
              <a:rPr b="0" i="0" lang="en-US" sz="3850" u="none" cap="none" strike="noStrike">
                <a:solidFill>
                  <a:srgbClr val="000000"/>
                </a:solidFill>
                <a:latin typeface="Trebuchet MS"/>
                <a:ea typeface="Trebuchet MS"/>
                <a:cs typeface="Trebuchet MS"/>
                <a:sym typeface="Trebuchet MS"/>
              </a:rPr>
              <a:t>Challenges of IOT</a:t>
            </a:r>
            <a:endParaRPr b="0" i="0" sz="3850" u="none" cap="none" strike="noStrike">
              <a:latin typeface="Calibri"/>
              <a:ea typeface="Calibri"/>
              <a:cs typeface="Calibri"/>
              <a:sym typeface="Calibri"/>
            </a:endParaRPr>
          </a:p>
        </p:txBody>
      </p:sp>
      <p:sp>
        <p:nvSpPr>
          <p:cNvPr id="614" name="Google Shape;614;p52"/>
          <p:cNvSpPr/>
          <p:nvPr/>
        </p:nvSpPr>
        <p:spPr>
          <a:xfrm>
            <a:off x="602280" y="14529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615" name="Google Shape;615;p52"/>
          <p:cNvSpPr/>
          <p:nvPr/>
        </p:nvSpPr>
        <p:spPr>
          <a:xfrm>
            <a:off x="602280" y="331704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616" name="Google Shape;616;p52"/>
          <p:cNvGrpSpPr/>
          <p:nvPr/>
        </p:nvGrpSpPr>
        <p:grpSpPr>
          <a:xfrm>
            <a:off x="929880" y="1563120"/>
            <a:ext cx="1276200" cy="343080"/>
            <a:chOff x="929880" y="1563120"/>
            <a:chExt cx="1276200" cy="343080"/>
          </a:xfrm>
        </p:grpSpPr>
        <p:sp>
          <p:nvSpPr>
            <p:cNvPr id="617" name="Google Shape;617;p52"/>
            <p:cNvSpPr/>
            <p:nvPr/>
          </p:nvSpPr>
          <p:spPr>
            <a:xfrm>
              <a:off x="929880" y="1563120"/>
              <a:ext cx="194760" cy="270720"/>
            </a:xfrm>
            <a:custGeom>
              <a:rect b="b" l="l" r="r" t="t"/>
              <a:pathLst>
                <a:path extrusionOk="0" h="271144" w="194944">
                  <a:moveTo>
                    <a:pt x="100946" y="270815"/>
                  </a:moveTo>
                  <a:lnTo>
                    <a:pt x="53519" y="261678"/>
                  </a:lnTo>
                  <a:lnTo>
                    <a:pt x="15229" y="234179"/>
                  </a:lnTo>
                  <a:lnTo>
                    <a:pt x="951" y="198755"/>
                  </a:lnTo>
                  <a:lnTo>
                    <a:pt x="0" y="183444"/>
                  </a:lnTo>
                  <a:lnTo>
                    <a:pt x="43859" y="183444"/>
                  </a:lnTo>
                  <a:lnTo>
                    <a:pt x="44925" y="196487"/>
                  </a:lnTo>
                  <a:lnTo>
                    <a:pt x="48123" y="207332"/>
                  </a:lnTo>
                  <a:lnTo>
                    <a:pt x="79495" y="230393"/>
                  </a:lnTo>
                  <a:lnTo>
                    <a:pt x="100946" y="233047"/>
                  </a:lnTo>
                  <a:lnTo>
                    <a:pt x="112461" y="232449"/>
                  </a:lnTo>
                  <a:lnTo>
                    <a:pt x="147264" y="212336"/>
                  </a:lnTo>
                  <a:lnTo>
                    <a:pt x="150375" y="198064"/>
                  </a:lnTo>
                  <a:lnTo>
                    <a:pt x="149723" y="190901"/>
                  </a:lnTo>
                  <a:lnTo>
                    <a:pt x="109045" y="158838"/>
                  </a:lnTo>
                  <a:lnTo>
                    <a:pt x="91983" y="153421"/>
                  </a:lnTo>
                  <a:lnTo>
                    <a:pt x="74121" y="147449"/>
                  </a:lnTo>
                  <a:lnTo>
                    <a:pt x="31241" y="124181"/>
                  </a:lnTo>
                  <a:lnTo>
                    <a:pt x="9458" y="89182"/>
                  </a:lnTo>
                  <a:lnTo>
                    <a:pt x="8006" y="74143"/>
                  </a:lnTo>
                  <a:lnTo>
                    <a:pt x="9583" y="58816"/>
                  </a:lnTo>
                  <a:lnTo>
                    <a:pt x="33242" y="21059"/>
                  </a:lnTo>
                  <a:lnTo>
                    <a:pt x="79908" y="1316"/>
                  </a:lnTo>
                  <a:lnTo>
                    <a:pt x="99380" y="0"/>
                  </a:lnTo>
                  <a:lnTo>
                    <a:pt x="120608" y="1566"/>
                  </a:lnTo>
                  <a:lnTo>
                    <a:pt x="169085" y="25062"/>
                  </a:lnTo>
                  <a:lnTo>
                    <a:pt x="192337" y="69281"/>
                  </a:lnTo>
                  <a:lnTo>
                    <a:pt x="193887" y="87023"/>
                  </a:lnTo>
                  <a:lnTo>
                    <a:pt x="150027" y="87023"/>
                  </a:lnTo>
                  <a:lnTo>
                    <a:pt x="149260" y="75628"/>
                  </a:lnTo>
                  <a:lnTo>
                    <a:pt x="146960" y="65724"/>
                  </a:lnTo>
                  <a:lnTo>
                    <a:pt x="111601" y="38719"/>
                  </a:lnTo>
                  <a:lnTo>
                    <a:pt x="99380" y="37942"/>
                  </a:lnTo>
                  <a:lnTo>
                    <a:pt x="87822" y="38583"/>
                  </a:lnTo>
                  <a:lnTo>
                    <a:pt x="54846" y="59741"/>
                  </a:lnTo>
                  <a:lnTo>
                    <a:pt x="52039" y="73795"/>
                  </a:lnTo>
                  <a:lnTo>
                    <a:pt x="52801" y="80175"/>
                  </a:lnTo>
                  <a:lnTo>
                    <a:pt x="92516" y="110067"/>
                  </a:lnTo>
                  <a:lnTo>
                    <a:pt x="127483" y="121119"/>
                  </a:lnTo>
                  <a:lnTo>
                    <a:pt x="145654" y="128728"/>
                  </a:lnTo>
                  <a:lnTo>
                    <a:pt x="182492" y="156908"/>
                  </a:lnTo>
                  <a:lnTo>
                    <a:pt x="194583" y="197716"/>
                  </a:lnTo>
                  <a:lnTo>
                    <a:pt x="192962" y="213647"/>
                  </a:lnTo>
                  <a:lnTo>
                    <a:pt x="168650" y="251061"/>
                  </a:lnTo>
                  <a:lnTo>
                    <a:pt x="120842" y="269581"/>
                  </a:lnTo>
                  <a:lnTo>
                    <a:pt x="100946" y="270815"/>
                  </a:lnTo>
                  <a:close/>
                </a:path>
              </a:pathLst>
            </a:custGeom>
            <a:solidFill>
              <a:srgbClr val="000000"/>
            </a:solidFill>
            <a:ln>
              <a:noFill/>
            </a:ln>
          </p:spPr>
        </p:sp>
        <p:pic>
          <p:nvPicPr>
            <p:cNvPr id="618" name="Google Shape;618;p52"/>
            <p:cNvPicPr preferRelativeResize="0"/>
            <p:nvPr/>
          </p:nvPicPr>
          <p:blipFill rotWithShape="1">
            <a:blip r:embed="rId3">
              <a:alphaModFix/>
            </a:blip>
            <a:srcRect b="0" l="0" r="0" t="0"/>
            <a:stretch/>
          </p:blipFill>
          <p:spPr>
            <a:xfrm>
              <a:off x="1143360" y="1627920"/>
              <a:ext cx="169920" cy="205200"/>
            </a:xfrm>
            <a:prstGeom prst="rect">
              <a:avLst/>
            </a:prstGeom>
            <a:noFill/>
            <a:ln>
              <a:noFill/>
            </a:ln>
          </p:spPr>
        </p:pic>
        <p:pic>
          <p:nvPicPr>
            <p:cNvPr id="619" name="Google Shape;619;p52"/>
            <p:cNvPicPr preferRelativeResize="0"/>
            <p:nvPr/>
          </p:nvPicPr>
          <p:blipFill rotWithShape="1">
            <a:blip r:embed="rId4">
              <a:alphaModFix/>
            </a:blip>
            <a:srcRect b="0" l="0" r="0" t="0"/>
            <a:stretch/>
          </p:blipFill>
          <p:spPr>
            <a:xfrm>
              <a:off x="1530000" y="1631520"/>
              <a:ext cx="158400" cy="201960"/>
            </a:xfrm>
            <a:prstGeom prst="rect">
              <a:avLst/>
            </a:prstGeom>
            <a:noFill/>
            <a:ln>
              <a:noFill/>
            </a:ln>
          </p:spPr>
        </p:pic>
        <p:pic>
          <p:nvPicPr>
            <p:cNvPr id="620" name="Google Shape;620;p52"/>
            <p:cNvPicPr preferRelativeResize="0"/>
            <p:nvPr/>
          </p:nvPicPr>
          <p:blipFill rotWithShape="1">
            <a:blip r:embed="rId5">
              <a:alphaModFix/>
            </a:blip>
            <a:srcRect b="0" l="0" r="0" t="0"/>
            <a:stretch/>
          </p:blipFill>
          <p:spPr>
            <a:xfrm>
              <a:off x="1332720" y="1627920"/>
              <a:ext cx="169200" cy="205200"/>
            </a:xfrm>
            <a:prstGeom prst="rect">
              <a:avLst/>
            </a:prstGeom>
            <a:noFill/>
            <a:ln>
              <a:noFill/>
            </a:ln>
          </p:spPr>
        </p:pic>
        <p:pic>
          <p:nvPicPr>
            <p:cNvPr id="621" name="Google Shape;621;p52"/>
            <p:cNvPicPr preferRelativeResize="0"/>
            <p:nvPr/>
          </p:nvPicPr>
          <p:blipFill rotWithShape="1">
            <a:blip r:embed="rId6">
              <a:alphaModFix/>
            </a:blip>
            <a:srcRect b="0" l="0" r="0" t="0"/>
            <a:stretch/>
          </p:blipFill>
          <p:spPr>
            <a:xfrm>
              <a:off x="1730880" y="1627920"/>
              <a:ext cx="101160" cy="201960"/>
            </a:xfrm>
            <a:prstGeom prst="rect">
              <a:avLst/>
            </a:prstGeom>
            <a:noFill/>
            <a:ln>
              <a:noFill/>
            </a:ln>
          </p:spPr>
        </p:pic>
        <p:sp>
          <p:nvSpPr>
            <p:cNvPr id="622" name="Google Shape;622;p52"/>
            <p:cNvSpPr/>
            <p:nvPr/>
          </p:nvSpPr>
          <p:spPr>
            <a:xfrm>
              <a:off x="1853640" y="156312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623" name="Google Shape;623;p52"/>
            <p:cNvPicPr preferRelativeResize="0"/>
            <p:nvPr/>
          </p:nvPicPr>
          <p:blipFill rotWithShape="1">
            <a:blip r:embed="rId7">
              <a:alphaModFix/>
            </a:blip>
            <a:srcRect b="0" l="0" r="0" t="0"/>
            <a:stretch/>
          </p:blipFill>
          <p:spPr>
            <a:xfrm>
              <a:off x="1919520" y="1585800"/>
              <a:ext cx="112680" cy="247680"/>
            </a:xfrm>
            <a:prstGeom prst="rect">
              <a:avLst/>
            </a:prstGeom>
            <a:noFill/>
            <a:ln>
              <a:noFill/>
            </a:ln>
          </p:spPr>
        </p:pic>
        <p:sp>
          <p:nvSpPr>
            <p:cNvPr id="624" name="Google Shape;624;p52"/>
            <p:cNvSpPr/>
            <p:nvPr/>
          </p:nvSpPr>
          <p:spPr>
            <a:xfrm>
              <a:off x="2031120" y="163152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grpSp>
        <p:nvGrpSpPr>
          <p:cNvPr id="625" name="Google Shape;625;p52"/>
          <p:cNvGrpSpPr/>
          <p:nvPr/>
        </p:nvGrpSpPr>
        <p:grpSpPr>
          <a:xfrm>
            <a:off x="2315160" y="1552680"/>
            <a:ext cx="826560" cy="280440"/>
            <a:chOff x="2315160" y="1552680"/>
            <a:chExt cx="826560" cy="280440"/>
          </a:xfrm>
        </p:grpSpPr>
        <p:sp>
          <p:nvSpPr>
            <p:cNvPr id="626" name="Google Shape;626;p52"/>
            <p:cNvSpPr/>
            <p:nvPr/>
          </p:nvSpPr>
          <p:spPr>
            <a:xfrm>
              <a:off x="2315160" y="1563120"/>
              <a:ext cx="266400" cy="267120"/>
            </a:xfrm>
            <a:custGeom>
              <a:rect b="b" l="l" r="r" t="t"/>
              <a:pathLst>
                <a:path extrusionOk="0" h="267335" w="266700">
                  <a:moveTo>
                    <a:pt x="194411" y="258724"/>
                  </a:moveTo>
                  <a:lnTo>
                    <a:pt x="142392" y="164655"/>
                  </a:lnTo>
                  <a:lnTo>
                    <a:pt x="137147" y="155168"/>
                  </a:lnTo>
                  <a:lnTo>
                    <a:pt x="146075" y="150901"/>
                  </a:lnTo>
                  <a:lnTo>
                    <a:pt x="154419" y="145135"/>
                  </a:lnTo>
                  <a:lnTo>
                    <a:pt x="162179" y="137883"/>
                  </a:lnTo>
                  <a:lnTo>
                    <a:pt x="169341" y="129146"/>
                  </a:lnTo>
                  <a:lnTo>
                    <a:pt x="170713" y="126885"/>
                  </a:lnTo>
                  <a:lnTo>
                    <a:pt x="175361" y="119227"/>
                  </a:lnTo>
                  <a:lnTo>
                    <a:pt x="179654" y="108521"/>
                  </a:lnTo>
                  <a:lnTo>
                    <a:pt x="182232" y="97040"/>
                  </a:lnTo>
                  <a:lnTo>
                    <a:pt x="183095" y="84759"/>
                  </a:lnTo>
                  <a:lnTo>
                    <a:pt x="181546" y="66179"/>
                  </a:lnTo>
                  <a:lnTo>
                    <a:pt x="176923" y="49911"/>
                  </a:lnTo>
                  <a:lnTo>
                    <a:pt x="172212" y="41427"/>
                  </a:lnTo>
                  <a:lnTo>
                    <a:pt x="169189" y="35979"/>
                  </a:lnTo>
                  <a:lnTo>
                    <a:pt x="158381" y="24371"/>
                  </a:lnTo>
                  <a:lnTo>
                    <a:pt x="144780" y="15240"/>
                  </a:lnTo>
                  <a:lnTo>
                    <a:pt x="139242" y="12992"/>
                  </a:lnTo>
                  <a:lnTo>
                    <a:pt x="139242" y="84759"/>
                  </a:lnTo>
                  <a:lnTo>
                    <a:pt x="138480" y="93192"/>
                  </a:lnTo>
                  <a:lnTo>
                    <a:pt x="111785" y="123812"/>
                  </a:lnTo>
                  <a:lnTo>
                    <a:pt x="90157" y="126885"/>
                  </a:lnTo>
                  <a:lnTo>
                    <a:pt x="44030" y="126885"/>
                  </a:lnTo>
                  <a:lnTo>
                    <a:pt x="44030" y="41427"/>
                  </a:lnTo>
                  <a:lnTo>
                    <a:pt x="89115" y="41427"/>
                  </a:lnTo>
                  <a:lnTo>
                    <a:pt x="127571" y="53263"/>
                  </a:lnTo>
                  <a:lnTo>
                    <a:pt x="139242" y="84759"/>
                  </a:lnTo>
                  <a:lnTo>
                    <a:pt x="139242" y="12992"/>
                  </a:lnTo>
                  <a:lnTo>
                    <a:pt x="128701" y="8712"/>
                  </a:lnTo>
                  <a:lnTo>
                    <a:pt x="110147" y="4787"/>
                  </a:lnTo>
                  <a:lnTo>
                    <a:pt x="89115" y="3479"/>
                  </a:lnTo>
                  <a:lnTo>
                    <a:pt x="0" y="3479"/>
                  </a:lnTo>
                  <a:lnTo>
                    <a:pt x="0" y="267335"/>
                  </a:lnTo>
                  <a:lnTo>
                    <a:pt x="44030" y="267335"/>
                  </a:lnTo>
                  <a:lnTo>
                    <a:pt x="44030" y="164655"/>
                  </a:lnTo>
                  <a:lnTo>
                    <a:pt x="95199" y="164655"/>
                  </a:lnTo>
                  <a:lnTo>
                    <a:pt x="150202" y="267335"/>
                  </a:lnTo>
                  <a:lnTo>
                    <a:pt x="194411" y="267335"/>
                  </a:lnTo>
                  <a:lnTo>
                    <a:pt x="194411" y="258724"/>
                  </a:lnTo>
                  <a:close/>
                  <a:moveTo>
                    <a:pt x="263334" y="68580"/>
                  </a:moveTo>
                  <a:lnTo>
                    <a:pt x="220522" y="68580"/>
                  </a:lnTo>
                  <a:lnTo>
                    <a:pt x="220522" y="267335"/>
                  </a:lnTo>
                  <a:lnTo>
                    <a:pt x="263334" y="267335"/>
                  </a:lnTo>
                  <a:lnTo>
                    <a:pt x="263334" y="68580"/>
                  </a:lnTo>
                  <a:close/>
                  <a:moveTo>
                    <a:pt x="266636" y="17297"/>
                  </a:moveTo>
                  <a:lnTo>
                    <a:pt x="264490" y="11696"/>
                  </a:lnTo>
                  <a:lnTo>
                    <a:pt x="260197" y="7048"/>
                  </a:lnTo>
                  <a:lnTo>
                    <a:pt x="255905" y="2349"/>
                  </a:lnTo>
                  <a:lnTo>
                    <a:pt x="249936" y="0"/>
                  </a:lnTo>
                  <a:lnTo>
                    <a:pt x="234442" y="0"/>
                  </a:lnTo>
                  <a:lnTo>
                    <a:pt x="228434" y="2349"/>
                  </a:lnTo>
                  <a:lnTo>
                    <a:pt x="220141" y="11696"/>
                  </a:lnTo>
                  <a:lnTo>
                    <a:pt x="218084" y="17297"/>
                  </a:lnTo>
                  <a:lnTo>
                    <a:pt x="218097" y="30226"/>
                  </a:lnTo>
                  <a:lnTo>
                    <a:pt x="220141" y="35661"/>
                  </a:lnTo>
                  <a:lnTo>
                    <a:pt x="224256" y="40297"/>
                  </a:lnTo>
                  <a:lnTo>
                    <a:pt x="228434" y="44881"/>
                  </a:lnTo>
                  <a:lnTo>
                    <a:pt x="234442" y="47167"/>
                  </a:lnTo>
                  <a:lnTo>
                    <a:pt x="249936" y="47167"/>
                  </a:lnTo>
                  <a:lnTo>
                    <a:pt x="255905" y="44881"/>
                  </a:lnTo>
                  <a:lnTo>
                    <a:pt x="264490" y="35712"/>
                  </a:lnTo>
                  <a:lnTo>
                    <a:pt x="266636" y="30226"/>
                  </a:lnTo>
                  <a:lnTo>
                    <a:pt x="266636" y="17297"/>
                  </a:lnTo>
                  <a:close/>
                </a:path>
              </a:pathLst>
            </a:custGeom>
            <a:solidFill>
              <a:srgbClr val="000000"/>
            </a:solidFill>
            <a:ln>
              <a:noFill/>
            </a:ln>
          </p:spPr>
        </p:sp>
        <p:pic>
          <p:nvPicPr>
            <p:cNvPr id="627" name="Google Shape;627;p52"/>
            <p:cNvPicPr preferRelativeResize="0"/>
            <p:nvPr/>
          </p:nvPicPr>
          <p:blipFill rotWithShape="1">
            <a:blip r:embed="rId8">
              <a:alphaModFix/>
            </a:blip>
            <a:srcRect b="0" l="0" r="0" t="0"/>
            <a:stretch/>
          </p:blipFill>
          <p:spPr>
            <a:xfrm>
              <a:off x="2613960" y="1627920"/>
              <a:ext cx="159840" cy="205200"/>
            </a:xfrm>
            <a:prstGeom prst="rect">
              <a:avLst/>
            </a:prstGeom>
            <a:noFill/>
            <a:ln>
              <a:noFill/>
            </a:ln>
          </p:spPr>
        </p:pic>
        <p:sp>
          <p:nvSpPr>
            <p:cNvPr id="628" name="Google Shape;628;p52"/>
            <p:cNvSpPr/>
            <p:nvPr/>
          </p:nvSpPr>
          <p:spPr>
            <a:xfrm>
              <a:off x="2811600" y="1552680"/>
              <a:ext cx="171720" cy="277920"/>
            </a:xfrm>
            <a:custGeom>
              <a:rect b="b" l="l" r="r" t="t"/>
              <a:pathLst>
                <a:path extrusionOk="0" h="278130" w="172085">
                  <a:moveTo>
                    <a:pt x="171609" y="277777"/>
                  </a:moveTo>
                  <a:lnTo>
                    <a:pt x="120613" y="277777"/>
                  </a:lnTo>
                  <a:lnTo>
                    <a:pt x="57435" y="193191"/>
                  </a:lnTo>
                  <a:lnTo>
                    <a:pt x="42815" y="208333"/>
                  </a:lnTo>
                  <a:lnTo>
                    <a:pt x="42815" y="277777"/>
                  </a:lnTo>
                  <a:lnTo>
                    <a:pt x="0" y="277777"/>
                  </a:lnTo>
                  <a:lnTo>
                    <a:pt x="0" y="0"/>
                  </a:lnTo>
                  <a:lnTo>
                    <a:pt x="42815" y="0"/>
                  </a:lnTo>
                  <a:lnTo>
                    <a:pt x="42815" y="152377"/>
                  </a:lnTo>
                  <a:lnTo>
                    <a:pt x="50908" y="142717"/>
                  </a:lnTo>
                  <a:lnTo>
                    <a:pt x="111041" y="79016"/>
                  </a:lnTo>
                  <a:lnTo>
                    <a:pt x="164647" y="79016"/>
                  </a:lnTo>
                  <a:lnTo>
                    <a:pt x="85978" y="163081"/>
                  </a:lnTo>
                  <a:lnTo>
                    <a:pt x="171609" y="277777"/>
                  </a:lnTo>
                  <a:close/>
                </a:path>
              </a:pathLst>
            </a:custGeom>
            <a:solidFill>
              <a:srgbClr val="000000"/>
            </a:solidFill>
            <a:ln>
              <a:noFill/>
            </a:ln>
          </p:spPr>
        </p:sp>
        <p:pic>
          <p:nvPicPr>
            <p:cNvPr id="629" name="Google Shape;629;p52"/>
            <p:cNvPicPr preferRelativeResize="0"/>
            <p:nvPr/>
          </p:nvPicPr>
          <p:blipFill rotWithShape="1">
            <a:blip r:embed="rId8">
              <a:alphaModFix/>
            </a:blip>
            <a:srcRect b="0" l="0" r="0" t="0"/>
            <a:stretch/>
          </p:blipFill>
          <p:spPr>
            <a:xfrm>
              <a:off x="2981880" y="1627920"/>
              <a:ext cx="159840" cy="205200"/>
            </a:xfrm>
            <a:prstGeom prst="rect">
              <a:avLst/>
            </a:prstGeom>
            <a:noFill/>
            <a:ln>
              <a:noFill/>
            </a:ln>
          </p:spPr>
        </p:pic>
      </p:grpSp>
      <p:sp>
        <p:nvSpPr>
          <p:cNvPr id="630" name="Google Shape;630;p52"/>
          <p:cNvSpPr txBox="1"/>
          <p:nvPr/>
        </p:nvSpPr>
        <p:spPr>
          <a:xfrm>
            <a:off x="902880" y="1410840"/>
            <a:ext cx="9081360" cy="3481560"/>
          </a:xfrm>
          <a:prstGeom prst="rect">
            <a:avLst/>
          </a:prstGeom>
          <a:noFill/>
          <a:ln>
            <a:noFill/>
          </a:ln>
        </p:spPr>
        <p:txBody>
          <a:bodyPr anchorCtr="0" anchor="t" bIns="0" lIns="0" spcFirstLastPara="1" rIns="0" wrap="square" tIns="80625">
            <a:noAutofit/>
          </a:bodyPr>
          <a:lstStyle/>
          <a:p>
            <a:pPr indent="2238480" lvl="0" marL="12600" marR="0" rtl="0" algn="l">
              <a:lnSpc>
                <a:spcPct val="118857"/>
              </a:lnSpc>
              <a:spcBef>
                <a:spcPts val="0"/>
              </a:spcBef>
              <a:spcAft>
                <a:spcPts val="0"/>
              </a:spcAft>
              <a:buNone/>
            </a:pPr>
            <a:r>
              <a:rPr b="0" i="0" lang="en-US" sz="2800" u="none" cap="none" strike="noStrike">
                <a:solidFill>
                  <a:srgbClr val="000000"/>
                </a:solidFill>
                <a:latin typeface="Trebuchet MS"/>
                <a:ea typeface="Trebuchet MS"/>
                <a:cs typeface="Trebuchet MS"/>
                <a:sym typeface="Trebuchet MS"/>
              </a:rPr>
              <a:t>: IoT devices often lack robust security measures, making them vulnerable to cyberattacks and data breaches.</a:t>
            </a:r>
            <a:endParaRPr b="0" i="0" sz="2800" u="none" cap="none" strike="noStrike">
              <a:latin typeface="Calibri"/>
              <a:ea typeface="Calibri"/>
              <a:cs typeface="Calibri"/>
              <a:sym typeface="Calibri"/>
            </a:endParaRPr>
          </a:p>
        </p:txBody>
      </p:sp>
      <p:grpSp>
        <p:nvGrpSpPr>
          <p:cNvPr id="631" name="Google Shape;631;p52"/>
          <p:cNvGrpSpPr/>
          <p:nvPr/>
        </p:nvGrpSpPr>
        <p:grpSpPr>
          <a:xfrm>
            <a:off x="945000" y="3427200"/>
            <a:ext cx="1136160" cy="343080"/>
            <a:chOff x="945000" y="3427200"/>
            <a:chExt cx="1136160" cy="343080"/>
          </a:xfrm>
        </p:grpSpPr>
        <p:sp>
          <p:nvSpPr>
            <p:cNvPr id="632" name="Google Shape;632;p52"/>
            <p:cNvSpPr/>
            <p:nvPr/>
          </p:nvSpPr>
          <p:spPr>
            <a:xfrm>
              <a:off x="945000" y="3430800"/>
              <a:ext cx="192600" cy="263880"/>
            </a:xfrm>
            <a:custGeom>
              <a:rect b="b" l="l" r="r" t="t"/>
              <a:pathLst>
                <a:path extrusionOk="0" h="264160" w="193040">
                  <a:moveTo>
                    <a:pt x="44033" y="263854"/>
                  </a:moveTo>
                  <a:lnTo>
                    <a:pt x="0" y="263854"/>
                  </a:lnTo>
                  <a:lnTo>
                    <a:pt x="0" y="0"/>
                  </a:lnTo>
                  <a:lnTo>
                    <a:pt x="98684" y="0"/>
                  </a:lnTo>
                  <a:lnTo>
                    <a:pt x="120010" y="1452"/>
                  </a:lnTo>
                  <a:lnTo>
                    <a:pt x="168389" y="23235"/>
                  </a:lnTo>
                  <a:lnTo>
                    <a:pt x="180336" y="37942"/>
                  </a:lnTo>
                  <a:lnTo>
                    <a:pt x="44033" y="37942"/>
                  </a:lnTo>
                  <a:lnTo>
                    <a:pt x="44033" y="126705"/>
                  </a:lnTo>
                  <a:lnTo>
                    <a:pt x="181504" y="126705"/>
                  </a:lnTo>
                  <a:lnTo>
                    <a:pt x="179039" y="131219"/>
                  </a:lnTo>
                  <a:lnTo>
                    <a:pt x="138671" y="159121"/>
                  </a:lnTo>
                  <a:lnTo>
                    <a:pt x="98684" y="164473"/>
                  </a:lnTo>
                  <a:lnTo>
                    <a:pt x="44033" y="164473"/>
                  </a:lnTo>
                  <a:lnTo>
                    <a:pt x="44033" y="263854"/>
                  </a:lnTo>
                  <a:close/>
                  <a:moveTo>
                    <a:pt x="181504" y="126705"/>
                  </a:moveTo>
                  <a:lnTo>
                    <a:pt x="98684" y="126705"/>
                  </a:lnTo>
                  <a:lnTo>
                    <a:pt x="111351" y="125944"/>
                  </a:lnTo>
                  <a:lnTo>
                    <a:pt x="122028" y="123659"/>
                  </a:lnTo>
                  <a:lnTo>
                    <a:pt x="148097" y="92135"/>
                  </a:lnTo>
                  <a:lnTo>
                    <a:pt x="148809" y="82846"/>
                  </a:lnTo>
                  <a:lnTo>
                    <a:pt x="148091" y="74301"/>
                  </a:lnTo>
                  <a:lnTo>
                    <a:pt x="121919" y="41357"/>
                  </a:lnTo>
                  <a:lnTo>
                    <a:pt x="98684" y="37942"/>
                  </a:lnTo>
                  <a:lnTo>
                    <a:pt x="180336" y="37942"/>
                  </a:lnTo>
                  <a:lnTo>
                    <a:pt x="186729" y="49668"/>
                  </a:lnTo>
                  <a:lnTo>
                    <a:pt x="191314" y="65283"/>
                  </a:lnTo>
                  <a:lnTo>
                    <a:pt x="192843" y="82497"/>
                  </a:lnTo>
                  <a:lnTo>
                    <a:pt x="191309" y="100935"/>
                  </a:lnTo>
                  <a:lnTo>
                    <a:pt x="186708" y="117176"/>
                  </a:lnTo>
                  <a:lnTo>
                    <a:pt x="181504" y="126705"/>
                  </a:lnTo>
                  <a:close/>
                </a:path>
              </a:pathLst>
            </a:custGeom>
            <a:solidFill>
              <a:srgbClr val="000000"/>
            </a:solidFill>
            <a:ln>
              <a:noFill/>
            </a:ln>
          </p:spPr>
        </p:sp>
        <p:pic>
          <p:nvPicPr>
            <p:cNvPr id="633" name="Google Shape;633;p52"/>
            <p:cNvPicPr preferRelativeResize="0"/>
            <p:nvPr/>
          </p:nvPicPr>
          <p:blipFill rotWithShape="1">
            <a:blip r:embed="rId9">
              <a:alphaModFix/>
            </a:blip>
            <a:srcRect b="0" l="0" r="0" t="0"/>
            <a:stretch/>
          </p:blipFill>
          <p:spPr>
            <a:xfrm>
              <a:off x="1162800" y="3492360"/>
              <a:ext cx="101160" cy="201960"/>
            </a:xfrm>
            <a:prstGeom prst="rect">
              <a:avLst/>
            </a:prstGeom>
            <a:noFill/>
            <a:ln>
              <a:noFill/>
            </a:ln>
          </p:spPr>
        </p:pic>
        <p:sp>
          <p:nvSpPr>
            <p:cNvPr id="634" name="Google Shape;634;p52"/>
            <p:cNvSpPr/>
            <p:nvPr/>
          </p:nvSpPr>
          <p:spPr>
            <a:xfrm>
              <a:off x="1285560" y="342720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635" name="Google Shape;635;p52"/>
            <p:cNvPicPr preferRelativeResize="0"/>
            <p:nvPr/>
          </p:nvPicPr>
          <p:blipFill rotWithShape="1">
            <a:blip r:embed="rId10">
              <a:alphaModFix/>
            </a:blip>
            <a:srcRect b="0" l="0" r="0" t="0"/>
            <a:stretch/>
          </p:blipFill>
          <p:spPr>
            <a:xfrm>
              <a:off x="1353600" y="3492360"/>
              <a:ext cx="356760" cy="205200"/>
            </a:xfrm>
            <a:prstGeom prst="rect">
              <a:avLst/>
            </a:prstGeom>
            <a:noFill/>
            <a:ln>
              <a:noFill/>
            </a:ln>
          </p:spPr>
        </p:pic>
        <p:pic>
          <p:nvPicPr>
            <p:cNvPr id="636" name="Google Shape;636;p52"/>
            <p:cNvPicPr preferRelativeResize="0"/>
            <p:nvPr/>
          </p:nvPicPr>
          <p:blipFill rotWithShape="1">
            <a:blip r:embed="rId5">
              <a:alphaModFix/>
            </a:blip>
            <a:srcRect b="0" l="0" r="0" t="0"/>
            <a:stretch/>
          </p:blipFill>
          <p:spPr>
            <a:xfrm>
              <a:off x="1731240" y="3492360"/>
              <a:ext cx="169200" cy="205200"/>
            </a:xfrm>
            <a:prstGeom prst="rect">
              <a:avLst/>
            </a:prstGeom>
            <a:noFill/>
            <a:ln>
              <a:noFill/>
            </a:ln>
          </p:spPr>
        </p:pic>
        <p:sp>
          <p:nvSpPr>
            <p:cNvPr id="637" name="Google Shape;637;p52"/>
            <p:cNvSpPr/>
            <p:nvPr/>
          </p:nvSpPr>
          <p:spPr>
            <a:xfrm>
              <a:off x="1906200" y="3495600"/>
              <a:ext cx="174960" cy="274680"/>
            </a:xfrm>
            <a:custGeom>
              <a:rect b="b" l="l" r="r" t="t"/>
              <a:pathLst>
                <a:path extrusionOk="0" h="274954"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grpSp>
        <p:nvGrpSpPr>
          <p:cNvPr id="638" name="Google Shape;638;p52"/>
          <p:cNvGrpSpPr/>
          <p:nvPr/>
        </p:nvGrpSpPr>
        <p:grpSpPr>
          <a:xfrm>
            <a:off x="2181600" y="3427200"/>
            <a:ext cx="1492200" cy="270720"/>
            <a:chOff x="2181600" y="3427200"/>
            <a:chExt cx="1492200" cy="270720"/>
          </a:xfrm>
        </p:grpSpPr>
        <p:sp>
          <p:nvSpPr>
            <p:cNvPr id="639" name="Google Shape;639;p52"/>
            <p:cNvSpPr/>
            <p:nvPr/>
          </p:nvSpPr>
          <p:spPr>
            <a:xfrm>
              <a:off x="2181600" y="3427200"/>
              <a:ext cx="205920" cy="270720"/>
            </a:xfrm>
            <a:custGeom>
              <a:rect b="b" l="l" r="r" t="t"/>
              <a:pathLst>
                <a:path extrusionOk="0" h="271145" w="20637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1"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000000"/>
            </a:solidFill>
            <a:ln>
              <a:noFill/>
            </a:ln>
          </p:spPr>
        </p:sp>
        <p:pic>
          <p:nvPicPr>
            <p:cNvPr id="640" name="Google Shape;640;p52"/>
            <p:cNvPicPr preferRelativeResize="0"/>
            <p:nvPr/>
          </p:nvPicPr>
          <p:blipFill rotWithShape="1">
            <a:blip r:embed="rId11">
              <a:alphaModFix/>
            </a:blip>
            <a:srcRect b="0" l="0" r="0" t="0"/>
            <a:stretch/>
          </p:blipFill>
          <p:spPr>
            <a:xfrm>
              <a:off x="2410560" y="3492360"/>
              <a:ext cx="181440" cy="205200"/>
            </a:xfrm>
            <a:prstGeom prst="rect">
              <a:avLst/>
            </a:prstGeom>
            <a:noFill/>
            <a:ln>
              <a:noFill/>
            </a:ln>
          </p:spPr>
        </p:pic>
        <p:pic>
          <p:nvPicPr>
            <p:cNvPr id="641" name="Google Shape;641;p52"/>
            <p:cNvPicPr preferRelativeResize="0"/>
            <p:nvPr/>
          </p:nvPicPr>
          <p:blipFill rotWithShape="1">
            <a:blip r:embed="rId12">
              <a:alphaModFix/>
            </a:blip>
            <a:srcRect b="0" l="0" r="0" t="0"/>
            <a:stretch/>
          </p:blipFill>
          <p:spPr>
            <a:xfrm>
              <a:off x="2619360" y="3492360"/>
              <a:ext cx="158040" cy="201960"/>
            </a:xfrm>
            <a:prstGeom prst="rect">
              <a:avLst/>
            </a:prstGeom>
            <a:noFill/>
            <a:ln>
              <a:noFill/>
            </a:ln>
          </p:spPr>
        </p:pic>
        <p:pic>
          <p:nvPicPr>
            <p:cNvPr id="642" name="Google Shape;642;p52"/>
            <p:cNvPicPr preferRelativeResize="0"/>
            <p:nvPr/>
          </p:nvPicPr>
          <p:blipFill rotWithShape="1">
            <a:blip r:embed="rId13">
              <a:alphaModFix/>
            </a:blip>
            <a:srcRect b="0" l="0" r="0" t="0"/>
            <a:stretch/>
          </p:blipFill>
          <p:spPr>
            <a:xfrm>
              <a:off x="2811600" y="3492360"/>
              <a:ext cx="169200" cy="205200"/>
            </a:xfrm>
            <a:prstGeom prst="rect">
              <a:avLst/>
            </a:prstGeom>
            <a:noFill/>
            <a:ln>
              <a:noFill/>
            </a:ln>
          </p:spPr>
        </p:pic>
        <p:pic>
          <p:nvPicPr>
            <p:cNvPr id="643" name="Google Shape;643;p52"/>
            <p:cNvPicPr preferRelativeResize="0"/>
            <p:nvPr/>
          </p:nvPicPr>
          <p:blipFill rotWithShape="1">
            <a:blip r:embed="rId3">
              <a:alphaModFix/>
            </a:blip>
            <a:srcRect b="0" l="0" r="0" t="0"/>
            <a:stretch/>
          </p:blipFill>
          <p:spPr>
            <a:xfrm>
              <a:off x="3000960" y="3492360"/>
              <a:ext cx="169920" cy="205200"/>
            </a:xfrm>
            <a:prstGeom prst="rect">
              <a:avLst/>
            </a:prstGeom>
            <a:noFill/>
            <a:ln>
              <a:noFill/>
            </a:ln>
          </p:spPr>
        </p:pic>
        <p:pic>
          <p:nvPicPr>
            <p:cNvPr id="644" name="Google Shape;644;p52"/>
            <p:cNvPicPr preferRelativeResize="0"/>
            <p:nvPr/>
          </p:nvPicPr>
          <p:blipFill rotWithShape="1">
            <a:blip r:embed="rId9">
              <a:alphaModFix/>
            </a:blip>
            <a:srcRect b="0" l="0" r="0" t="0"/>
            <a:stretch/>
          </p:blipFill>
          <p:spPr>
            <a:xfrm>
              <a:off x="3198600" y="3492360"/>
              <a:ext cx="101160" cy="201960"/>
            </a:xfrm>
            <a:prstGeom prst="rect">
              <a:avLst/>
            </a:prstGeom>
            <a:noFill/>
            <a:ln>
              <a:noFill/>
            </a:ln>
          </p:spPr>
        </p:pic>
        <p:pic>
          <p:nvPicPr>
            <p:cNvPr id="645" name="Google Shape;645;p52"/>
            <p:cNvPicPr preferRelativeResize="0"/>
            <p:nvPr/>
          </p:nvPicPr>
          <p:blipFill rotWithShape="1">
            <a:blip r:embed="rId14">
              <a:alphaModFix/>
            </a:blip>
            <a:srcRect b="0" l="0" r="0" t="0"/>
            <a:stretch/>
          </p:blipFill>
          <p:spPr>
            <a:xfrm>
              <a:off x="3321360" y="3492360"/>
              <a:ext cx="158040" cy="201960"/>
            </a:xfrm>
            <a:prstGeom prst="rect">
              <a:avLst/>
            </a:prstGeom>
            <a:noFill/>
            <a:ln>
              <a:noFill/>
            </a:ln>
          </p:spPr>
        </p:pic>
        <p:pic>
          <p:nvPicPr>
            <p:cNvPr id="646" name="Google Shape;646;p52"/>
            <p:cNvPicPr preferRelativeResize="0"/>
            <p:nvPr/>
          </p:nvPicPr>
          <p:blipFill rotWithShape="1">
            <a:blip r:embed="rId15">
              <a:alphaModFix/>
            </a:blip>
            <a:srcRect b="0" l="0" r="0" t="0"/>
            <a:stretch/>
          </p:blipFill>
          <p:spPr>
            <a:xfrm>
              <a:off x="3513960" y="3492360"/>
              <a:ext cx="159840" cy="205200"/>
            </a:xfrm>
            <a:prstGeom prst="rect">
              <a:avLst/>
            </a:prstGeom>
            <a:noFill/>
            <a:ln>
              <a:noFill/>
            </a:ln>
          </p:spPr>
        </p:pic>
      </p:grpSp>
      <p:sp>
        <p:nvSpPr>
          <p:cNvPr id="647" name="Google Shape;647;p52"/>
          <p:cNvSpPr/>
          <p:nvPr/>
        </p:nvSpPr>
        <p:spPr>
          <a:xfrm>
            <a:off x="902880" y="3325320"/>
            <a:ext cx="9032400" cy="1298160"/>
          </a:xfrm>
          <a:prstGeom prst="rect">
            <a:avLst/>
          </a:prstGeom>
          <a:noFill/>
          <a:ln>
            <a:noFill/>
          </a:ln>
        </p:spPr>
        <p:txBody>
          <a:bodyPr anchorCtr="0" anchor="t" bIns="0" lIns="0" spcFirstLastPara="1" rIns="0" wrap="square" tIns="30600">
            <a:noAutofit/>
          </a:bodyPr>
          <a:lstStyle/>
          <a:p>
            <a:pPr indent="277056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The massive amount of data collected by IoT devices raises privacy issues and requires stringent data protection measures.</a:t>
            </a:r>
            <a:endParaRPr b="0" i="0" sz="2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3"/>
          <p:cNvSpPr/>
          <p:nvPr/>
        </p:nvSpPr>
        <p:spPr>
          <a:xfrm>
            <a:off x="602280" y="5169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653" name="Google Shape;653;p53"/>
          <p:cNvSpPr/>
          <p:nvPr/>
        </p:nvSpPr>
        <p:spPr>
          <a:xfrm>
            <a:off x="602280" y="23814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654" name="Google Shape;654;p53"/>
          <p:cNvSpPr/>
          <p:nvPr/>
        </p:nvSpPr>
        <p:spPr>
          <a:xfrm>
            <a:off x="602280" y="424548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655" name="Google Shape;655;p53"/>
          <p:cNvGrpSpPr/>
          <p:nvPr/>
        </p:nvGrpSpPr>
        <p:grpSpPr>
          <a:xfrm>
            <a:off x="929880" y="616680"/>
            <a:ext cx="1610280" cy="353880"/>
            <a:chOff x="929880" y="616680"/>
            <a:chExt cx="1610280" cy="353880"/>
          </a:xfrm>
        </p:grpSpPr>
        <p:sp>
          <p:nvSpPr>
            <p:cNvPr id="656" name="Google Shape;656;p53"/>
            <p:cNvSpPr/>
            <p:nvPr/>
          </p:nvSpPr>
          <p:spPr>
            <a:xfrm>
              <a:off x="929880" y="627120"/>
              <a:ext cx="194760" cy="270720"/>
            </a:xfrm>
            <a:custGeom>
              <a:rect b="b" l="l" r="r" t="t"/>
              <a:pathLst>
                <a:path extrusionOk="0" h="271144" w="194944">
                  <a:moveTo>
                    <a:pt x="100946" y="270815"/>
                  </a:moveTo>
                  <a:lnTo>
                    <a:pt x="53519" y="261678"/>
                  </a:lnTo>
                  <a:lnTo>
                    <a:pt x="15229" y="234179"/>
                  </a:lnTo>
                  <a:lnTo>
                    <a:pt x="951" y="198755"/>
                  </a:lnTo>
                  <a:lnTo>
                    <a:pt x="0" y="183444"/>
                  </a:lnTo>
                  <a:lnTo>
                    <a:pt x="43859" y="183444"/>
                  </a:lnTo>
                  <a:lnTo>
                    <a:pt x="44925" y="196487"/>
                  </a:lnTo>
                  <a:lnTo>
                    <a:pt x="48123" y="207332"/>
                  </a:lnTo>
                  <a:lnTo>
                    <a:pt x="79495" y="230393"/>
                  </a:lnTo>
                  <a:lnTo>
                    <a:pt x="100946" y="233047"/>
                  </a:lnTo>
                  <a:lnTo>
                    <a:pt x="112461" y="232449"/>
                  </a:lnTo>
                  <a:lnTo>
                    <a:pt x="147264" y="212336"/>
                  </a:lnTo>
                  <a:lnTo>
                    <a:pt x="150375" y="198064"/>
                  </a:lnTo>
                  <a:lnTo>
                    <a:pt x="149723" y="190901"/>
                  </a:lnTo>
                  <a:lnTo>
                    <a:pt x="109045" y="158838"/>
                  </a:lnTo>
                  <a:lnTo>
                    <a:pt x="91983" y="153421"/>
                  </a:lnTo>
                  <a:lnTo>
                    <a:pt x="74121" y="147449"/>
                  </a:lnTo>
                  <a:lnTo>
                    <a:pt x="31241" y="124181"/>
                  </a:lnTo>
                  <a:lnTo>
                    <a:pt x="9458" y="89182"/>
                  </a:lnTo>
                  <a:lnTo>
                    <a:pt x="8006" y="74143"/>
                  </a:lnTo>
                  <a:lnTo>
                    <a:pt x="9583" y="58816"/>
                  </a:lnTo>
                  <a:lnTo>
                    <a:pt x="33242" y="21059"/>
                  </a:lnTo>
                  <a:lnTo>
                    <a:pt x="79908" y="1316"/>
                  </a:lnTo>
                  <a:lnTo>
                    <a:pt x="99380" y="0"/>
                  </a:lnTo>
                  <a:lnTo>
                    <a:pt x="120608" y="1566"/>
                  </a:lnTo>
                  <a:lnTo>
                    <a:pt x="169085" y="25062"/>
                  </a:lnTo>
                  <a:lnTo>
                    <a:pt x="192337" y="69281"/>
                  </a:lnTo>
                  <a:lnTo>
                    <a:pt x="193887" y="87023"/>
                  </a:lnTo>
                  <a:lnTo>
                    <a:pt x="150027" y="87023"/>
                  </a:lnTo>
                  <a:lnTo>
                    <a:pt x="149260" y="75628"/>
                  </a:lnTo>
                  <a:lnTo>
                    <a:pt x="146960" y="65724"/>
                  </a:lnTo>
                  <a:lnTo>
                    <a:pt x="111601" y="38719"/>
                  </a:lnTo>
                  <a:lnTo>
                    <a:pt x="99380" y="37942"/>
                  </a:lnTo>
                  <a:lnTo>
                    <a:pt x="87822" y="38583"/>
                  </a:lnTo>
                  <a:lnTo>
                    <a:pt x="54846" y="59741"/>
                  </a:lnTo>
                  <a:lnTo>
                    <a:pt x="52039" y="73795"/>
                  </a:lnTo>
                  <a:lnTo>
                    <a:pt x="52801" y="80175"/>
                  </a:lnTo>
                  <a:lnTo>
                    <a:pt x="92516" y="110067"/>
                  </a:lnTo>
                  <a:lnTo>
                    <a:pt x="127483" y="121119"/>
                  </a:lnTo>
                  <a:lnTo>
                    <a:pt x="145654" y="128728"/>
                  </a:lnTo>
                  <a:lnTo>
                    <a:pt x="182492" y="156908"/>
                  </a:lnTo>
                  <a:lnTo>
                    <a:pt x="194583" y="197716"/>
                  </a:lnTo>
                  <a:lnTo>
                    <a:pt x="192962" y="213647"/>
                  </a:lnTo>
                  <a:lnTo>
                    <a:pt x="168650" y="251061"/>
                  </a:lnTo>
                  <a:lnTo>
                    <a:pt x="120842" y="269581"/>
                  </a:lnTo>
                  <a:lnTo>
                    <a:pt x="100946" y="270815"/>
                  </a:lnTo>
                  <a:close/>
                </a:path>
              </a:pathLst>
            </a:custGeom>
            <a:solidFill>
              <a:srgbClr val="000000"/>
            </a:solidFill>
            <a:ln>
              <a:noFill/>
            </a:ln>
          </p:spPr>
        </p:sp>
        <p:pic>
          <p:nvPicPr>
            <p:cNvPr id="657" name="Google Shape;657;p53"/>
            <p:cNvPicPr preferRelativeResize="0"/>
            <p:nvPr/>
          </p:nvPicPr>
          <p:blipFill rotWithShape="1">
            <a:blip r:embed="rId3">
              <a:alphaModFix/>
            </a:blip>
            <a:srcRect b="0" l="0" r="0" t="0"/>
            <a:stretch/>
          </p:blipFill>
          <p:spPr>
            <a:xfrm>
              <a:off x="1143360" y="692280"/>
              <a:ext cx="169200" cy="205200"/>
            </a:xfrm>
            <a:prstGeom prst="rect">
              <a:avLst/>
            </a:prstGeom>
            <a:noFill/>
            <a:ln>
              <a:noFill/>
            </a:ln>
          </p:spPr>
        </p:pic>
        <p:pic>
          <p:nvPicPr>
            <p:cNvPr id="658" name="Google Shape;658;p53"/>
            <p:cNvPicPr preferRelativeResize="0"/>
            <p:nvPr/>
          </p:nvPicPr>
          <p:blipFill rotWithShape="1">
            <a:blip r:embed="rId4">
              <a:alphaModFix/>
            </a:blip>
            <a:srcRect b="0" l="0" r="0" t="0"/>
            <a:stretch/>
          </p:blipFill>
          <p:spPr>
            <a:xfrm>
              <a:off x="1335600" y="692280"/>
              <a:ext cx="165600" cy="205200"/>
            </a:xfrm>
            <a:prstGeom prst="rect">
              <a:avLst/>
            </a:prstGeom>
            <a:noFill/>
            <a:ln>
              <a:noFill/>
            </a:ln>
          </p:spPr>
        </p:pic>
        <p:sp>
          <p:nvSpPr>
            <p:cNvPr id="659" name="Google Shape;659;p53"/>
            <p:cNvSpPr/>
            <p:nvPr/>
          </p:nvSpPr>
          <p:spPr>
            <a:xfrm>
              <a:off x="1533240" y="616680"/>
              <a:ext cx="42840" cy="277920"/>
            </a:xfrm>
            <a:custGeom>
              <a:rect b="b" l="l" r="r" t="t"/>
              <a:pathLst>
                <a:path extrusionOk="0" h="278130" w="43180">
                  <a:moveTo>
                    <a:pt x="42815" y="277777"/>
                  </a:moveTo>
                  <a:lnTo>
                    <a:pt x="0" y="277777"/>
                  </a:lnTo>
                  <a:lnTo>
                    <a:pt x="0" y="0"/>
                  </a:lnTo>
                  <a:lnTo>
                    <a:pt x="42815" y="0"/>
                  </a:lnTo>
                  <a:lnTo>
                    <a:pt x="42815" y="277777"/>
                  </a:lnTo>
                  <a:close/>
                </a:path>
              </a:pathLst>
            </a:custGeom>
            <a:solidFill>
              <a:srgbClr val="000000"/>
            </a:solidFill>
            <a:ln>
              <a:noFill/>
            </a:ln>
          </p:spPr>
        </p:sp>
        <p:pic>
          <p:nvPicPr>
            <p:cNvPr id="660" name="Google Shape;660;p53"/>
            <p:cNvPicPr preferRelativeResize="0"/>
            <p:nvPr/>
          </p:nvPicPr>
          <p:blipFill rotWithShape="1">
            <a:blip r:embed="rId4">
              <a:alphaModFix/>
            </a:blip>
            <a:srcRect b="0" l="0" r="0" t="0"/>
            <a:stretch/>
          </p:blipFill>
          <p:spPr>
            <a:xfrm>
              <a:off x="1614240" y="692280"/>
              <a:ext cx="165600" cy="205200"/>
            </a:xfrm>
            <a:prstGeom prst="rect">
              <a:avLst/>
            </a:prstGeom>
            <a:noFill/>
            <a:ln>
              <a:noFill/>
            </a:ln>
          </p:spPr>
        </p:pic>
        <p:sp>
          <p:nvSpPr>
            <p:cNvPr id="661" name="Google Shape;661;p53"/>
            <p:cNvSpPr/>
            <p:nvPr/>
          </p:nvSpPr>
          <p:spPr>
            <a:xfrm>
              <a:off x="1809000" y="616680"/>
              <a:ext cx="427680" cy="280800"/>
            </a:xfrm>
            <a:custGeom>
              <a:rect b="b" l="l" r="r" t="t"/>
              <a:pathLst>
                <a:path extrusionOk="0" h="281305" w="427989">
                  <a:moveTo>
                    <a:pt x="170040" y="176834"/>
                  </a:moveTo>
                  <a:lnTo>
                    <a:pt x="168770" y="155460"/>
                  </a:lnTo>
                  <a:lnTo>
                    <a:pt x="164947" y="136169"/>
                  </a:lnTo>
                  <a:lnTo>
                    <a:pt x="158584" y="118960"/>
                  </a:lnTo>
                  <a:lnTo>
                    <a:pt x="155155" y="113131"/>
                  </a:lnTo>
                  <a:lnTo>
                    <a:pt x="149682" y="103822"/>
                  </a:lnTo>
                  <a:lnTo>
                    <a:pt x="138417" y="91452"/>
                  </a:lnTo>
                  <a:lnTo>
                    <a:pt x="135788" y="89725"/>
                  </a:lnTo>
                  <a:lnTo>
                    <a:pt x="127228" y="84137"/>
                  </a:lnTo>
                  <a:lnTo>
                    <a:pt x="127228" y="176834"/>
                  </a:lnTo>
                  <a:lnTo>
                    <a:pt x="127228" y="180492"/>
                  </a:lnTo>
                  <a:lnTo>
                    <a:pt x="116865" y="225298"/>
                  </a:lnTo>
                  <a:lnTo>
                    <a:pt x="83540" y="243497"/>
                  </a:lnTo>
                  <a:lnTo>
                    <a:pt x="76060" y="243014"/>
                  </a:lnTo>
                  <a:lnTo>
                    <a:pt x="42811" y="217906"/>
                  </a:lnTo>
                  <a:lnTo>
                    <a:pt x="42811" y="138366"/>
                  </a:lnTo>
                  <a:lnTo>
                    <a:pt x="75653" y="113601"/>
                  </a:lnTo>
                  <a:lnTo>
                    <a:pt x="83197" y="113131"/>
                  </a:lnTo>
                  <a:lnTo>
                    <a:pt x="94462" y="114287"/>
                  </a:lnTo>
                  <a:lnTo>
                    <a:pt x="121691" y="141414"/>
                  </a:lnTo>
                  <a:lnTo>
                    <a:pt x="127228" y="176834"/>
                  </a:lnTo>
                  <a:lnTo>
                    <a:pt x="127228" y="84137"/>
                  </a:lnTo>
                  <a:lnTo>
                    <a:pt x="124917" y="82613"/>
                  </a:lnTo>
                  <a:lnTo>
                    <a:pt x="109181" y="77304"/>
                  </a:lnTo>
                  <a:lnTo>
                    <a:pt x="91198" y="75539"/>
                  </a:lnTo>
                  <a:lnTo>
                    <a:pt x="74307" y="76428"/>
                  </a:lnTo>
                  <a:lnTo>
                    <a:pt x="60604" y="79082"/>
                  </a:lnTo>
                  <a:lnTo>
                    <a:pt x="50114" y="83515"/>
                  </a:lnTo>
                  <a:lnTo>
                    <a:pt x="42811" y="89725"/>
                  </a:lnTo>
                  <a:lnTo>
                    <a:pt x="42811" y="0"/>
                  </a:lnTo>
                  <a:lnTo>
                    <a:pt x="0" y="0"/>
                  </a:lnTo>
                  <a:lnTo>
                    <a:pt x="0" y="277774"/>
                  </a:lnTo>
                  <a:lnTo>
                    <a:pt x="39598" y="277774"/>
                  </a:lnTo>
                  <a:lnTo>
                    <a:pt x="40640" y="264807"/>
                  </a:lnTo>
                  <a:lnTo>
                    <a:pt x="48552" y="272008"/>
                  </a:lnTo>
                  <a:lnTo>
                    <a:pt x="59677" y="277152"/>
                  </a:lnTo>
                  <a:lnTo>
                    <a:pt x="74002" y="280238"/>
                  </a:lnTo>
                  <a:lnTo>
                    <a:pt x="91541" y="281254"/>
                  </a:lnTo>
                  <a:lnTo>
                    <a:pt x="109308" y="279450"/>
                  </a:lnTo>
                  <a:lnTo>
                    <a:pt x="124904" y="274040"/>
                  </a:lnTo>
                  <a:lnTo>
                    <a:pt x="138328" y="265010"/>
                  </a:lnTo>
                  <a:lnTo>
                    <a:pt x="138506" y="264807"/>
                  </a:lnTo>
                  <a:lnTo>
                    <a:pt x="149593" y="252374"/>
                  </a:lnTo>
                  <a:lnTo>
                    <a:pt x="168757" y="201066"/>
                  </a:lnTo>
                  <a:lnTo>
                    <a:pt x="170040" y="180492"/>
                  </a:lnTo>
                  <a:lnTo>
                    <a:pt x="170040" y="176834"/>
                  </a:lnTo>
                  <a:close/>
                  <a:moveTo>
                    <a:pt x="246100" y="79019"/>
                  </a:moveTo>
                  <a:lnTo>
                    <a:pt x="203288" y="79019"/>
                  </a:lnTo>
                  <a:lnTo>
                    <a:pt x="203288" y="277774"/>
                  </a:lnTo>
                  <a:lnTo>
                    <a:pt x="246100" y="277774"/>
                  </a:lnTo>
                  <a:lnTo>
                    <a:pt x="246100" y="79019"/>
                  </a:lnTo>
                  <a:close/>
                  <a:moveTo>
                    <a:pt x="249402" y="27736"/>
                  </a:moveTo>
                  <a:lnTo>
                    <a:pt x="247256" y="22136"/>
                  </a:lnTo>
                  <a:lnTo>
                    <a:pt x="242963" y="17487"/>
                  </a:lnTo>
                  <a:lnTo>
                    <a:pt x="238671" y="12788"/>
                  </a:lnTo>
                  <a:lnTo>
                    <a:pt x="232702" y="10439"/>
                  </a:lnTo>
                  <a:lnTo>
                    <a:pt x="217208" y="10439"/>
                  </a:lnTo>
                  <a:lnTo>
                    <a:pt x="211201" y="12788"/>
                  </a:lnTo>
                  <a:lnTo>
                    <a:pt x="202907" y="22136"/>
                  </a:lnTo>
                  <a:lnTo>
                    <a:pt x="200850" y="27736"/>
                  </a:lnTo>
                  <a:lnTo>
                    <a:pt x="200863" y="40665"/>
                  </a:lnTo>
                  <a:lnTo>
                    <a:pt x="202907" y="46101"/>
                  </a:lnTo>
                  <a:lnTo>
                    <a:pt x="207022" y="50736"/>
                  </a:lnTo>
                  <a:lnTo>
                    <a:pt x="211201" y="55321"/>
                  </a:lnTo>
                  <a:lnTo>
                    <a:pt x="217208" y="57607"/>
                  </a:lnTo>
                  <a:lnTo>
                    <a:pt x="232702" y="57607"/>
                  </a:lnTo>
                  <a:lnTo>
                    <a:pt x="238671" y="55321"/>
                  </a:lnTo>
                  <a:lnTo>
                    <a:pt x="247256" y="46151"/>
                  </a:lnTo>
                  <a:lnTo>
                    <a:pt x="249402" y="40665"/>
                  </a:lnTo>
                  <a:lnTo>
                    <a:pt x="249402" y="27736"/>
                  </a:lnTo>
                  <a:close/>
                  <a:moveTo>
                    <a:pt x="335216" y="0"/>
                  </a:moveTo>
                  <a:lnTo>
                    <a:pt x="292392" y="0"/>
                  </a:lnTo>
                  <a:lnTo>
                    <a:pt x="292392" y="277774"/>
                  </a:lnTo>
                  <a:lnTo>
                    <a:pt x="335216" y="277774"/>
                  </a:lnTo>
                  <a:lnTo>
                    <a:pt x="335216" y="0"/>
                  </a:lnTo>
                  <a:close/>
                  <a:moveTo>
                    <a:pt x="424319" y="79019"/>
                  </a:moveTo>
                  <a:lnTo>
                    <a:pt x="381508" y="79019"/>
                  </a:lnTo>
                  <a:lnTo>
                    <a:pt x="381508" y="277774"/>
                  </a:lnTo>
                  <a:lnTo>
                    <a:pt x="424319" y="277774"/>
                  </a:lnTo>
                  <a:lnTo>
                    <a:pt x="424319" y="79019"/>
                  </a:lnTo>
                  <a:close/>
                  <a:moveTo>
                    <a:pt x="427634" y="27736"/>
                  </a:moveTo>
                  <a:lnTo>
                    <a:pt x="425488" y="22136"/>
                  </a:lnTo>
                  <a:lnTo>
                    <a:pt x="421195" y="17487"/>
                  </a:lnTo>
                  <a:lnTo>
                    <a:pt x="416902" y="12788"/>
                  </a:lnTo>
                  <a:lnTo>
                    <a:pt x="410921" y="10439"/>
                  </a:lnTo>
                  <a:lnTo>
                    <a:pt x="395427" y="10439"/>
                  </a:lnTo>
                  <a:lnTo>
                    <a:pt x="389432" y="12788"/>
                  </a:lnTo>
                  <a:lnTo>
                    <a:pt x="381127" y="22136"/>
                  </a:lnTo>
                  <a:lnTo>
                    <a:pt x="379069" y="27736"/>
                  </a:lnTo>
                  <a:lnTo>
                    <a:pt x="379095" y="40665"/>
                  </a:lnTo>
                  <a:lnTo>
                    <a:pt x="381127" y="46101"/>
                  </a:lnTo>
                  <a:lnTo>
                    <a:pt x="385254" y="50736"/>
                  </a:lnTo>
                  <a:lnTo>
                    <a:pt x="389432" y="55321"/>
                  </a:lnTo>
                  <a:lnTo>
                    <a:pt x="395427" y="57607"/>
                  </a:lnTo>
                  <a:lnTo>
                    <a:pt x="410921" y="57607"/>
                  </a:lnTo>
                  <a:lnTo>
                    <a:pt x="416902" y="55321"/>
                  </a:lnTo>
                  <a:lnTo>
                    <a:pt x="425488" y="46151"/>
                  </a:lnTo>
                  <a:lnTo>
                    <a:pt x="427634" y="40665"/>
                  </a:lnTo>
                  <a:lnTo>
                    <a:pt x="427634" y="27736"/>
                  </a:lnTo>
                  <a:close/>
                </a:path>
              </a:pathLst>
            </a:custGeom>
            <a:solidFill>
              <a:srgbClr val="000000"/>
            </a:solidFill>
            <a:ln>
              <a:noFill/>
            </a:ln>
          </p:spPr>
        </p:sp>
        <p:pic>
          <p:nvPicPr>
            <p:cNvPr id="662" name="Google Shape;662;p53"/>
            <p:cNvPicPr preferRelativeResize="0"/>
            <p:nvPr/>
          </p:nvPicPr>
          <p:blipFill rotWithShape="1">
            <a:blip r:embed="rId5">
              <a:alphaModFix/>
            </a:blip>
            <a:srcRect b="0" l="0" r="0" t="0"/>
            <a:stretch/>
          </p:blipFill>
          <p:spPr>
            <a:xfrm>
              <a:off x="2253960" y="650160"/>
              <a:ext cx="112680" cy="247680"/>
            </a:xfrm>
            <a:prstGeom prst="rect">
              <a:avLst/>
            </a:prstGeom>
            <a:noFill/>
            <a:ln>
              <a:noFill/>
            </a:ln>
          </p:spPr>
        </p:pic>
        <p:sp>
          <p:nvSpPr>
            <p:cNvPr id="663" name="Google Shape;663;p53"/>
            <p:cNvSpPr/>
            <p:nvPr/>
          </p:nvSpPr>
          <p:spPr>
            <a:xfrm>
              <a:off x="2365200" y="69588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grpSp>
        <p:nvGrpSpPr>
          <p:cNvPr id="664" name="Google Shape;664;p53"/>
          <p:cNvGrpSpPr/>
          <p:nvPr/>
        </p:nvGrpSpPr>
        <p:grpSpPr>
          <a:xfrm>
            <a:off x="2638800" y="616680"/>
            <a:ext cx="556560" cy="280800"/>
            <a:chOff x="2638800" y="616680"/>
            <a:chExt cx="556560" cy="280800"/>
          </a:xfrm>
        </p:grpSpPr>
        <p:pic>
          <p:nvPicPr>
            <p:cNvPr id="665" name="Google Shape;665;p53"/>
            <p:cNvPicPr preferRelativeResize="0"/>
            <p:nvPr/>
          </p:nvPicPr>
          <p:blipFill rotWithShape="1">
            <a:blip r:embed="rId4">
              <a:alphaModFix/>
            </a:blip>
            <a:srcRect b="0" l="0" r="0" t="0"/>
            <a:stretch/>
          </p:blipFill>
          <p:spPr>
            <a:xfrm>
              <a:off x="2638800" y="692280"/>
              <a:ext cx="165600" cy="205200"/>
            </a:xfrm>
            <a:prstGeom prst="rect">
              <a:avLst/>
            </a:prstGeom>
            <a:noFill/>
            <a:ln>
              <a:noFill/>
            </a:ln>
          </p:spPr>
        </p:pic>
        <p:pic>
          <p:nvPicPr>
            <p:cNvPr id="666" name="Google Shape;666;p53"/>
            <p:cNvPicPr preferRelativeResize="0"/>
            <p:nvPr/>
          </p:nvPicPr>
          <p:blipFill rotWithShape="1">
            <a:blip r:embed="rId6">
              <a:alphaModFix/>
            </a:blip>
            <a:srcRect b="0" l="0" r="0" t="0"/>
            <a:stretch/>
          </p:blipFill>
          <p:spPr>
            <a:xfrm>
              <a:off x="2833920" y="692280"/>
              <a:ext cx="158040" cy="201960"/>
            </a:xfrm>
            <a:prstGeom prst="rect">
              <a:avLst/>
            </a:prstGeom>
            <a:noFill/>
            <a:ln>
              <a:noFill/>
            </a:ln>
          </p:spPr>
        </p:pic>
        <p:sp>
          <p:nvSpPr>
            <p:cNvPr id="667" name="Google Shape;667;p53"/>
            <p:cNvSpPr/>
            <p:nvPr/>
          </p:nvSpPr>
          <p:spPr>
            <a:xfrm>
              <a:off x="3026160" y="616680"/>
              <a:ext cx="169200" cy="280800"/>
            </a:xfrm>
            <a:custGeom>
              <a:rect b="b" l="l" r="r" t="t"/>
              <a:pathLst>
                <a:path extrusionOk="0" h="281305"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668" name="Google Shape;668;p53"/>
          <p:cNvGrpSpPr/>
          <p:nvPr/>
        </p:nvGrpSpPr>
        <p:grpSpPr>
          <a:xfrm>
            <a:off x="3320280" y="616680"/>
            <a:ext cx="1759680" cy="353880"/>
            <a:chOff x="3320280" y="616680"/>
            <a:chExt cx="1759680" cy="353880"/>
          </a:xfrm>
        </p:grpSpPr>
        <p:sp>
          <p:nvSpPr>
            <p:cNvPr id="669" name="Google Shape;669;p53"/>
            <p:cNvSpPr/>
            <p:nvPr/>
          </p:nvSpPr>
          <p:spPr>
            <a:xfrm>
              <a:off x="3320280" y="627120"/>
              <a:ext cx="205920" cy="270720"/>
            </a:xfrm>
            <a:custGeom>
              <a:rect b="b" l="l" r="r" t="t"/>
              <a:pathLst>
                <a:path extrusionOk="0" h="271144" w="20637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1"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000000"/>
            </a:solidFill>
            <a:ln>
              <a:noFill/>
            </a:ln>
          </p:spPr>
        </p:sp>
        <p:pic>
          <p:nvPicPr>
            <p:cNvPr id="670" name="Google Shape;670;p53"/>
            <p:cNvPicPr preferRelativeResize="0"/>
            <p:nvPr/>
          </p:nvPicPr>
          <p:blipFill rotWithShape="1">
            <a:blip r:embed="rId7">
              <a:alphaModFix/>
            </a:blip>
            <a:srcRect b="0" l="0" r="0" t="0"/>
            <a:stretch/>
          </p:blipFill>
          <p:spPr>
            <a:xfrm>
              <a:off x="3549240" y="692280"/>
              <a:ext cx="181440" cy="205200"/>
            </a:xfrm>
            <a:prstGeom prst="rect">
              <a:avLst/>
            </a:prstGeom>
            <a:noFill/>
            <a:ln>
              <a:noFill/>
            </a:ln>
          </p:spPr>
        </p:pic>
        <p:sp>
          <p:nvSpPr>
            <p:cNvPr id="671" name="Google Shape;671;p53"/>
            <p:cNvSpPr/>
            <p:nvPr/>
          </p:nvSpPr>
          <p:spPr>
            <a:xfrm>
              <a:off x="3758040" y="616680"/>
              <a:ext cx="557640" cy="350280"/>
            </a:xfrm>
            <a:custGeom>
              <a:rect b="b" l="l" r="r" t="t"/>
              <a:pathLst>
                <a:path extrusionOk="0" h="350519" w="558164">
                  <a:moveTo>
                    <a:pt x="274637" y="148805"/>
                  </a:moveTo>
                  <a:lnTo>
                    <a:pt x="264502" y="103390"/>
                  </a:lnTo>
                  <a:lnTo>
                    <a:pt x="221564" y="76644"/>
                  </a:lnTo>
                  <a:lnTo>
                    <a:pt x="206248" y="75539"/>
                  </a:lnTo>
                  <a:lnTo>
                    <a:pt x="195707" y="76098"/>
                  </a:lnTo>
                  <a:lnTo>
                    <a:pt x="154990" y="93002"/>
                  </a:lnTo>
                  <a:lnTo>
                    <a:pt x="147243" y="100596"/>
                  </a:lnTo>
                  <a:lnTo>
                    <a:pt x="144322" y="96075"/>
                  </a:lnTo>
                  <a:lnTo>
                    <a:pt x="110782" y="77520"/>
                  </a:lnTo>
                  <a:lnTo>
                    <a:pt x="92417" y="75539"/>
                  </a:lnTo>
                  <a:lnTo>
                    <a:pt x="75057" y="76517"/>
                  </a:lnTo>
                  <a:lnTo>
                    <a:pt x="60756" y="79451"/>
                  </a:lnTo>
                  <a:lnTo>
                    <a:pt x="49517" y="84353"/>
                  </a:lnTo>
                  <a:lnTo>
                    <a:pt x="41338" y="91198"/>
                  </a:lnTo>
                  <a:lnTo>
                    <a:pt x="40894" y="79019"/>
                  </a:lnTo>
                  <a:lnTo>
                    <a:pt x="0" y="79019"/>
                  </a:lnTo>
                  <a:lnTo>
                    <a:pt x="0" y="277774"/>
                  </a:lnTo>
                  <a:lnTo>
                    <a:pt x="42811" y="277774"/>
                  </a:lnTo>
                  <a:lnTo>
                    <a:pt x="42811" y="135674"/>
                  </a:lnTo>
                  <a:lnTo>
                    <a:pt x="48882" y="125806"/>
                  </a:lnTo>
                  <a:lnTo>
                    <a:pt x="57264" y="118770"/>
                  </a:lnTo>
                  <a:lnTo>
                    <a:pt x="67945" y="114541"/>
                  </a:lnTo>
                  <a:lnTo>
                    <a:pt x="80924" y="113131"/>
                  </a:lnTo>
                  <a:lnTo>
                    <a:pt x="88671" y="113626"/>
                  </a:lnTo>
                  <a:lnTo>
                    <a:pt x="115912" y="148640"/>
                  </a:lnTo>
                  <a:lnTo>
                    <a:pt x="115912" y="277774"/>
                  </a:lnTo>
                  <a:lnTo>
                    <a:pt x="158546" y="277774"/>
                  </a:lnTo>
                  <a:lnTo>
                    <a:pt x="158546" y="147853"/>
                  </a:lnTo>
                  <a:lnTo>
                    <a:pt x="159842" y="140906"/>
                  </a:lnTo>
                  <a:lnTo>
                    <a:pt x="188696" y="113766"/>
                  </a:lnTo>
                  <a:lnTo>
                    <a:pt x="196837" y="113131"/>
                  </a:lnTo>
                  <a:lnTo>
                    <a:pt x="204685" y="113576"/>
                  </a:lnTo>
                  <a:lnTo>
                    <a:pt x="231825" y="148463"/>
                  </a:lnTo>
                  <a:lnTo>
                    <a:pt x="231825" y="277774"/>
                  </a:lnTo>
                  <a:lnTo>
                    <a:pt x="274637" y="277774"/>
                  </a:lnTo>
                  <a:lnTo>
                    <a:pt x="274637" y="148805"/>
                  </a:lnTo>
                  <a:close/>
                  <a:moveTo>
                    <a:pt x="481761" y="176834"/>
                  </a:moveTo>
                  <a:lnTo>
                    <a:pt x="476681" y="136169"/>
                  </a:lnTo>
                  <a:lnTo>
                    <a:pt x="450342" y="91554"/>
                  </a:lnTo>
                  <a:lnTo>
                    <a:pt x="438937" y="84061"/>
                  </a:lnTo>
                  <a:lnTo>
                    <a:pt x="438937" y="176834"/>
                  </a:lnTo>
                  <a:lnTo>
                    <a:pt x="438937" y="180492"/>
                  </a:lnTo>
                  <a:lnTo>
                    <a:pt x="427977" y="225742"/>
                  </a:lnTo>
                  <a:lnTo>
                    <a:pt x="393865" y="244360"/>
                  </a:lnTo>
                  <a:lnTo>
                    <a:pt x="381533" y="243001"/>
                  </a:lnTo>
                  <a:lnTo>
                    <a:pt x="370928" y="238925"/>
                  </a:lnTo>
                  <a:lnTo>
                    <a:pt x="362051" y="232130"/>
                  </a:lnTo>
                  <a:lnTo>
                    <a:pt x="354876" y="222605"/>
                  </a:lnTo>
                  <a:lnTo>
                    <a:pt x="354876" y="135229"/>
                  </a:lnTo>
                  <a:lnTo>
                    <a:pt x="361962" y="125564"/>
                  </a:lnTo>
                  <a:lnTo>
                    <a:pt x="370763" y="118656"/>
                  </a:lnTo>
                  <a:lnTo>
                    <a:pt x="381279" y="114515"/>
                  </a:lnTo>
                  <a:lnTo>
                    <a:pt x="393509" y="113131"/>
                  </a:lnTo>
                  <a:lnTo>
                    <a:pt x="404482" y="114287"/>
                  </a:lnTo>
                  <a:lnTo>
                    <a:pt x="432777" y="141439"/>
                  </a:lnTo>
                  <a:lnTo>
                    <a:pt x="438937" y="176834"/>
                  </a:lnTo>
                  <a:lnTo>
                    <a:pt x="438937" y="84061"/>
                  </a:lnTo>
                  <a:lnTo>
                    <a:pt x="436740" y="82613"/>
                  </a:lnTo>
                  <a:lnTo>
                    <a:pt x="420966" y="77304"/>
                  </a:lnTo>
                  <a:lnTo>
                    <a:pt x="402920" y="75539"/>
                  </a:lnTo>
                  <a:lnTo>
                    <a:pt x="385876" y="76542"/>
                  </a:lnTo>
                  <a:lnTo>
                    <a:pt x="371830" y="79540"/>
                  </a:lnTo>
                  <a:lnTo>
                    <a:pt x="360768" y="84543"/>
                  </a:lnTo>
                  <a:lnTo>
                    <a:pt x="352704" y="91554"/>
                  </a:lnTo>
                  <a:lnTo>
                    <a:pt x="351739" y="79019"/>
                  </a:lnTo>
                  <a:lnTo>
                    <a:pt x="312064" y="79019"/>
                  </a:lnTo>
                  <a:lnTo>
                    <a:pt x="312064" y="350177"/>
                  </a:lnTo>
                  <a:lnTo>
                    <a:pt x="354876" y="350177"/>
                  </a:lnTo>
                  <a:lnTo>
                    <a:pt x="354876" y="267766"/>
                  </a:lnTo>
                  <a:lnTo>
                    <a:pt x="362546" y="273672"/>
                  </a:lnTo>
                  <a:lnTo>
                    <a:pt x="373189" y="277888"/>
                  </a:lnTo>
                  <a:lnTo>
                    <a:pt x="386829" y="280416"/>
                  </a:lnTo>
                  <a:lnTo>
                    <a:pt x="403440" y="281254"/>
                  </a:lnTo>
                  <a:lnTo>
                    <a:pt x="421182" y="279450"/>
                  </a:lnTo>
                  <a:lnTo>
                    <a:pt x="436765" y="274040"/>
                  </a:lnTo>
                  <a:lnTo>
                    <a:pt x="446062" y="267766"/>
                  </a:lnTo>
                  <a:lnTo>
                    <a:pt x="450164" y="265010"/>
                  </a:lnTo>
                  <a:lnTo>
                    <a:pt x="461391" y="252374"/>
                  </a:lnTo>
                  <a:lnTo>
                    <a:pt x="466039" y="244360"/>
                  </a:lnTo>
                  <a:lnTo>
                    <a:pt x="470306" y="237007"/>
                  </a:lnTo>
                  <a:lnTo>
                    <a:pt x="476669" y="219913"/>
                  </a:lnTo>
                  <a:lnTo>
                    <a:pt x="480479" y="201066"/>
                  </a:lnTo>
                  <a:lnTo>
                    <a:pt x="481761" y="180492"/>
                  </a:lnTo>
                  <a:lnTo>
                    <a:pt x="481761" y="176834"/>
                  </a:lnTo>
                  <a:close/>
                  <a:moveTo>
                    <a:pt x="558165" y="0"/>
                  </a:moveTo>
                  <a:lnTo>
                    <a:pt x="515353" y="0"/>
                  </a:lnTo>
                  <a:lnTo>
                    <a:pt x="515353" y="277774"/>
                  </a:lnTo>
                  <a:lnTo>
                    <a:pt x="558165" y="277774"/>
                  </a:lnTo>
                  <a:lnTo>
                    <a:pt x="558165" y="0"/>
                  </a:lnTo>
                  <a:close/>
                </a:path>
              </a:pathLst>
            </a:custGeom>
            <a:solidFill>
              <a:srgbClr val="000000"/>
            </a:solidFill>
            <a:ln>
              <a:noFill/>
            </a:ln>
          </p:spPr>
        </p:sp>
        <p:pic>
          <p:nvPicPr>
            <p:cNvPr id="672" name="Google Shape;672;p53"/>
            <p:cNvPicPr preferRelativeResize="0"/>
            <p:nvPr/>
          </p:nvPicPr>
          <p:blipFill rotWithShape="1">
            <a:blip r:embed="rId8">
              <a:alphaModFix/>
            </a:blip>
            <a:srcRect b="0" l="0" r="0" t="0"/>
            <a:stretch/>
          </p:blipFill>
          <p:spPr>
            <a:xfrm>
              <a:off x="4351320" y="692280"/>
              <a:ext cx="356760" cy="205200"/>
            </a:xfrm>
            <a:prstGeom prst="rect">
              <a:avLst/>
            </a:prstGeom>
            <a:noFill/>
            <a:ln>
              <a:noFill/>
            </a:ln>
          </p:spPr>
        </p:pic>
        <p:sp>
          <p:nvSpPr>
            <p:cNvPr id="673" name="Google Shape;673;p53"/>
            <p:cNvSpPr/>
            <p:nvPr/>
          </p:nvSpPr>
          <p:spPr>
            <a:xfrm>
              <a:off x="4727520" y="62712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674" name="Google Shape;674;p53"/>
            <p:cNvPicPr preferRelativeResize="0"/>
            <p:nvPr/>
          </p:nvPicPr>
          <p:blipFill rotWithShape="1">
            <a:blip r:embed="rId9">
              <a:alphaModFix/>
            </a:blip>
            <a:srcRect b="0" l="0" r="0" t="0"/>
            <a:stretch/>
          </p:blipFill>
          <p:spPr>
            <a:xfrm>
              <a:off x="4793400" y="650160"/>
              <a:ext cx="112680" cy="247680"/>
            </a:xfrm>
            <a:prstGeom prst="rect">
              <a:avLst/>
            </a:prstGeom>
            <a:noFill/>
            <a:ln>
              <a:noFill/>
            </a:ln>
          </p:spPr>
        </p:pic>
        <p:sp>
          <p:nvSpPr>
            <p:cNvPr id="675" name="Google Shape;675;p53"/>
            <p:cNvSpPr/>
            <p:nvPr/>
          </p:nvSpPr>
          <p:spPr>
            <a:xfrm>
              <a:off x="4905000" y="69588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1" y="245274"/>
                  </a:lnTo>
                  <a:lnTo>
                    <a:pt x="74513" y="260634"/>
                  </a:lnTo>
                  <a:lnTo>
                    <a:pt x="59529" y="270424"/>
                  </a:lnTo>
                  <a:lnTo>
                    <a:pt x="42119" y="274644"/>
                  </a:lnTo>
                  <a:lnTo>
                    <a:pt x="29065" y="274818"/>
                  </a:lnTo>
                  <a:close/>
                </a:path>
              </a:pathLst>
            </a:custGeom>
            <a:solidFill>
              <a:srgbClr val="000000"/>
            </a:solidFill>
            <a:ln>
              <a:noFill/>
            </a:ln>
          </p:spPr>
        </p:sp>
      </p:grpSp>
      <p:sp>
        <p:nvSpPr>
          <p:cNvPr id="676" name="Google Shape;676;p53"/>
          <p:cNvSpPr/>
          <p:nvPr/>
        </p:nvSpPr>
        <p:spPr>
          <a:xfrm>
            <a:off x="5057640" y="525600"/>
            <a:ext cx="491148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Managing and processing the</a:t>
            </a:r>
            <a:endParaRPr b="0" i="0" sz="2800" u="none" cap="none" strike="noStrike">
              <a:latin typeface="Arial"/>
              <a:ea typeface="Arial"/>
              <a:cs typeface="Arial"/>
              <a:sym typeface="Arial"/>
            </a:endParaRPr>
          </a:p>
        </p:txBody>
      </p:sp>
      <p:sp>
        <p:nvSpPr>
          <p:cNvPr id="677" name="Google Shape;677;p53"/>
          <p:cNvSpPr/>
          <p:nvPr/>
        </p:nvSpPr>
        <p:spPr>
          <a:xfrm>
            <a:off x="902880" y="948600"/>
            <a:ext cx="8235720" cy="87552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vast volume of data generated by IoT devices poses scalability challenges.</a:t>
            </a:r>
            <a:endParaRPr b="0" i="0" sz="2800" u="none" cap="none" strike="noStrike">
              <a:latin typeface="Arial"/>
              <a:ea typeface="Arial"/>
              <a:cs typeface="Arial"/>
              <a:sym typeface="Arial"/>
            </a:endParaRPr>
          </a:p>
        </p:txBody>
      </p:sp>
      <p:grpSp>
        <p:nvGrpSpPr>
          <p:cNvPr id="678" name="Google Shape;678;p53"/>
          <p:cNvGrpSpPr/>
          <p:nvPr/>
        </p:nvGrpSpPr>
        <p:grpSpPr>
          <a:xfrm>
            <a:off x="945000" y="2494800"/>
            <a:ext cx="765360" cy="338400"/>
            <a:chOff x="945000" y="2494800"/>
            <a:chExt cx="765360" cy="338400"/>
          </a:xfrm>
        </p:grpSpPr>
        <p:sp>
          <p:nvSpPr>
            <p:cNvPr id="679" name="Google Shape;679;p53"/>
            <p:cNvSpPr/>
            <p:nvPr/>
          </p:nvSpPr>
          <p:spPr>
            <a:xfrm>
              <a:off x="945000" y="2494800"/>
              <a:ext cx="194760" cy="263880"/>
            </a:xfrm>
            <a:custGeom>
              <a:rect b="b" l="l" r="r" t="t"/>
              <a:pathLst>
                <a:path extrusionOk="0" h="264160" w="194944">
                  <a:moveTo>
                    <a:pt x="44033" y="263854"/>
                  </a:moveTo>
                  <a:lnTo>
                    <a:pt x="0" y="263854"/>
                  </a:lnTo>
                  <a:lnTo>
                    <a:pt x="0" y="0"/>
                  </a:lnTo>
                  <a:lnTo>
                    <a:pt x="89111" y="0"/>
                  </a:lnTo>
                  <a:lnTo>
                    <a:pt x="110149" y="1305"/>
                  </a:lnTo>
                  <a:lnTo>
                    <a:pt x="158382" y="20885"/>
                  </a:lnTo>
                  <a:lnTo>
                    <a:pt x="172215" y="37942"/>
                  </a:lnTo>
                  <a:lnTo>
                    <a:pt x="44033" y="37942"/>
                  </a:lnTo>
                  <a:lnTo>
                    <a:pt x="44033" y="123398"/>
                  </a:lnTo>
                  <a:lnTo>
                    <a:pt x="170718" y="123398"/>
                  </a:lnTo>
                  <a:lnTo>
                    <a:pt x="169346" y="125661"/>
                  </a:lnTo>
                  <a:lnTo>
                    <a:pt x="162178" y="134401"/>
                  </a:lnTo>
                  <a:lnTo>
                    <a:pt x="154422" y="141651"/>
                  </a:lnTo>
                  <a:lnTo>
                    <a:pt x="146079" y="147411"/>
                  </a:lnTo>
                  <a:lnTo>
                    <a:pt x="137148" y="151681"/>
                  </a:lnTo>
                  <a:lnTo>
                    <a:pt x="142393" y="161166"/>
                  </a:lnTo>
                  <a:lnTo>
                    <a:pt x="44033" y="161166"/>
                  </a:lnTo>
                  <a:lnTo>
                    <a:pt x="44033" y="263854"/>
                  </a:lnTo>
                  <a:close/>
                  <a:moveTo>
                    <a:pt x="170718" y="123398"/>
                  </a:moveTo>
                  <a:lnTo>
                    <a:pt x="90155" y="123398"/>
                  </a:lnTo>
                  <a:lnTo>
                    <a:pt x="101762" y="122631"/>
                  </a:lnTo>
                  <a:lnTo>
                    <a:pt x="111781" y="120331"/>
                  </a:lnTo>
                  <a:lnTo>
                    <a:pt x="138475" y="89704"/>
                  </a:lnTo>
                  <a:lnTo>
                    <a:pt x="139236" y="81279"/>
                  </a:lnTo>
                  <a:lnTo>
                    <a:pt x="138508" y="71902"/>
                  </a:lnTo>
                  <a:lnTo>
                    <a:pt x="112172" y="40900"/>
                  </a:lnTo>
                  <a:lnTo>
                    <a:pt x="89111" y="37942"/>
                  </a:lnTo>
                  <a:lnTo>
                    <a:pt x="172215" y="37942"/>
                  </a:lnTo>
                  <a:lnTo>
                    <a:pt x="176917" y="46426"/>
                  </a:lnTo>
                  <a:lnTo>
                    <a:pt x="181551" y="62689"/>
                  </a:lnTo>
                  <a:lnTo>
                    <a:pt x="183096" y="81279"/>
                  </a:lnTo>
                  <a:lnTo>
                    <a:pt x="182237" y="93549"/>
                  </a:lnTo>
                  <a:lnTo>
                    <a:pt x="179659" y="105036"/>
                  </a:lnTo>
                  <a:lnTo>
                    <a:pt x="175362" y="115740"/>
                  </a:lnTo>
                  <a:lnTo>
                    <a:pt x="170718" y="123398"/>
                  </a:lnTo>
                  <a:close/>
                  <a:moveTo>
                    <a:pt x="194409" y="263854"/>
                  </a:moveTo>
                  <a:lnTo>
                    <a:pt x="150201" y="263854"/>
                  </a:lnTo>
                  <a:lnTo>
                    <a:pt x="95203" y="161166"/>
                  </a:lnTo>
                  <a:lnTo>
                    <a:pt x="142393" y="161166"/>
                  </a:lnTo>
                  <a:lnTo>
                    <a:pt x="194409" y="255238"/>
                  </a:lnTo>
                  <a:lnTo>
                    <a:pt x="194409" y="263854"/>
                  </a:lnTo>
                  <a:close/>
                </a:path>
              </a:pathLst>
            </a:custGeom>
            <a:solidFill>
              <a:srgbClr val="000000"/>
            </a:solidFill>
            <a:ln>
              <a:noFill/>
            </a:ln>
          </p:spPr>
        </p:sp>
        <p:pic>
          <p:nvPicPr>
            <p:cNvPr id="680" name="Google Shape;680;p53"/>
            <p:cNvPicPr preferRelativeResize="0"/>
            <p:nvPr/>
          </p:nvPicPr>
          <p:blipFill rotWithShape="1">
            <a:blip r:embed="rId10">
              <a:alphaModFix/>
            </a:blip>
            <a:srcRect b="0" l="0" r="0" t="0"/>
            <a:stretch/>
          </p:blipFill>
          <p:spPr>
            <a:xfrm>
              <a:off x="1154520" y="2556720"/>
              <a:ext cx="169920" cy="205200"/>
            </a:xfrm>
            <a:prstGeom prst="rect">
              <a:avLst/>
            </a:prstGeom>
            <a:noFill/>
            <a:ln>
              <a:noFill/>
            </a:ln>
          </p:spPr>
        </p:pic>
        <p:sp>
          <p:nvSpPr>
            <p:cNvPr id="681" name="Google Shape;681;p53"/>
            <p:cNvSpPr/>
            <p:nvPr/>
          </p:nvSpPr>
          <p:spPr>
            <a:xfrm>
              <a:off x="1344600" y="2556720"/>
              <a:ext cx="169200" cy="276480"/>
            </a:xfrm>
            <a:custGeom>
              <a:rect b="b" l="l" r="r" t="t"/>
              <a:pathLst>
                <a:path extrusionOk="0" h="276860" w="169544">
                  <a:moveTo>
                    <a:pt x="79191" y="205722"/>
                  </a:moveTo>
                  <a:lnTo>
                    <a:pt x="32932" y="189471"/>
                  </a:lnTo>
                  <a:lnTo>
                    <a:pt x="5330" y="144414"/>
                  </a:lnTo>
                  <a:lnTo>
                    <a:pt x="0" y="104949"/>
                  </a:lnTo>
                  <a:lnTo>
                    <a:pt x="0" y="101294"/>
                  </a:lnTo>
                  <a:lnTo>
                    <a:pt x="5308" y="60568"/>
                  </a:lnTo>
                  <a:lnTo>
                    <a:pt x="32840" y="15859"/>
                  </a:lnTo>
                  <a:lnTo>
                    <a:pt x="79539" y="0"/>
                  </a:lnTo>
                  <a:lnTo>
                    <a:pt x="96573" y="984"/>
                  </a:lnTo>
                  <a:lnTo>
                    <a:pt x="110519" y="3937"/>
                  </a:lnTo>
                  <a:lnTo>
                    <a:pt x="121375" y="8860"/>
                  </a:lnTo>
                  <a:lnTo>
                    <a:pt x="129142" y="15751"/>
                  </a:lnTo>
                  <a:lnTo>
                    <a:pt x="169346" y="15751"/>
                  </a:lnTo>
                  <a:lnTo>
                    <a:pt x="169346" y="37593"/>
                  </a:lnTo>
                  <a:lnTo>
                    <a:pt x="87371" y="37593"/>
                  </a:lnTo>
                  <a:lnTo>
                    <a:pt x="76531" y="38752"/>
                  </a:lnTo>
                  <a:lnTo>
                    <a:pt x="48662" y="65903"/>
                  </a:lnTo>
                  <a:lnTo>
                    <a:pt x="42641" y="101294"/>
                  </a:lnTo>
                  <a:lnTo>
                    <a:pt x="42641" y="104949"/>
                  </a:lnTo>
                  <a:lnTo>
                    <a:pt x="53258" y="149766"/>
                  </a:lnTo>
                  <a:lnTo>
                    <a:pt x="87023" y="167954"/>
                  </a:lnTo>
                  <a:lnTo>
                    <a:pt x="169346" y="167954"/>
                  </a:lnTo>
                  <a:lnTo>
                    <a:pt x="169346" y="192234"/>
                  </a:lnTo>
                  <a:lnTo>
                    <a:pt x="126705" y="192234"/>
                  </a:lnTo>
                  <a:lnTo>
                    <a:pt x="119428" y="198135"/>
                  </a:lnTo>
                  <a:lnTo>
                    <a:pt x="109083" y="202350"/>
                  </a:lnTo>
                  <a:lnTo>
                    <a:pt x="95671" y="204879"/>
                  </a:lnTo>
                  <a:lnTo>
                    <a:pt x="79191" y="205722"/>
                  </a:lnTo>
                  <a:close/>
                  <a:moveTo>
                    <a:pt x="169346" y="15751"/>
                  </a:moveTo>
                  <a:lnTo>
                    <a:pt x="129142" y="15751"/>
                  </a:lnTo>
                  <a:lnTo>
                    <a:pt x="130012" y="3480"/>
                  </a:lnTo>
                  <a:lnTo>
                    <a:pt x="169346" y="3480"/>
                  </a:lnTo>
                  <a:lnTo>
                    <a:pt x="169346" y="15751"/>
                  </a:lnTo>
                  <a:close/>
                  <a:moveTo>
                    <a:pt x="169346" y="167954"/>
                  </a:moveTo>
                  <a:lnTo>
                    <a:pt x="87023" y="167954"/>
                  </a:lnTo>
                  <a:lnTo>
                    <a:pt x="99782" y="166464"/>
                  </a:lnTo>
                  <a:lnTo>
                    <a:pt x="110649" y="161993"/>
                  </a:lnTo>
                  <a:lnTo>
                    <a:pt x="119624" y="154542"/>
                  </a:lnTo>
                  <a:lnTo>
                    <a:pt x="126705" y="144110"/>
                  </a:lnTo>
                  <a:lnTo>
                    <a:pt x="126705" y="60829"/>
                  </a:lnTo>
                  <a:lnTo>
                    <a:pt x="94632" y="38023"/>
                  </a:lnTo>
                  <a:lnTo>
                    <a:pt x="87371" y="37593"/>
                  </a:lnTo>
                  <a:lnTo>
                    <a:pt x="169346" y="37593"/>
                  </a:lnTo>
                  <a:lnTo>
                    <a:pt x="169346" y="167954"/>
                  </a:lnTo>
                  <a:close/>
                  <a:moveTo>
                    <a:pt x="157399" y="239661"/>
                  </a:moveTo>
                  <a:lnTo>
                    <a:pt x="81975" y="239661"/>
                  </a:lnTo>
                  <a:lnTo>
                    <a:pt x="91787" y="238954"/>
                  </a:lnTo>
                  <a:lnTo>
                    <a:pt x="100511" y="236833"/>
                  </a:lnTo>
                  <a:lnTo>
                    <a:pt x="125955" y="205113"/>
                  </a:lnTo>
                  <a:lnTo>
                    <a:pt x="126705" y="194583"/>
                  </a:lnTo>
                  <a:lnTo>
                    <a:pt x="126705" y="192234"/>
                  </a:lnTo>
                  <a:lnTo>
                    <a:pt x="169346" y="192234"/>
                  </a:lnTo>
                  <a:lnTo>
                    <a:pt x="169221" y="194583"/>
                  </a:lnTo>
                  <a:lnTo>
                    <a:pt x="167851" y="211748"/>
                  </a:lnTo>
                  <a:lnTo>
                    <a:pt x="163364" y="228261"/>
                  </a:lnTo>
                  <a:lnTo>
                    <a:pt x="157399" y="239661"/>
                  </a:lnTo>
                  <a:close/>
                  <a:moveTo>
                    <a:pt x="84412" y="276559"/>
                  </a:moveTo>
                  <a:lnTo>
                    <a:pt x="46470" y="268988"/>
                  </a:lnTo>
                  <a:lnTo>
                    <a:pt x="8006" y="238182"/>
                  </a:lnTo>
                  <a:lnTo>
                    <a:pt x="31676" y="211379"/>
                  </a:lnTo>
                  <a:lnTo>
                    <a:pt x="43500" y="223752"/>
                  </a:lnTo>
                  <a:lnTo>
                    <a:pt x="55825" y="232591"/>
                  </a:lnTo>
                  <a:lnTo>
                    <a:pt x="68650" y="237893"/>
                  </a:lnTo>
                  <a:lnTo>
                    <a:pt x="81975" y="239661"/>
                  </a:lnTo>
                  <a:lnTo>
                    <a:pt x="157399" y="239661"/>
                  </a:lnTo>
                  <a:lnTo>
                    <a:pt x="155885" y="242555"/>
                  </a:lnTo>
                  <a:lnTo>
                    <a:pt x="145415" y="254629"/>
                  </a:lnTo>
                  <a:lnTo>
                    <a:pt x="132661" y="264223"/>
                  </a:lnTo>
                  <a:lnTo>
                    <a:pt x="118242" y="271076"/>
                  </a:lnTo>
                  <a:lnTo>
                    <a:pt x="102159" y="275188"/>
                  </a:lnTo>
                  <a:lnTo>
                    <a:pt x="84412" y="276559"/>
                  </a:lnTo>
                  <a:close/>
                </a:path>
              </a:pathLst>
            </a:custGeom>
            <a:solidFill>
              <a:srgbClr val="000000"/>
            </a:solidFill>
            <a:ln>
              <a:noFill/>
            </a:ln>
          </p:spPr>
        </p:sp>
        <p:pic>
          <p:nvPicPr>
            <p:cNvPr id="682" name="Google Shape;682;p53"/>
            <p:cNvPicPr preferRelativeResize="0"/>
            <p:nvPr/>
          </p:nvPicPr>
          <p:blipFill rotWithShape="1">
            <a:blip r:embed="rId11">
              <a:alphaModFix/>
            </a:blip>
            <a:srcRect b="0" l="0" r="0" t="0"/>
            <a:stretch/>
          </p:blipFill>
          <p:spPr>
            <a:xfrm>
              <a:off x="1551960" y="2559960"/>
              <a:ext cx="158400" cy="201960"/>
            </a:xfrm>
            <a:prstGeom prst="rect">
              <a:avLst/>
            </a:prstGeom>
            <a:noFill/>
            <a:ln>
              <a:noFill/>
            </a:ln>
          </p:spPr>
        </p:pic>
      </p:grpSp>
      <p:grpSp>
        <p:nvGrpSpPr>
          <p:cNvPr id="683" name="Google Shape;683;p53"/>
          <p:cNvGrpSpPr/>
          <p:nvPr/>
        </p:nvGrpSpPr>
        <p:grpSpPr>
          <a:xfrm>
            <a:off x="1756080" y="2481120"/>
            <a:ext cx="861840" cy="353520"/>
            <a:chOff x="1756080" y="2481120"/>
            <a:chExt cx="861840" cy="353520"/>
          </a:xfrm>
        </p:grpSpPr>
        <p:sp>
          <p:nvSpPr>
            <p:cNvPr id="684" name="Google Shape;684;p53"/>
            <p:cNvSpPr/>
            <p:nvPr/>
          </p:nvSpPr>
          <p:spPr>
            <a:xfrm>
              <a:off x="1756080" y="2481120"/>
              <a:ext cx="42840" cy="277920"/>
            </a:xfrm>
            <a:custGeom>
              <a:rect b="b" l="l" r="r" t="t"/>
              <a:pathLst>
                <a:path extrusionOk="0" h="278130" w="43180">
                  <a:moveTo>
                    <a:pt x="42815" y="277777"/>
                  </a:moveTo>
                  <a:lnTo>
                    <a:pt x="0" y="277777"/>
                  </a:lnTo>
                  <a:lnTo>
                    <a:pt x="0" y="0"/>
                  </a:lnTo>
                  <a:lnTo>
                    <a:pt x="42815" y="0"/>
                  </a:lnTo>
                  <a:lnTo>
                    <a:pt x="42815" y="277777"/>
                  </a:lnTo>
                  <a:close/>
                </a:path>
              </a:pathLst>
            </a:custGeom>
            <a:solidFill>
              <a:srgbClr val="000000"/>
            </a:solidFill>
            <a:ln>
              <a:noFill/>
            </a:ln>
          </p:spPr>
        </p:sp>
        <p:pic>
          <p:nvPicPr>
            <p:cNvPr id="685" name="Google Shape;685;p53"/>
            <p:cNvPicPr preferRelativeResize="0"/>
            <p:nvPr/>
          </p:nvPicPr>
          <p:blipFill rotWithShape="1">
            <a:blip r:embed="rId12">
              <a:alphaModFix/>
            </a:blip>
            <a:srcRect b="0" l="0" r="0" t="0"/>
            <a:stretch/>
          </p:blipFill>
          <p:spPr>
            <a:xfrm>
              <a:off x="1836720" y="2514240"/>
              <a:ext cx="475920" cy="247680"/>
            </a:xfrm>
            <a:prstGeom prst="rect">
              <a:avLst/>
            </a:prstGeom>
            <a:noFill/>
            <a:ln>
              <a:noFill/>
            </a:ln>
          </p:spPr>
        </p:pic>
        <p:pic>
          <p:nvPicPr>
            <p:cNvPr id="686" name="Google Shape;686;p53"/>
            <p:cNvPicPr preferRelativeResize="0"/>
            <p:nvPr/>
          </p:nvPicPr>
          <p:blipFill rotWithShape="1">
            <a:blip r:embed="rId13">
              <a:alphaModFix/>
            </a:blip>
            <a:srcRect b="0" l="0" r="0" t="0"/>
            <a:stretch/>
          </p:blipFill>
          <p:spPr>
            <a:xfrm>
              <a:off x="2340360" y="2556720"/>
              <a:ext cx="101160" cy="201960"/>
            </a:xfrm>
            <a:prstGeom prst="rect">
              <a:avLst/>
            </a:prstGeom>
            <a:noFill/>
            <a:ln>
              <a:noFill/>
            </a:ln>
          </p:spPr>
        </p:pic>
        <p:sp>
          <p:nvSpPr>
            <p:cNvPr id="687" name="Google Shape;687;p53"/>
            <p:cNvSpPr/>
            <p:nvPr/>
          </p:nvSpPr>
          <p:spPr>
            <a:xfrm>
              <a:off x="2442960" y="255996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grpSp>
        <p:nvGrpSpPr>
          <p:cNvPr id="688" name="Google Shape;688;p53"/>
          <p:cNvGrpSpPr/>
          <p:nvPr/>
        </p:nvGrpSpPr>
        <p:grpSpPr>
          <a:xfrm>
            <a:off x="2716560" y="2481120"/>
            <a:ext cx="556560" cy="280800"/>
            <a:chOff x="2716560" y="2481120"/>
            <a:chExt cx="556560" cy="280800"/>
          </a:xfrm>
        </p:grpSpPr>
        <p:pic>
          <p:nvPicPr>
            <p:cNvPr id="689" name="Google Shape;689;p53"/>
            <p:cNvPicPr preferRelativeResize="0"/>
            <p:nvPr/>
          </p:nvPicPr>
          <p:blipFill rotWithShape="1">
            <a:blip r:embed="rId14">
              <a:alphaModFix/>
            </a:blip>
            <a:srcRect b="0" l="0" r="0" t="0"/>
            <a:stretch/>
          </p:blipFill>
          <p:spPr>
            <a:xfrm>
              <a:off x="2716560" y="2556720"/>
              <a:ext cx="165600" cy="205200"/>
            </a:xfrm>
            <a:prstGeom prst="rect">
              <a:avLst/>
            </a:prstGeom>
            <a:noFill/>
            <a:ln>
              <a:noFill/>
            </a:ln>
          </p:spPr>
        </p:pic>
        <p:pic>
          <p:nvPicPr>
            <p:cNvPr id="690" name="Google Shape;690;p53"/>
            <p:cNvPicPr preferRelativeResize="0"/>
            <p:nvPr/>
          </p:nvPicPr>
          <p:blipFill rotWithShape="1">
            <a:blip r:embed="rId15">
              <a:alphaModFix/>
            </a:blip>
            <a:srcRect b="0" l="0" r="0" t="0"/>
            <a:stretch/>
          </p:blipFill>
          <p:spPr>
            <a:xfrm>
              <a:off x="2911320" y="2556720"/>
              <a:ext cx="158040" cy="201960"/>
            </a:xfrm>
            <a:prstGeom prst="rect">
              <a:avLst/>
            </a:prstGeom>
            <a:noFill/>
            <a:ln>
              <a:noFill/>
            </a:ln>
          </p:spPr>
        </p:pic>
        <p:sp>
          <p:nvSpPr>
            <p:cNvPr id="691" name="Google Shape;691;p53"/>
            <p:cNvSpPr/>
            <p:nvPr/>
          </p:nvSpPr>
          <p:spPr>
            <a:xfrm>
              <a:off x="3103920" y="2481120"/>
              <a:ext cx="169200" cy="280800"/>
            </a:xfrm>
            <a:custGeom>
              <a:rect b="b" l="l" r="r" t="t"/>
              <a:pathLst>
                <a:path extrusionOk="0" h="281305"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692" name="Google Shape;692;p53"/>
          <p:cNvGrpSpPr/>
          <p:nvPr/>
        </p:nvGrpSpPr>
        <p:grpSpPr>
          <a:xfrm>
            <a:off x="3406320" y="2481120"/>
            <a:ext cx="809280" cy="352080"/>
            <a:chOff x="3406320" y="2481120"/>
            <a:chExt cx="809280" cy="352080"/>
          </a:xfrm>
        </p:grpSpPr>
        <p:pic>
          <p:nvPicPr>
            <p:cNvPr id="693" name="Google Shape;693;p53"/>
            <p:cNvPicPr preferRelativeResize="0"/>
            <p:nvPr/>
          </p:nvPicPr>
          <p:blipFill rotWithShape="1">
            <a:blip r:embed="rId16">
              <a:alphaModFix/>
            </a:blip>
            <a:srcRect b="0" l="0" r="0" t="0"/>
            <a:stretch/>
          </p:blipFill>
          <p:spPr>
            <a:xfrm>
              <a:off x="3406320" y="2494440"/>
              <a:ext cx="345960" cy="267480"/>
            </a:xfrm>
            <a:prstGeom prst="rect">
              <a:avLst/>
            </a:prstGeom>
            <a:noFill/>
            <a:ln>
              <a:noFill/>
            </a:ln>
          </p:spPr>
        </p:pic>
        <p:sp>
          <p:nvSpPr>
            <p:cNvPr id="694" name="Google Shape;694;p53"/>
            <p:cNvSpPr/>
            <p:nvPr/>
          </p:nvSpPr>
          <p:spPr>
            <a:xfrm>
              <a:off x="3772440" y="2556720"/>
              <a:ext cx="169200" cy="276480"/>
            </a:xfrm>
            <a:custGeom>
              <a:rect b="b" l="l" r="r" t="t"/>
              <a:pathLst>
                <a:path extrusionOk="0" h="276860" w="169545">
                  <a:moveTo>
                    <a:pt x="79190" y="205722"/>
                  </a:moveTo>
                  <a:lnTo>
                    <a:pt x="32932" y="189471"/>
                  </a:lnTo>
                  <a:lnTo>
                    <a:pt x="5330" y="144414"/>
                  </a:lnTo>
                  <a:lnTo>
                    <a:pt x="0" y="104949"/>
                  </a:lnTo>
                  <a:lnTo>
                    <a:pt x="0" y="101294"/>
                  </a:lnTo>
                  <a:lnTo>
                    <a:pt x="5308" y="60568"/>
                  </a:lnTo>
                  <a:lnTo>
                    <a:pt x="32840" y="15859"/>
                  </a:lnTo>
                  <a:lnTo>
                    <a:pt x="79539" y="0"/>
                  </a:lnTo>
                  <a:lnTo>
                    <a:pt x="96573" y="984"/>
                  </a:lnTo>
                  <a:lnTo>
                    <a:pt x="110519" y="3937"/>
                  </a:lnTo>
                  <a:lnTo>
                    <a:pt x="121375" y="8860"/>
                  </a:lnTo>
                  <a:lnTo>
                    <a:pt x="129142" y="15751"/>
                  </a:lnTo>
                  <a:lnTo>
                    <a:pt x="169346" y="15751"/>
                  </a:lnTo>
                  <a:lnTo>
                    <a:pt x="169346" y="37593"/>
                  </a:lnTo>
                  <a:lnTo>
                    <a:pt x="87371" y="37593"/>
                  </a:lnTo>
                  <a:lnTo>
                    <a:pt x="76531" y="38752"/>
                  </a:lnTo>
                  <a:lnTo>
                    <a:pt x="48662" y="65903"/>
                  </a:lnTo>
                  <a:lnTo>
                    <a:pt x="42641" y="101294"/>
                  </a:lnTo>
                  <a:lnTo>
                    <a:pt x="42641" y="104949"/>
                  </a:lnTo>
                  <a:lnTo>
                    <a:pt x="53258" y="149766"/>
                  </a:lnTo>
                  <a:lnTo>
                    <a:pt x="87023" y="167954"/>
                  </a:lnTo>
                  <a:lnTo>
                    <a:pt x="169346" y="167954"/>
                  </a:lnTo>
                  <a:lnTo>
                    <a:pt x="169346" y="192234"/>
                  </a:lnTo>
                  <a:lnTo>
                    <a:pt x="126705" y="192234"/>
                  </a:lnTo>
                  <a:lnTo>
                    <a:pt x="119428" y="198135"/>
                  </a:lnTo>
                  <a:lnTo>
                    <a:pt x="109083" y="202350"/>
                  </a:lnTo>
                  <a:lnTo>
                    <a:pt x="95670" y="204879"/>
                  </a:lnTo>
                  <a:lnTo>
                    <a:pt x="79190" y="205722"/>
                  </a:lnTo>
                  <a:close/>
                  <a:moveTo>
                    <a:pt x="169346" y="15751"/>
                  </a:moveTo>
                  <a:lnTo>
                    <a:pt x="129142" y="15751"/>
                  </a:lnTo>
                  <a:lnTo>
                    <a:pt x="130012" y="3480"/>
                  </a:lnTo>
                  <a:lnTo>
                    <a:pt x="169346" y="3480"/>
                  </a:lnTo>
                  <a:lnTo>
                    <a:pt x="169346" y="15751"/>
                  </a:lnTo>
                  <a:close/>
                  <a:moveTo>
                    <a:pt x="169346" y="167954"/>
                  </a:moveTo>
                  <a:lnTo>
                    <a:pt x="87023" y="167954"/>
                  </a:lnTo>
                  <a:lnTo>
                    <a:pt x="99782" y="166464"/>
                  </a:lnTo>
                  <a:lnTo>
                    <a:pt x="110649" y="161993"/>
                  </a:lnTo>
                  <a:lnTo>
                    <a:pt x="119624" y="154542"/>
                  </a:lnTo>
                  <a:lnTo>
                    <a:pt x="126705" y="144110"/>
                  </a:lnTo>
                  <a:lnTo>
                    <a:pt x="126705" y="60829"/>
                  </a:lnTo>
                  <a:lnTo>
                    <a:pt x="94632" y="38023"/>
                  </a:lnTo>
                  <a:lnTo>
                    <a:pt x="87371" y="37593"/>
                  </a:lnTo>
                  <a:lnTo>
                    <a:pt x="169346" y="37593"/>
                  </a:lnTo>
                  <a:lnTo>
                    <a:pt x="169346" y="167954"/>
                  </a:lnTo>
                  <a:close/>
                  <a:moveTo>
                    <a:pt x="157399" y="239661"/>
                  </a:moveTo>
                  <a:lnTo>
                    <a:pt x="81975" y="239661"/>
                  </a:lnTo>
                  <a:lnTo>
                    <a:pt x="91787" y="238954"/>
                  </a:lnTo>
                  <a:lnTo>
                    <a:pt x="100511" y="236833"/>
                  </a:lnTo>
                  <a:lnTo>
                    <a:pt x="125955" y="205113"/>
                  </a:lnTo>
                  <a:lnTo>
                    <a:pt x="126705" y="194583"/>
                  </a:lnTo>
                  <a:lnTo>
                    <a:pt x="126705" y="192234"/>
                  </a:lnTo>
                  <a:lnTo>
                    <a:pt x="169346" y="192234"/>
                  </a:lnTo>
                  <a:lnTo>
                    <a:pt x="169221" y="194583"/>
                  </a:lnTo>
                  <a:lnTo>
                    <a:pt x="167851" y="211748"/>
                  </a:lnTo>
                  <a:lnTo>
                    <a:pt x="163364" y="228261"/>
                  </a:lnTo>
                  <a:lnTo>
                    <a:pt x="157399" y="239661"/>
                  </a:lnTo>
                  <a:close/>
                  <a:moveTo>
                    <a:pt x="84412" y="276559"/>
                  </a:moveTo>
                  <a:lnTo>
                    <a:pt x="46470" y="268988"/>
                  </a:lnTo>
                  <a:lnTo>
                    <a:pt x="8006" y="238182"/>
                  </a:lnTo>
                  <a:lnTo>
                    <a:pt x="31676" y="211379"/>
                  </a:lnTo>
                  <a:lnTo>
                    <a:pt x="43500" y="223752"/>
                  </a:lnTo>
                  <a:lnTo>
                    <a:pt x="55825" y="232591"/>
                  </a:lnTo>
                  <a:lnTo>
                    <a:pt x="68650" y="237893"/>
                  </a:lnTo>
                  <a:lnTo>
                    <a:pt x="81975" y="239661"/>
                  </a:lnTo>
                  <a:lnTo>
                    <a:pt x="157399" y="239661"/>
                  </a:lnTo>
                  <a:lnTo>
                    <a:pt x="155885" y="242555"/>
                  </a:lnTo>
                  <a:lnTo>
                    <a:pt x="145415" y="254629"/>
                  </a:lnTo>
                  <a:lnTo>
                    <a:pt x="132661" y="264223"/>
                  </a:lnTo>
                  <a:lnTo>
                    <a:pt x="118242" y="271076"/>
                  </a:lnTo>
                  <a:lnTo>
                    <a:pt x="102159" y="275188"/>
                  </a:lnTo>
                  <a:lnTo>
                    <a:pt x="84412" y="276559"/>
                  </a:lnTo>
                  <a:close/>
                </a:path>
              </a:pathLst>
            </a:custGeom>
            <a:solidFill>
              <a:srgbClr val="000000"/>
            </a:solidFill>
            <a:ln>
              <a:noFill/>
            </a:ln>
          </p:spPr>
        </p:sp>
        <p:pic>
          <p:nvPicPr>
            <p:cNvPr id="695" name="Google Shape;695;p53"/>
            <p:cNvPicPr preferRelativeResize="0"/>
            <p:nvPr/>
          </p:nvPicPr>
          <p:blipFill rotWithShape="1">
            <a:blip r:embed="rId14">
              <a:alphaModFix/>
            </a:blip>
            <a:srcRect b="0" l="0" r="0" t="0"/>
            <a:stretch/>
          </p:blipFill>
          <p:spPr>
            <a:xfrm>
              <a:off x="3975120" y="2556720"/>
              <a:ext cx="165600" cy="205200"/>
            </a:xfrm>
            <a:prstGeom prst="rect">
              <a:avLst/>
            </a:prstGeom>
            <a:noFill/>
            <a:ln>
              <a:noFill/>
            </a:ln>
          </p:spPr>
        </p:pic>
        <p:sp>
          <p:nvSpPr>
            <p:cNvPr id="696" name="Google Shape;696;p53"/>
            <p:cNvSpPr/>
            <p:nvPr/>
          </p:nvSpPr>
          <p:spPr>
            <a:xfrm>
              <a:off x="4172760" y="2481120"/>
              <a:ext cx="42840" cy="277920"/>
            </a:xfrm>
            <a:custGeom>
              <a:rect b="b" l="l" r="r" t="t"/>
              <a:pathLst>
                <a:path extrusionOk="0" h="278130" w="43179">
                  <a:moveTo>
                    <a:pt x="42815" y="277777"/>
                  </a:moveTo>
                  <a:lnTo>
                    <a:pt x="0" y="277777"/>
                  </a:lnTo>
                  <a:lnTo>
                    <a:pt x="0" y="0"/>
                  </a:lnTo>
                  <a:lnTo>
                    <a:pt x="42815" y="0"/>
                  </a:lnTo>
                  <a:lnTo>
                    <a:pt x="42815" y="277777"/>
                  </a:lnTo>
                  <a:close/>
                </a:path>
              </a:pathLst>
            </a:custGeom>
            <a:solidFill>
              <a:srgbClr val="000000"/>
            </a:solidFill>
            <a:ln>
              <a:noFill/>
            </a:ln>
          </p:spPr>
        </p:sp>
      </p:grpSp>
      <p:grpSp>
        <p:nvGrpSpPr>
          <p:cNvPr id="697" name="Google Shape;697;p53"/>
          <p:cNvGrpSpPr/>
          <p:nvPr/>
        </p:nvGrpSpPr>
        <p:grpSpPr>
          <a:xfrm>
            <a:off x="4355640" y="2494800"/>
            <a:ext cx="1013400" cy="267120"/>
            <a:chOff x="4355640" y="2494800"/>
            <a:chExt cx="1013400" cy="267120"/>
          </a:xfrm>
        </p:grpSpPr>
        <p:sp>
          <p:nvSpPr>
            <p:cNvPr id="698" name="Google Shape;698;p53"/>
            <p:cNvSpPr/>
            <p:nvPr/>
          </p:nvSpPr>
          <p:spPr>
            <a:xfrm>
              <a:off x="4355640" y="2494800"/>
              <a:ext cx="43920" cy="263880"/>
            </a:xfrm>
            <a:custGeom>
              <a:rect b="b" l="l" r="r" t="t"/>
              <a:pathLst>
                <a:path extrusionOk="0" h="264160" w="44450">
                  <a:moveTo>
                    <a:pt x="44033" y="263854"/>
                  </a:moveTo>
                  <a:lnTo>
                    <a:pt x="0" y="263854"/>
                  </a:lnTo>
                  <a:lnTo>
                    <a:pt x="0" y="0"/>
                  </a:lnTo>
                  <a:lnTo>
                    <a:pt x="44033" y="0"/>
                  </a:lnTo>
                  <a:lnTo>
                    <a:pt x="44033" y="263854"/>
                  </a:lnTo>
                  <a:close/>
                </a:path>
              </a:pathLst>
            </a:custGeom>
            <a:solidFill>
              <a:srgbClr val="000000"/>
            </a:solidFill>
            <a:ln>
              <a:noFill/>
            </a:ln>
          </p:spPr>
        </p:sp>
        <p:pic>
          <p:nvPicPr>
            <p:cNvPr id="699" name="Google Shape;699;p53"/>
            <p:cNvPicPr preferRelativeResize="0"/>
            <p:nvPr/>
          </p:nvPicPr>
          <p:blipFill rotWithShape="1">
            <a:blip r:embed="rId17">
              <a:alphaModFix/>
            </a:blip>
            <a:srcRect b="0" l="0" r="0" t="0"/>
            <a:stretch/>
          </p:blipFill>
          <p:spPr>
            <a:xfrm>
              <a:off x="4440600" y="2556720"/>
              <a:ext cx="159840" cy="205200"/>
            </a:xfrm>
            <a:prstGeom prst="rect">
              <a:avLst/>
            </a:prstGeom>
            <a:noFill/>
            <a:ln>
              <a:noFill/>
            </a:ln>
          </p:spPr>
        </p:pic>
        <p:pic>
          <p:nvPicPr>
            <p:cNvPr id="700" name="Google Shape;700;p53"/>
            <p:cNvPicPr preferRelativeResize="0"/>
            <p:nvPr/>
          </p:nvPicPr>
          <p:blipFill rotWithShape="1">
            <a:blip r:embed="rId17">
              <a:alphaModFix/>
            </a:blip>
            <a:srcRect b="0" l="0" r="0" t="0"/>
            <a:stretch/>
          </p:blipFill>
          <p:spPr>
            <a:xfrm>
              <a:off x="4629960" y="2556720"/>
              <a:ext cx="159840" cy="205200"/>
            </a:xfrm>
            <a:prstGeom prst="rect">
              <a:avLst/>
            </a:prstGeom>
            <a:noFill/>
            <a:ln>
              <a:noFill/>
            </a:ln>
          </p:spPr>
        </p:pic>
        <p:pic>
          <p:nvPicPr>
            <p:cNvPr id="701" name="Google Shape;701;p53"/>
            <p:cNvPicPr preferRelativeResize="0"/>
            <p:nvPr/>
          </p:nvPicPr>
          <p:blipFill rotWithShape="1">
            <a:blip r:embed="rId18">
              <a:alphaModFix/>
            </a:blip>
            <a:srcRect b="0" l="0" r="0" t="0"/>
            <a:stretch/>
          </p:blipFill>
          <p:spPr>
            <a:xfrm>
              <a:off x="4826520" y="2559960"/>
              <a:ext cx="158400" cy="201960"/>
            </a:xfrm>
            <a:prstGeom prst="rect">
              <a:avLst/>
            </a:prstGeom>
            <a:noFill/>
            <a:ln>
              <a:noFill/>
            </a:ln>
          </p:spPr>
        </p:pic>
        <p:pic>
          <p:nvPicPr>
            <p:cNvPr id="702" name="Google Shape;702;p53"/>
            <p:cNvPicPr preferRelativeResize="0"/>
            <p:nvPr/>
          </p:nvPicPr>
          <p:blipFill rotWithShape="1">
            <a:blip r:embed="rId19">
              <a:alphaModFix/>
            </a:blip>
            <a:srcRect b="0" l="0" r="0" t="0"/>
            <a:stretch/>
          </p:blipFill>
          <p:spPr>
            <a:xfrm>
              <a:off x="5019480" y="2556720"/>
              <a:ext cx="169920" cy="205200"/>
            </a:xfrm>
            <a:prstGeom prst="rect">
              <a:avLst/>
            </a:prstGeom>
            <a:noFill/>
            <a:ln>
              <a:noFill/>
            </a:ln>
          </p:spPr>
        </p:pic>
        <p:pic>
          <p:nvPicPr>
            <p:cNvPr id="703" name="Google Shape;703;p53"/>
            <p:cNvPicPr preferRelativeResize="0"/>
            <p:nvPr/>
          </p:nvPicPr>
          <p:blipFill rotWithShape="1">
            <a:blip r:embed="rId20">
              <a:alphaModFix/>
            </a:blip>
            <a:srcRect b="0" l="0" r="0" t="0"/>
            <a:stretch/>
          </p:blipFill>
          <p:spPr>
            <a:xfrm>
              <a:off x="5209200" y="2556720"/>
              <a:ext cx="159840" cy="205200"/>
            </a:xfrm>
            <a:prstGeom prst="rect">
              <a:avLst/>
            </a:prstGeom>
            <a:noFill/>
            <a:ln>
              <a:noFill/>
            </a:ln>
          </p:spPr>
        </p:pic>
      </p:grpSp>
      <p:sp>
        <p:nvSpPr>
          <p:cNvPr id="704" name="Google Shape;704;p53"/>
          <p:cNvSpPr/>
          <p:nvPr/>
        </p:nvSpPr>
        <p:spPr>
          <a:xfrm>
            <a:off x="5369400" y="2389680"/>
            <a:ext cx="397656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IoT applications may be</a:t>
            </a:r>
            <a:endParaRPr b="0" i="0" sz="2800" u="none" cap="none" strike="noStrike">
              <a:latin typeface="Arial"/>
              <a:ea typeface="Arial"/>
              <a:cs typeface="Arial"/>
              <a:sym typeface="Arial"/>
            </a:endParaRPr>
          </a:p>
        </p:txBody>
      </p:sp>
      <p:sp>
        <p:nvSpPr>
          <p:cNvPr id="705" name="Google Shape;705;p53"/>
          <p:cNvSpPr/>
          <p:nvPr/>
        </p:nvSpPr>
        <p:spPr>
          <a:xfrm>
            <a:off x="902880" y="2813040"/>
            <a:ext cx="8480880" cy="87552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subject to complex regulations and legal frameworks, varying across jurisdictions.</a:t>
            </a:r>
            <a:endParaRPr b="0" i="0" sz="2800" u="none" cap="none" strike="noStrike">
              <a:latin typeface="Arial"/>
              <a:ea typeface="Arial"/>
              <a:cs typeface="Arial"/>
              <a:sym typeface="Arial"/>
            </a:endParaRPr>
          </a:p>
        </p:txBody>
      </p:sp>
      <p:grpSp>
        <p:nvGrpSpPr>
          <p:cNvPr id="706" name="Google Shape;706;p53"/>
          <p:cNvGrpSpPr/>
          <p:nvPr/>
        </p:nvGrpSpPr>
        <p:grpSpPr>
          <a:xfrm>
            <a:off x="945000" y="4359240"/>
            <a:ext cx="974160" cy="266760"/>
            <a:chOff x="945000" y="4359240"/>
            <a:chExt cx="974160" cy="266760"/>
          </a:xfrm>
        </p:grpSpPr>
        <p:sp>
          <p:nvSpPr>
            <p:cNvPr id="707" name="Google Shape;707;p53"/>
            <p:cNvSpPr/>
            <p:nvPr/>
          </p:nvSpPr>
          <p:spPr>
            <a:xfrm>
              <a:off x="945000" y="4359240"/>
              <a:ext cx="192600" cy="263880"/>
            </a:xfrm>
            <a:custGeom>
              <a:rect b="b" l="l" r="r" t="t"/>
              <a:pathLst>
                <a:path extrusionOk="0" h="264160" w="193040">
                  <a:moveTo>
                    <a:pt x="44033" y="263854"/>
                  </a:moveTo>
                  <a:lnTo>
                    <a:pt x="0" y="263854"/>
                  </a:lnTo>
                  <a:lnTo>
                    <a:pt x="0" y="0"/>
                  </a:lnTo>
                  <a:lnTo>
                    <a:pt x="98684" y="0"/>
                  </a:lnTo>
                  <a:lnTo>
                    <a:pt x="120010" y="1452"/>
                  </a:lnTo>
                  <a:lnTo>
                    <a:pt x="168389" y="23235"/>
                  </a:lnTo>
                  <a:lnTo>
                    <a:pt x="180336" y="37942"/>
                  </a:lnTo>
                  <a:lnTo>
                    <a:pt x="44033" y="37942"/>
                  </a:lnTo>
                  <a:lnTo>
                    <a:pt x="44033" y="126705"/>
                  </a:lnTo>
                  <a:lnTo>
                    <a:pt x="181504" y="126705"/>
                  </a:lnTo>
                  <a:lnTo>
                    <a:pt x="179039" y="131219"/>
                  </a:lnTo>
                  <a:lnTo>
                    <a:pt x="138671" y="159121"/>
                  </a:lnTo>
                  <a:lnTo>
                    <a:pt x="98684" y="164473"/>
                  </a:lnTo>
                  <a:lnTo>
                    <a:pt x="44033" y="164473"/>
                  </a:lnTo>
                  <a:lnTo>
                    <a:pt x="44033" y="263854"/>
                  </a:lnTo>
                  <a:close/>
                  <a:moveTo>
                    <a:pt x="181504" y="126705"/>
                  </a:moveTo>
                  <a:lnTo>
                    <a:pt x="98684" y="126705"/>
                  </a:lnTo>
                  <a:lnTo>
                    <a:pt x="111351" y="125944"/>
                  </a:lnTo>
                  <a:lnTo>
                    <a:pt x="122028" y="123659"/>
                  </a:lnTo>
                  <a:lnTo>
                    <a:pt x="148097" y="92135"/>
                  </a:lnTo>
                  <a:lnTo>
                    <a:pt x="148809" y="82846"/>
                  </a:lnTo>
                  <a:lnTo>
                    <a:pt x="148091" y="74301"/>
                  </a:lnTo>
                  <a:lnTo>
                    <a:pt x="121919" y="41357"/>
                  </a:lnTo>
                  <a:lnTo>
                    <a:pt x="98684" y="37942"/>
                  </a:lnTo>
                  <a:lnTo>
                    <a:pt x="180336" y="37942"/>
                  </a:lnTo>
                  <a:lnTo>
                    <a:pt x="186729" y="49668"/>
                  </a:lnTo>
                  <a:lnTo>
                    <a:pt x="191314" y="65283"/>
                  </a:lnTo>
                  <a:lnTo>
                    <a:pt x="192843" y="82497"/>
                  </a:lnTo>
                  <a:lnTo>
                    <a:pt x="191309" y="100935"/>
                  </a:lnTo>
                  <a:lnTo>
                    <a:pt x="186708" y="117176"/>
                  </a:lnTo>
                  <a:lnTo>
                    <a:pt x="181504" y="126705"/>
                  </a:lnTo>
                  <a:close/>
                </a:path>
              </a:pathLst>
            </a:custGeom>
            <a:solidFill>
              <a:srgbClr val="000000"/>
            </a:solidFill>
            <a:ln>
              <a:noFill/>
            </a:ln>
          </p:spPr>
        </p:sp>
        <p:pic>
          <p:nvPicPr>
            <p:cNvPr id="708" name="Google Shape;708;p53"/>
            <p:cNvPicPr preferRelativeResize="0"/>
            <p:nvPr/>
          </p:nvPicPr>
          <p:blipFill rotWithShape="1">
            <a:blip r:embed="rId21">
              <a:alphaModFix/>
            </a:blip>
            <a:srcRect b="0" l="0" r="0" t="0"/>
            <a:stretch/>
          </p:blipFill>
          <p:spPr>
            <a:xfrm>
              <a:off x="1152000" y="4420800"/>
              <a:ext cx="181440" cy="205200"/>
            </a:xfrm>
            <a:prstGeom prst="rect">
              <a:avLst/>
            </a:prstGeom>
            <a:noFill/>
            <a:ln>
              <a:noFill/>
            </a:ln>
          </p:spPr>
        </p:pic>
        <p:sp>
          <p:nvSpPr>
            <p:cNvPr id="709" name="Google Shape;709;p53"/>
            <p:cNvSpPr/>
            <p:nvPr/>
          </p:nvSpPr>
          <p:spPr>
            <a:xfrm>
              <a:off x="1342440" y="4424400"/>
              <a:ext cx="265680" cy="198360"/>
            </a:xfrm>
            <a:custGeom>
              <a:rect b="b" l="l" r="r" t="t"/>
              <a:pathLst>
                <a:path extrusionOk="0" h="198754" w="266065">
                  <a:moveTo>
                    <a:pt x="208246" y="198760"/>
                  </a:moveTo>
                  <a:lnTo>
                    <a:pt x="174394" y="198760"/>
                  </a:lnTo>
                  <a:lnTo>
                    <a:pt x="132536" y="68313"/>
                  </a:lnTo>
                  <a:lnTo>
                    <a:pt x="91722" y="198760"/>
                  </a:lnTo>
                  <a:lnTo>
                    <a:pt x="57696" y="198760"/>
                  </a:lnTo>
                  <a:lnTo>
                    <a:pt x="0" y="0"/>
                  </a:lnTo>
                  <a:lnTo>
                    <a:pt x="43163" y="0"/>
                  </a:lnTo>
                  <a:lnTo>
                    <a:pt x="76667" y="126966"/>
                  </a:lnTo>
                  <a:lnTo>
                    <a:pt x="116262" y="0"/>
                  </a:lnTo>
                  <a:lnTo>
                    <a:pt x="149853" y="0"/>
                  </a:lnTo>
                  <a:lnTo>
                    <a:pt x="190058" y="129577"/>
                  </a:lnTo>
                  <a:lnTo>
                    <a:pt x="222866" y="0"/>
                  </a:lnTo>
                  <a:lnTo>
                    <a:pt x="265942" y="0"/>
                  </a:lnTo>
                  <a:lnTo>
                    <a:pt x="208246" y="198760"/>
                  </a:lnTo>
                  <a:close/>
                </a:path>
              </a:pathLst>
            </a:custGeom>
            <a:solidFill>
              <a:srgbClr val="000000"/>
            </a:solidFill>
            <a:ln>
              <a:noFill/>
            </a:ln>
          </p:spPr>
        </p:sp>
        <p:pic>
          <p:nvPicPr>
            <p:cNvPr id="710" name="Google Shape;710;p53"/>
            <p:cNvPicPr preferRelativeResize="0"/>
            <p:nvPr/>
          </p:nvPicPr>
          <p:blipFill rotWithShape="1">
            <a:blip r:embed="rId10">
              <a:alphaModFix/>
            </a:blip>
            <a:srcRect b="0" l="0" r="0" t="0"/>
            <a:stretch/>
          </p:blipFill>
          <p:spPr>
            <a:xfrm>
              <a:off x="1620000" y="4420800"/>
              <a:ext cx="169920" cy="205200"/>
            </a:xfrm>
            <a:prstGeom prst="rect">
              <a:avLst/>
            </a:prstGeom>
            <a:noFill/>
            <a:ln>
              <a:noFill/>
            </a:ln>
          </p:spPr>
        </p:pic>
        <p:pic>
          <p:nvPicPr>
            <p:cNvPr id="711" name="Google Shape;711;p53"/>
            <p:cNvPicPr preferRelativeResize="0"/>
            <p:nvPr/>
          </p:nvPicPr>
          <p:blipFill rotWithShape="1">
            <a:blip r:embed="rId22">
              <a:alphaModFix/>
            </a:blip>
            <a:srcRect b="0" l="0" r="0" t="0"/>
            <a:stretch/>
          </p:blipFill>
          <p:spPr>
            <a:xfrm>
              <a:off x="1818000" y="4420800"/>
              <a:ext cx="101160" cy="201960"/>
            </a:xfrm>
            <a:prstGeom prst="rect">
              <a:avLst/>
            </a:prstGeom>
            <a:noFill/>
            <a:ln>
              <a:noFill/>
            </a:ln>
          </p:spPr>
        </p:pic>
      </p:grpSp>
      <p:pic>
        <p:nvPicPr>
          <p:cNvPr id="712" name="Google Shape;712;p53"/>
          <p:cNvPicPr preferRelativeResize="0"/>
          <p:nvPr/>
        </p:nvPicPr>
        <p:blipFill rotWithShape="1">
          <a:blip r:embed="rId23">
            <a:alphaModFix/>
          </a:blip>
          <a:srcRect b="0" l="0" r="0" t="0"/>
          <a:stretch/>
        </p:blipFill>
        <p:spPr>
          <a:xfrm>
            <a:off x="2025720" y="4355640"/>
            <a:ext cx="2099880" cy="339480"/>
          </a:xfrm>
          <a:prstGeom prst="rect">
            <a:avLst/>
          </a:prstGeom>
          <a:noFill/>
          <a:ln>
            <a:noFill/>
          </a:ln>
        </p:spPr>
      </p:pic>
      <p:sp>
        <p:nvSpPr>
          <p:cNvPr id="713" name="Google Shape;713;p53"/>
          <p:cNvSpPr/>
          <p:nvPr/>
        </p:nvSpPr>
        <p:spPr>
          <a:xfrm>
            <a:off x="902880" y="4253760"/>
            <a:ext cx="8270640" cy="876240"/>
          </a:xfrm>
          <a:prstGeom prst="rect">
            <a:avLst/>
          </a:prstGeom>
          <a:noFill/>
          <a:ln>
            <a:noFill/>
          </a:ln>
        </p:spPr>
        <p:txBody>
          <a:bodyPr anchorCtr="0" anchor="t" bIns="0" lIns="0" spcFirstLastPara="1" rIns="0" wrap="square" tIns="30600">
            <a:noAutofit/>
          </a:bodyPr>
          <a:lstStyle/>
          <a:p>
            <a:pPr indent="322776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Some IoT devices have limited power sources, requiring energy-eﬃcient solutions.</a:t>
            </a:r>
            <a:endParaRPr b="0" i="0" sz="28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4"/>
          <p:cNvSpPr txBox="1"/>
          <p:nvPr/>
        </p:nvSpPr>
        <p:spPr>
          <a:xfrm>
            <a:off x="2199960" y="419760"/>
            <a:ext cx="6293160" cy="1019160"/>
          </a:xfrm>
          <a:prstGeom prst="rect">
            <a:avLst/>
          </a:prstGeom>
          <a:noFill/>
          <a:ln>
            <a:noFill/>
          </a:ln>
        </p:spPr>
        <p:txBody>
          <a:bodyPr anchorCtr="0" anchor="t" bIns="0" lIns="0" spcFirstLastPara="1" rIns="0" wrap="square" tIns="14025">
            <a:noAutofit/>
          </a:bodyPr>
          <a:lstStyle/>
          <a:p>
            <a:pPr indent="0" lvl="0" marL="723960" marR="0" rtl="0" algn="l">
              <a:lnSpc>
                <a:spcPct val="100000"/>
              </a:lnSpc>
              <a:spcBef>
                <a:spcPts val="0"/>
              </a:spcBef>
              <a:spcAft>
                <a:spcPts val="0"/>
              </a:spcAft>
              <a:buNone/>
            </a:pPr>
            <a:r>
              <a:rPr b="0" i="0" lang="en-US" sz="3850" u="none" cap="none" strike="noStrike">
                <a:solidFill>
                  <a:srgbClr val="000000"/>
                </a:solidFill>
                <a:latin typeface="Trebuchet MS"/>
                <a:ea typeface="Trebuchet MS"/>
                <a:cs typeface="Trebuchet MS"/>
                <a:sym typeface="Trebuchet MS"/>
              </a:rPr>
              <a:t>Future potential of IOT</a:t>
            </a:r>
            <a:endParaRPr b="0" i="0" sz="3850" u="none" cap="none" strike="noStrike">
              <a:latin typeface="Calibri"/>
              <a:ea typeface="Calibri"/>
              <a:cs typeface="Calibri"/>
              <a:sym typeface="Calibri"/>
            </a:endParaRPr>
          </a:p>
        </p:txBody>
      </p:sp>
      <p:sp>
        <p:nvSpPr>
          <p:cNvPr id="719" name="Google Shape;719;p54"/>
          <p:cNvSpPr/>
          <p:nvPr/>
        </p:nvSpPr>
        <p:spPr>
          <a:xfrm>
            <a:off x="602280" y="14025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720" name="Google Shape;720;p54"/>
          <p:cNvSpPr/>
          <p:nvPr/>
        </p:nvSpPr>
        <p:spPr>
          <a:xfrm>
            <a:off x="602280" y="36900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721" name="Google Shape;721;p54"/>
          <p:cNvSpPr/>
          <p:nvPr/>
        </p:nvSpPr>
        <p:spPr>
          <a:xfrm>
            <a:off x="941760" y="1512720"/>
            <a:ext cx="402120" cy="270720"/>
          </a:xfrm>
          <a:custGeom>
            <a:rect b="b" l="l" r="r" t="t"/>
            <a:pathLst>
              <a:path extrusionOk="0" h="271144" w="402590">
                <a:moveTo>
                  <a:pt x="170395" y="181356"/>
                </a:moveTo>
                <a:lnTo>
                  <a:pt x="158153" y="129235"/>
                </a:lnTo>
                <a:lnTo>
                  <a:pt x="123050" y="97370"/>
                </a:lnTo>
                <a:lnTo>
                  <a:pt x="89636" y="91198"/>
                </a:lnTo>
                <a:lnTo>
                  <a:pt x="78181" y="91605"/>
                </a:lnTo>
                <a:lnTo>
                  <a:pt x="68376" y="92824"/>
                </a:lnTo>
                <a:lnTo>
                  <a:pt x="60210" y="94869"/>
                </a:lnTo>
                <a:lnTo>
                  <a:pt x="53695" y="97726"/>
                </a:lnTo>
                <a:lnTo>
                  <a:pt x="59702" y="43675"/>
                </a:lnTo>
                <a:lnTo>
                  <a:pt x="162902" y="43675"/>
                </a:lnTo>
                <a:lnTo>
                  <a:pt x="162902" y="3479"/>
                </a:lnTo>
                <a:lnTo>
                  <a:pt x="22974" y="3479"/>
                </a:lnTo>
                <a:lnTo>
                  <a:pt x="9309" y="138798"/>
                </a:lnTo>
                <a:lnTo>
                  <a:pt x="42125" y="147231"/>
                </a:lnTo>
                <a:lnTo>
                  <a:pt x="48844" y="141325"/>
                </a:lnTo>
                <a:lnTo>
                  <a:pt x="54711" y="137058"/>
                </a:lnTo>
                <a:lnTo>
                  <a:pt x="64744" y="131838"/>
                </a:lnTo>
                <a:lnTo>
                  <a:pt x="72224" y="130530"/>
                </a:lnTo>
                <a:lnTo>
                  <a:pt x="82156" y="130530"/>
                </a:lnTo>
                <a:lnTo>
                  <a:pt x="120916" y="152882"/>
                </a:lnTo>
                <a:lnTo>
                  <a:pt x="127571" y="181698"/>
                </a:lnTo>
                <a:lnTo>
                  <a:pt x="126873" y="193332"/>
                </a:lnTo>
                <a:lnTo>
                  <a:pt x="102933" y="230479"/>
                </a:lnTo>
                <a:lnTo>
                  <a:pt x="84937" y="233908"/>
                </a:lnTo>
                <a:lnTo>
                  <a:pt x="67957" y="231178"/>
                </a:lnTo>
                <a:lnTo>
                  <a:pt x="54952" y="222986"/>
                </a:lnTo>
                <a:lnTo>
                  <a:pt x="45935" y="209334"/>
                </a:lnTo>
                <a:lnTo>
                  <a:pt x="40906" y="190220"/>
                </a:lnTo>
                <a:lnTo>
                  <a:pt x="0" y="190220"/>
                </a:lnTo>
                <a:lnTo>
                  <a:pt x="9207" y="227495"/>
                </a:lnTo>
                <a:lnTo>
                  <a:pt x="40868" y="260388"/>
                </a:lnTo>
                <a:lnTo>
                  <a:pt x="84937" y="270814"/>
                </a:lnTo>
                <a:lnTo>
                  <a:pt x="105067" y="269214"/>
                </a:lnTo>
                <a:lnTo>
                  <a:pt x="149161" y="245224"/>
                </a:lnTo>
                <a:lnTo>
                  <a:pt x="169062" y="199694"/>
                </a:lnTo>
                <a:lnTo>
                  <a:pt x="170395" y="181356"/>
                </a:lnTo>
                <a:close/>
                <a:moveTo>
                  <a:pt x="402132" y="88061"/>
                </a:moveTo>
                <a:lnTo>
                  <a:pt x="391655" y="51117"/>
                </a:lnTo>
                <a:lnTo>
                  <a:pt x="358876" y="13106"/>
                </a:lnTo>
                <a:lnTo>
                  <a:pt x="302666" y="0"/>
                </a:lnTo>
                <a:lnTo>
                  <a:pt x="278384" y="2082"/>
                </a:lnTo>
                <a:lnTo>
                  <a:pt x="238709" y="18834"/>
                </a:lnTo>
                <a:lnTo>
                  <a:pt x="211124" y="51816"/>
                </a:lnTo>
                <a:lnTo>
                  <a:pt x="197192" y="97802"/>
                </a:lnTo>
                <a:lnTo>
                  <a:pt x="195453" y="125476"/>
                </a:lnTo>
                <a:lnTo>
                  <a:pt x="195453" y="145148"/>
                </a:lnTo>
                <a:lnTo>
                  <a:pt x="203263" y="197726"/>
                </a:lnTo>
                <a:lnTo>
                  <a:pt x="226695" y="237477"/>
                </a:lnTo>
                <a:lnTo>
                  <a:pt x="262267" y="262470"/>
                </a:lnTo>
                <a:lnTo>
                  <a:pt x="306501" y="270814"/>
                </a:lnTo>
                <a:lnTo>
                  <a:pt x="327075" y="269938"/>
                </a:lnTo>
                <a:lnTo>
                  <a:pt x="371589" y="256882"/>
                </a:lnTo>
                <a:lnTo>
                  <a:pt x="401358" y="230339"/>
                </a:lnTo>
                <a:lnTo>
                  <a:pt x="401358" y="130708"/>
                </a:lnTo>
                <a:lnTo>
                  <a:pt x="298843" y="130708"/>
                </a:lnTo>
                <a:lnTo>
                  <a:pt x="357492" y="168300"/>
                </a:lnTo>
                <a:lnTo>
                  <a:pt x="357492" y="217817"/>
                </a:lnTo>
                <a:lnTo>
                  <a:pt x="318592" y="232676"/>
                </a:lnTo>
                <a:lnTo>
                  <a:pt x="306666" y="233045"/>
                </a:lnTo>
                <a:lnTo>
                  <a:pt x="292379" y="231609"/>
                </a:lnTo>
                <a:lnTo>
                  <a:pt x="258114" y="210159"/>
                </a:lnTo>
                <a:lnTo>
                  <a:pt x="240817" y="164973"/>
                </a:lnTo>
                <a:lnTo>
                  <a:pt x="239661" y="145148"/>
                </a:lnTo>
                <a:lnTo>
                  <a:pt x="239661" y="124256"/>
                </a:lnTo>
                <a:lnTo>
                  <a:pt x="248437" y="73253"/>
                </a:lnTo>
                <a:lnTo>
                  <a:pt x="274688" y="43637"/>
                </a:lnTo>
                <a:lnTo>
                  <a:pt x="302666" y="37934"/>
                </a:lnTo>
                <a:lnTo>
                  <a:pt x="315163" y="38773"/>
                </a:lnTo>
                <a:lnTo>
                  <a:pt x="352069" y="67221"/>
                </a:lnTo>
                <a:lnTo>
                  <a:pt x="358101" y="88061"/>
                </a:lnTo>
                <a:lnTo>
                  <a:pt x="402132" y="88061"/>
                </a:lnTo>
                <a:close/>
              </a:path>
            </a:pathLst>
          </a:custGeom>
          <a:solidFill>
            <a:srgbClr val="000000"/>
          </a:solidFill>
          <a:ln>
            <a:noFill/>
          </a:ln>
        </p:spPr>
      </p:sp>
      <p:grpSp>
        <p:nvGrpSpPr>
          <p:cNvPr id="722" name="Google Shape;722;p54"/>
          <p:cNvGrpSpPr/>
          <p:nvPr/>
        </p:nvGrpSpPr>
        <p:grpSpPr>
          <a:xfrm>
            <a:off x="1469160" y="1502280"/>
            <a:ext cx="556560" cy="280800"/>
            <a:chOff x="1469160" y="1502280"/>
            <a:chExt cx="556560" cy="280800"/>
          </a:xfrm>
        </p:grpSpPr>
        <p:pic>
          <p:nvPicPr>
            <p:cNvPr id="723" name="Google Shape;723;p54"/>
            <p:cNvPicPr preferRelativeResize="0"/>
            <p:nvPr/>
          </p:nvPicPr>
          <p:blipFill rotWithShape="1">
            <a:blip r:embed="rId3">
              <a:alphaModFix/>
            </a:blip>
            <a:srcRect b="0" l="0" r="0" t="0"/>
            <a:stretch/>
          </p:blipFill>
          <p:spPr>
            <a:xfrm>
              <a:off x="1469160" y="1577880"/>
              <a:ext cx="165600" cy="205200"/>
            </a:xfrm>
            <a:prstGeom prst="rect">
              <a:avLst/>
            </a:prstGeom>
            <a:noFill/>
            <a:ln>
              <a:noFill/>
            </a:ln>
          </p:spPr>
        </p:pic>
        <p:pic>
          <p:nvPicPr>
            <p:cNvPr id="724" name="Google Shape;724;p54"/>
            <p:cNvPicPr preferRelativeResize="0"/>
            <p:nvPr/>
          </p:nvPicPr>
          <p:blipFill rotWithShape="1">
            <a:blip r:embed="rId4">
              <a:alphaModFix/>
            </a:blip>
            <a:srcRect b="0" l="0" r="0" t="0"/>
            <a:stretch/>
          </p:blipFill>
          <p:spPr>
            <a:xfrm>
              <a:off x="1664280" y="1577880"/>
              <a:ext cx="158040" cy="201960"/>
            </a:xfrm>
            <a:prstGeom prst="rect">
              <a:avLst/>
            </a:prstGeom>
            <a:noFill/>
            <a:ln>
              <a:noFill/>
            </a:ln>
          </p:spPr>
        </p:pic>
        <p:sp>
          <p:nvSpPr>
            <p:cNvPr id="725" name="Google Shape;725;p54"/>
            <p:cNvSpPr/>
            <p:nvPr/>
          </p:nvSpPr>
          <p:spPr>
            <a:xfrm>
              <a:off x="1856520" y="1502280"/>
              <a:ext cx="169200" cy="280800"/>
            </a:xfrm>
            <a:custGeom>
              <a:rect b="b" l="l" r="r" t="t"/>
              <a:pathLst>
                <a:path extrusionOk="0" h="281305"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726" name="Google Shape;726;p54"/>
          <p:cNvGrpSpPr/>
          <p:nvPr/>
        </p:nvGrpSpPr>
        <p:grpSpPr>
          <a:xfrm>
            <a:off x="2159280" y="1502280"/>
            <a:ext cx="754920" cy="352080"/>
            <a:chOff x="2159280" y="1502280"/>
            <a:chExt cx="754920" cy="352080"/>
          </a:xfrm>
        </p:grpSpPr>
        <p:sp>
          <p:nvSpPr>
            <p:cNvPr id="727" name="Google Shape;727;p54"/>
            <p:cNvSpPr/>
            <p:nvPr/>
          </p:nvSpPr>
          <p:spPr>
            <a:xfrm>
              <a:off x="2159280" y="1502280"/>
              <a:ext cx="554760" cy="352080"/>
            </a:xfrm>
            <a:custGeom>
              <a:rect b="b" l="l" r="r" t="t"/>
              <a:pathLst>
                <a:path extrusionOk="0" h="352425" w="554989">
                  <a:moveTo>
                    <a:pt x="171437" y="239522"/>
                  </a:moveTo>
                  <a:lnTo>
                    <a:pt x="44030" y="239522"/>
                  </a:lnTo>
                  <a:lnTo>
                    <a:pt x="44030" y="160782"/>
                  </a:lnTo>
                  <a:lnTo>
                    <a:pt x="153682" y="160782"/>
                  </a:lnTo>
                  <a:lnTo>
                    <a:pt x="153682" y="122682"/>
                  </a:lnTo>
                  <a:lnTo>
                    <a:pt x="44030" y="122682"/>
                  </a:lnTo>
                  <a:lnTo>
                    <a:pt x="44030" y="51562"/>
                  </a:lnTo>
                  <a:lnTo>
                    <a:pt x="169697" y="51562"/>
                  </a:lnTo>
                  <a:lnTo>
                    <a:pt x="169697" y="13462"/>
                  </a:lnTo>
                  <a:lnTo>
                    <a:pt x="0" y="13462"/>
                  </a:lnTo>
                  <a:lnTo>
                    <a:pt x="0" y="51562"/>
                  </a:lnTo>
                  <a:lnTo>
                    <a:pt x="0" y="122682"/>
                  </a:lnTo>
                  <a:lnTo>
                    <a:pt x="0" y="160782"/>
                  </a:lnTo>
                  <a:lnTo>
                    <a:pt x="0" y="239522"/>
                  </a:lnTo>
                  <a:lnTo>
                    <a:pt x="0" y="277622"/>
                  </a:lnTo>
                  <a:lnTo>
                    <a:pt x="171437" y="277622"/>
                  </a:lnTo>
                  <a:lnTo>
                    <a:pt x="171437" y="239522"/>
                  </a:lnTo>
                  <a:close/>
                  <a:moveTo>
                    <a:pt x="353834" y="0"/>
                  </a:moveTo>
                  <a:lnTo>
                    <a:pt x="311023" y="0"/>
                  </a:lnTo>
                  <a:lnTo>
                    <a:pt x="311023" y="88849"/>
                  </a:lnTo>
                  <a:lnTo>
                    <a:pt x="311023" y="136017"/>
                  </a:lnTo>
                  <a:lnTo>
                    <a:pt x="311023" y="220078"/>
                  </a:lnTo>
                  <a:lnTo>
                    <a:pt x="303860" y="230327"/>
                  </a:lnTo>
                  <a:lnTo>
                    <a:pt x="294919" y="237642"/>
                  </a:lnTo>
                  <a:lnTo>
                    <a:pt x="284200" y="242036"/>
                  </a:lnTo>
                  <a:lnTo>
                    <a:pt x="271678" y="243497"/>
                  </a:lnTo>
                  <a:lnTo>
                    <a:pt x="260883" y="242354"/>
                  </a:lnTo>
                  <a:lnTo>
                    <a:pt x="233146" y="215684"/>
                  </a:lnTo>
                  <a:lnTo>
                    <a:pt x="227126" y="176834"/>
                  </a:lnTo>
                  <a:lnTo>
                    <a:pt x="227799" y="164020"/>
                  </a:lnTo>
                  <a:lnTo>
                    <a:pt x="244094" y="123558"/>
                  </a:lnTo>
                  <a:lnTo>
                    <a:pt x="272034" y="113131"/>
                  </a:lnTo>
                  <a:lnTo>
                    <a:pt x="284454" y="114566"/>
                  </a:lnTo>
                  <a:lnTo>
                    <a:pt x="295097" y="118859"/>
                  </a:lnTo>
                  <a:lnTo>
                    <a:pt x="303949" y="126009"/>
                  </a:lnTo>
                  <a:lnTo>
                    <a:pt x="311023" y="136017"/>
                  </a:lnTo>
                  <a:lnTo>
                    <a:pt x="311023" y="88849"/>
                  </a:lnTo>
                  <a:lnTo>
                    <a:pt x="303834" y="83032"/>
                  </a:lnTo>
                  <a:lnTo>
                    <a:pt x="293611" y="78867"/>
                  </a:lnTo>
                  <a:lnTo>
                    <a:pt x="280339" y="76365"/>
                  </a:lnTo>
                  <a:lnTo>
                    <a:pt x="264020" y="75539"/>
                  </a:lnTo>
                  <a:lnTo>
                    <a:pt x="246862" y="77304"/>
                  </a:lnTo>
                  <a:lnTo>
                    <a:pt x="206070" y="103733"/>
                  </a:lnTo>
                  <a:lnTo>
                    <a:pt x="185674" y="155422"/>
                  </a:lnTo>
                  <a:lnTo>
                    <a:pt x="184315" y="176834"/>
                  </a:lnTo>
                  <a:lnTo>
                    <a:pt x="184315" y="181876"/>
                  </a:lnTo>
                  <a:lnTo>
                    <a:pt x="189992" y="220738"/>
                  </a:lnTo>
                  <a:lnTo>
                    <a:pt x="218046" y="265201"/>
                  </a:lnTo>
                  <a:lnTo>
                    <a:pt x="263677" y="281266"/>
                  </a:lnTo>
                  <a:lnTo>
                    <a:pt x="280619" y="280289"/>
                  </a:lnTo>
                  <a:lnTo>
                    <a:pt x="294525" y="277393"/>
                  </a:lnTo>
                  <a:lnTo>
                    <a:pt x="305422" y="272554"/>
                  </a:lnTo>
                  <a:lnTo>
                    <a:pt x="313283" y="265772"/>
                  </a:lnTo>
                  <a:lnTo>
                    <a:pt x="314147" y="277787"/>
                  </a:lnTo>
                  <a:lnTo>
                    <a:pt x="353834" y="277787"/>
                  </a:lnTo>
                  <a:lnTo>
                    <a:pt x="353834" y="265772"/>
                  </a:lnTo>
                  <a:lnTo>
                    <a:pt x="353834" y="243497"/>
                  </a:lnTo>
                  <a:lnTo>
                    <a:pt x="353834" y="113131"/>
                  </a:lnTo>
                  <a:lnTo>
                    <a:pt x="353834" y="88849"/>
                  </a:lnTo>
                  <a:lnTo>
                    <a:pt x="353834" y="0"/>
                  </a:lnTo>
                  <a:close/>
                  <a:moveTo>
                    <a:pt x="554507" y="79019"/>
                  </a:moveTo>
                  <a:lnTo>
                    <a:pt x="515175" y="79019"/>
                  </a:lnTo>
                  <a:lnTo>
                    <a:pt x="514299" y="91287"/>
                  </a:lnTo>
                  <a:lnTo>
                    <a:pt x="511873" y="89141"/>
                  </a:lnTo>
                  <a:lnTo>
                    <a:pt x="511873" y="136372"/>
                  </a:lnTo>
                  <a:lnTo>
                    <a:pt x="511873" y="219646"/>
                  </a:lnTo>
                  <a:lnTo>
                    <a:pt x="504786" y="230085"/>
                  </a:lnTo>
                  <a:lnTo>
                    <a:pt x="495808" y="237528"/>
                  </a:lnTo>
                  <a:lnTo>
                    <a:pt x="484949" y="241998"/>
                  </a:lnTo>
                  <a:lnTo>
                    <a:pt x="472186" y="243497"/>
                  </a:lnTo>
                  <a:lnTo>
                    <a:pt x="461391" y="242354"/>
                  </a:lnTo>
                  <a:lnTo>
                    <a:pt x="433781" y="215684"/>
                  </a:lnTo>
                  <a:lnTo>
                    <a:pt x="427799" y="180492"/>
                  </a:lnTo>
                  <a:lnTo>
                    <a:pt x="427799" y="176834"/>
                  </a:lnTo>
                  <a:lnTo>
                    <a:pt x="438505" y="131673"/>
                  </a:lnTo>
                  <a:lnTo>
                    <a:pt x="472528" y="113131"/>
                  </a:lnTo>
                  <a:lnTo>
                    <a:pt x="479793" y="113563"/>
                  </a:lnTo>
                  <a:lnTo>
                    <a:pt x="511873" y="136372"/>
                  </a:lnTo>
                  <a:lnTo>
                    <a:pt x="511873" y="89141"/>
                  </a:lnTo>
                  <a:lnTo>
                    <a:pt x="506539" y="84404"/>
                  </a:lnTo>
                  <a:lnTo>
                    <a:pt x="495681" y="79476"/>
                  </a:lnTo>
                  <a:lnTo>
                    <a:pt x="481736" y="76517"/>
                  </a:lnTo>
                  <a:lnTo>
                    <a:pt x="464705" y="75539"/>
                  </a:lnTo>
                  <a:lnTo>
                    <a:pt x="447154" y="77304"/>
                  </a:lnTo>
                  <a:lnTo>
                    <a:pt x="406400" y="103733"/>
                  </a:lnTo>
                  <a:lnTo>
                    <a:pt x="386486" y="155422"/>
                  </a:lnTo>
                  <a:lnTo>
                    <a:pt x="385165" y="176834"/>
                  </a:lnTo>
                  <a:lnTo>
                    <a:pt x="385165" y="180492"/>
                  </a:lnTo>
                  <a:lnTo>
                    <a:pt x="390486" y="219951"/>
                  </a:lnTo>
                  <a:lnTo>
                    <a:pt x="418096" y="265010"/>
                  </a:lnTo>
                  <a:lnTo>
                    <a:pt x="464350" y="281266"/>
                  </a:lnTo>
                  <a:lnTo>
                    <a:pt x="480834" y="280416"/>
                  </a:lnTo>
                  <a:lnTo>
                    <a:pt x="494245" y="277888"/>
                  </a:lnTo>
                  <a:lnTo>
                    <a:pt x="504596" y="273672"/>
                  </a:lnTo>
                  <a:lnTo>
                    <a:pt x="511873" y="267779"/>
                  </a:lnTo>
                  <a:lnTo>
                    <a:pt x="511873" y="270129"/>
                  </a:lnTo>
                  <a:lnTo>
                    <a:pt x="493306" y="308838"/>
                  </a:lnTo>
                  <a:lnTo>
                    <a:pt x="467144" y="315201"/>
                  </a:lnTo>
                  <a:lnTo>
                    <a:pt x="453809" y="313436"/>
                  </a:lnTo>
                  <a:lnTo>
                    <a:pt x="440982" y="308127"/>
                  </a:lnTo>
                  <a:lnTo>
                    <a:pt x="428663" y="299288"/>
                  </a:lnTo>
                  <a:lnTo>
                    <a:pt x="416839" y="286918"/>
                  </a:lnTo>
                  <a:lnTo>
                    <a:pt x="393166" y="313715"/>
                  </a:lnTo>
                  <a:lnTo>
                    <a:pt x="431634" y="344525"/>
                  </a:lnTo>
                  <a:lnTo>
                    <a:pt x="469569" y="352094"/>
                  </a:lnTo>
                  <a:lnTo>
                    <a:pt x="487324" y="350723"/>
                  </a:lnTo>
                  <a:lnTo>
                    <a:pt x="530580" y="330174"/>
                  </a:lnTo>
                  <a:lnTo>
                    <a:pt x="542556" y="315201"/>
                  </a:lnTo>
                  <a:lnTo>
                    <a:pt x="548525" y="303796"/>
                  </a:lnTo>
                  <a:lnTo>
                    <a:pt x="553008" y="287286"/>
                  </a:lnTo>
                  <a:lnTo>
                    <a:pt x="554380" y="270129"/>
                  </a:lnTo>
                  <a:lnTo>
                    <a:pt x="554507" y="267779"/>
                  </a:lnTo>
                  <a:lnTo>
                    <a:pt x="554507" y="243497"/>
                  </a:lnTo>
                  <a:lnTo>
                    <a:pt x="554507" y="113131"/>
                  </a:lnTo>
                  <a:lnTo>
                    <a:pt x="554507" y="91287"/>
                  </a:lnTo>
                  <a:lnTo>
                    <a:pt x="554507" y="79019"/>
                  </a:lnTo>
                  <a:close/>
                </a:path>
              </a:pathLst>
            </a:custGeom>
            <a:solidFill>
              <a:srgbClr val="000000"/>
            </a:solidFill>
            <a:ln>
              <a:noFill/>
            </a:ln>
          </p:spPr>
        </p:sp>
        <p:pic>
          <p:nvPicPr>
            <p:cNvPr id="728" name="Google Shape;728;p54"/>
            <p:cNvPicPr preferRelativeResize="0"/>
            <p:nvPr/>
          </p:nvPicPr>
          <p:blipFill rotWithShape="1">
            <a:blip r:embed="rId5">
              <a:alphaModFix/>
            </a:blip>
            <a:srcRect b="0" l="0" r="0" t="0"/>
            <a:stretch/>
          </p:blipFill>
          <p:spPr>
            <a:xfrm>
              <a:off x="2744280" y="1577880"/>
              <a:ext cx="169920" cy="205200"/>
            </a:xfrm>
            <a:prstGeom prst="rect">
              <a:avLst/>
            </a:prstGeom>
            <a:noFill/>
            <a:ln>
              <a:noFill/>
            </a:ln>
          </p:spPr>
        </p:pic>
      </p:grpSp>
      <p:grpSp>
        <p:nvGrpSpPr>
          <p:cNvPr id="729" name="Google Shape;729;p54"/>
          <p:cNvGrpSpPr/>
          <p:nvPr/>
        </p:nvGrpSpPr>
        <p:grpSpPr>
          <a:xfrm>
            <a:off x="3027240" y="1512720"/>
            <a:ext cx="1713600" cy="341640"/>
            <a:chOff x="3027240" y="1512720"/>
            <a:chExt cx="1713600" cy="341640"/>
          </a:xfrm>
        </p:grpSpPr>
        <p:sp>
          <p:nvSpPr>
            <p:cNvPr id="730" name="Google Shape;730;p54"/>
            <p:cNvSpPr/>
            <p:nvPr/>
          </p:nvSpPr>
          <p:spPr>
            <a:xfrm>
              <a:off x="3027240" y="1512720"/>
              <a:ext cx="205920" cy="270720"/>
            </a:xfrm>
            <a:custGeom>
              <a:rect b="b" l="l" r="r" t="t"/>
              <a:pathLst>
                <a:path extrusionOk="0" h="271144" w="20637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0"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000000"/>
            </a:solidFill>
            <a:ln>
              <a:noFill/>
            </a:ln>
          </p:spPr>
        </p:sp>
        <p:pic>
          <p:nvPicPr>
            <p:cNvPr id="731" name="Google Shape;731;p54"/>
            <p:cNvPicPr preferRelativeResize="0"/>
            <p:nvPr/>
          </p:nvPicPr>
          <p:blipFill rotWithShape="1">
            <a:blip r:embed="rId6">
              <a:alphaModFix/>
            </a:blip>
            <a:srcRect b="0" l="0" r="0" t="0"/>
            <a:stretch/>
          </p:blipFill>
          <p:spPr>
            <a:xfrm>
              <a:off x="3256200" y="1577880"/>
              <a:ext cx="181440" cy="205200"/>
            </a:xfrm>
            <a:prstGeom prst="rect">
              <a:avLst/>
            </a:prstGeom>
            <a:noFill/>
            <a:ln>
              <a:noFill/>
            </a:ln>
          </p:spPr>
        </p:pic>
        <p:sp>
          <p:nvSpPr>
            <p:cNvPr id="732" name="Google Shape;732;p54"/>
            <p:cNvSpPr/>
            <p:nvPr/>
          </p:nvSpPr>
          <p:spPr>
            <a:xfrm>
              <a:off x="3465000" y="1577880"/>
              <a:ext cx="481680" cy="274680"/>
            </a:xfrm>
            <a:custGeom>
              <a:rect b="b" l="l" r="r" t="t"/>
              <a:pathLst>
                <a:path extrusionOk="0" h="274955" w="481964">
                  <a:moveTo>
                    <a:pt x="274650" y="73279"/>
                  </a:moveTo>
                  <a:lnTo>
                    <a:pt x="264515" y="27851"/>
                  </a:lnTo>
                  <a:lnTo>
                    <a:pt x="221564" y="1104"/>
                  </a:lnTo>
                  <a:lnTo>
                    <a:pt x="206248" y="0"/>
                  </a:lnTo>
                  <a:lnTo>
                    <a:pt x="195719" y="558"/>
                  </a:lnTo>
                  <a:lnTo>
                    <a:pt x="154990" y="17475"/>
                  </a:lnTo>
                  <a:lnTo>
                    <a:pt x="147243" y="25057"/>
                  </a:lnTo>
                  <a:lnTo>
                    <a:pt x="144335" y="20535"/>
                  </a:lnTo>
                  <a:lnTo>
                    <a:pt x="110782" y="1981"/>
                  </a:lnTo>
                  <a:lnTo>
                    <a:pt x="92417" y="0"/>
                  </a:lnTo>
                  <a:lnTo>
                    <a:pt x="75069" y="977"/>
                  </a:lnTo>
                  <a:lnTo>
                    <a:pt x="60769" y="3911"/>
                  </a:lnTo>
                  <a:lnTo>
                    <a:pt x="49530" y="8813"/>
                  </a:lnTo>
                  <a:lnTo>
                    <a:pt x="41338" y="15659"/>
                  </a:lnTo>
                  <a:lnTo>
                    <a:pt x="40906" y="3479"/>
                  </a:lnTo>
                  <a:lnTo>
                    <a:pt x="0" y="3479"/>
                  </a:lnTo>
                  <a:lnTo>
                    <a:pt x="0" y="202247"/>
                  </a:lnTo>
                  <a:lnTo>
                    <a:pt x="42811" y="202247"/>
                  </a:lnTo>
                  <a:lnTo>
                    <a:pt x="42811" y="60134"/>
                  </a:lnTo>
                  <a:lnTo>
                    <a:pt x="48882" y="50266"/>
                  </a:lnTo>
                  <a:lnTo>
                    <a:pt x="57264" y="43230"/>
                  </a:lnTo>
                  <a:lnTo>
                    <a:pt x="67945" y="39001"/>
                  </a:lnTo>
                  <a:lnTo>
                    <a:pt x="80937" y="37592"/>
                  </a:lnTo>
                  <a:lnTo>
                    <a:pt x="88671" y="38087"/>
                  </a:lnTo>
                  <a:lnTo>
                    <a:pt x="115912" y="73101"/>
                  </a:lnTo>
                  <a:lnTo>
                    <a:pt x="115912" y="202247"/>
                  </a:lnTo>
                  <a:lnTo>
                    <a:pt x="158559" y="202247"/>
                  </a:lnTo>
                  <a:lnTo>
                    <a:pt x="158559" y="72313"/>
                  </a:lnTo>
                  <a:lnTo>
                    <a:pt x="159854" y="65366"/>
                  </a:lnTo>
                  <a:lnTo>
                    <a:pt x="188696" y="38227"/>
                  </a:lnTo>
                  <a:lnTo>
                    <a:pt x="196850" y="37592"/>
                  </a:lnTo>
                  <a:lnTo>
                    <a:pt x="204685" y="38036"/>
                  </a:lnTo>
                  <a:lnTo>
                    <a:pt x="231838" y="72923"/>
                  </a:lnTo>
                  <a:lnTo>
                    <a:pt x="231838" y="202247"/>
                  </a:lnTo>
                  <a:lnTo>
                    <a:pt x="274650" y="202247"/>
                  </a:lnTo>
                  <a:lnTo>
                    <a:pt x="274650" y="73279"/>
                  </a:lnTo>
                  <a:close/>
                  <a:moveTo>
                    <a:pt x="481761" y="101295"/>
                  </a:moveTo>
                  <a:lnTo>
                    <a:pt x="476694" y="60629"/>
                  </a:lnTo>
                  <a:lnTo>
                    <a:pt x="450354" y="16014"/>
                  </a:lnTo>
                  <a:lnTo>
                    <a:pt x="438950" y="8521"/>
                  </a:lnTo>
                  <a:lnTo>
                    <a:pt x="438950" y="101295"/>
                  </a:lnTo>
                  <a:lnTo>
                    <a:pt x="438950" y="104952"/>
                  </a:lnTo>
                  <a:lnTo>
                    <a:pt x="427977" y="150202"/>
                  </a:lnTo>
                  <a:lnTo>
                    <a:pt x="393865" y="168821"/>
                  </a:lnTo>
                  <a:lnTo>
                    <a:pt x="381546" y="167462"/>
                  </a:lnTo>
                  <a:lnTo>
                    <a:pt x="370941" y="163385"/>
                  </a:lnTo>
                  <a:lnTo>
                    <a:pt x="362051" y="156591"/>
                  </a:lnTo>
                  <a:lnTo>
                    <a:pt x="354888" y="147066"/>
                  </a:lnTo>
                  <a:lnTo>
                    <a:pt x="354888" y="59702"/>
                  </a:lnTo>
                  <a:lnTo>
                    <a:pt x="361962" y="50025"/>
                  </a:lnTo>
                  <a:lnTo>
                    <a:pt x="370763" y="43116"/>
                  </a:lnTo>
                  <a:lnTo>
                    <a:pt x="381279" y="38976"/>
                  </a:lnTo>
                  <a:lnTo>
                    <a:pt x="393522" y="37592"/>
                  </a:lnTo>
                  <a:lnTo>
                    <a:pt x="404482" y="38747"/>
                  </a:lnTo>
                  <a:lnTo>
                    <a:pt x="432777" y="65900"/>
                  </a:lnTo>
                  <a:lnTo>
                    <a:pt x="438950" y="101295"/>
                  </a:lnTo>
                  <a:lnTo>
                    <a:pt x="438950" y="8521"/>
                  </a:lnTo>
                  <a:lnTo>
                    <a:pt x="436753" y="7073"/>
                  </a:lnTo>
                  <a:lnTo>
                    <a:pt x="420966" y="1765"/>
                  </a:lnTo>
                  <a:lnTo>
                    <a:pt x="402920" y="0"/>
                  </a:lnTo>
                  <a:lnTo>
                    <a:pt x="385876" y="1003"/>
                  </a:lnTo>
                  <a:lnTo>
                    <a:pt x="371830" y="4000"/>
                  </a:lnTo>
                  <a:lnTo>
                    <a:pt x="360768" y="9004"/>
                  </a:lnTo>
                  <a:lnTo>
                    <a:pt x="352704" y="16014"/>
                  </a:lnTo>
                  <a:lnTo>
                    <a:pt x="351751" y="3479"/>
                  </a:lnTo>
                  <a:lnTo>
                    <a:pt x="312064" y="3479"/>
                  </a:lnTo>
                  <a:lnTo>
                    <a:pt x="312064" y="274650"/>
                  </a:lnTo>
                  <a:lnTo>
                    <a:pt x="354888" y="274650"/>
                  </a:lnTo>
                  <a:lnTo>
                    <a:pt x="354888" y="192239"/>
                  </a:lnTo>
                  <a:lnTo>
                    <a:pt x="362546" y="198132"/>
                  </a:lnTo>
                  <a:lnTo>
                    <a:pt x="373202" y="202349"/>
                  </a:lnTo>
                  <a:lnTo>
                    <a:pt x="386829" y="204876"/>
                  </a:lnTo>
                  <a:lnTo>
                    <a:pt x="403440" y="205727"/>
                  </a:lnTo>
                  <a:lnTo>
                    <a:pt x="421195" y="203911"/>
                  </a:lnTo>
                  <a:lnTo>
                    <a:pt x="461403" y="176834"/>
                  </a:lnTo>
                  <a:lnTo>
                    <a:pt x="466039" y="168821"/>
                  </a:lnTo>
                  <a:lnTo>
                    <a:pt x="470306" y="161467"/>
                  </a:lnTo>
                  <a:lnTo>
                    <a:pt x="476669" y="144373"/>
                  </a:lnTo>
                  <a:lnTo>
                    <a:pt x="480491" y="125526"/>
                  </a:lnTo>
                  <a:lnTo>
                    <a:pt x="481761" y="104952"/>
                  </a:lnTo>
                  <a:lnTo>
                    <a:pt x="481761" y="101295"/>
                  </a:lnTo>
                  <a:close/>
                </a:path>
              </a:pathLst>
            </a:custGeom>
            <a:solidFill>
              <a:srgbClr val="000000"/>
            </a:solidFill>
            <a:ln>
              <a:noFill/>
            </a:ln>
          </p:spPr>
        </p:sp>
        <p:pic>
          <p:nvPicPr>
            <p:cNvPr id="733" name="Google Shape;733;p54"/>
            <p:cNvPicPr preferRelativeResize="0"/>
            <p:nvPr/>
          </p:nvPicPr>
          <p:blipFill rotWithShape="1">
            <a:blip r:embed="rId7">
              <a:alphaModFix/>
            </a:blip>
            <a:srcRect b="0" l="0" r="0" t="0"/>
            <a:stretch/>
          </p:blipFill>
          <p:spPr>
            <a:xfrm>
              <a:off x="3976920" y="1581480"/>
              <a:ext cx="158400" cy="201960"/>
            </a:xfrm>
            <a:prstGeom prst="rect">
              <a:avLst/>
            </a:prstGeom>
            <a:noFill/>
            <a:ln>
              <a:noFill/>
            </a:ln>
          </p:spPr>
        </p:pic>
        <p:pic>
          <p:nvPicPr>
            <p:cNvPr id="734" name="Google Shape;734;p54"/>
            <p:cNvPicPr preferRelativeResize="0"/>
            <p:nvPr/>
          </p:nvPicPr>
          <p:blipFill rotWithShape="1">
            <a:blip r:embed="rId8">
              <a:alphaModFix/>
            </a:blip>
            <a:srcRect b="0" l="0" r="0" t="0"/>
            <a:stretch/>
          </p:blipFill>
          <p:spPr>
            <a:xfrm>
              <a:off x="4155480" y="1535760"/>
              <a:ext cx="112680" cy="247680"/>
            </a:xfrm>
            <a:prstGeom prst="rect">
              <a:avLst/>
            </a:prstGeom>
            <a:noFill/>
            <a:ln>
              <a:noFill/>
            </a:ln>
          </p:spPr>
        </p:pic>
        <p:sp>
          <p:nvSpPr>
            <p:cNvPr id="735" name="Google Shape;735;p54"/>
            <p:cNvSpPr/>
            <p:nvPr/>
          </p:nvSpPr>
          <p:spPr>
            <a:xfrm>
              <a:off x="4289760" y="151272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736" name="Google Shape;736;p54"/>
            <p:cNvPicPr preferRelativeResize="0"/>
            <p:nvPr/>
          </p:nvPicPr>
          <p:blipFill rotWithShape="1">
            <a:blip r:embed="rId4">
              <a:alphaModFix/>
            </a:blip>
            <a:srcRect b="0" l="0" r="0" t="0"/>
            <a:stretch/>
          </p:blipFill>
          <p:spPr>
            <a:xfrm>
              <a:off x="4378680" y="1577880"/>
              <a:ext cx="158040" cy="201960"/>
            </a:xfrm>
            <a:prstGeom prst="rect">
              <a:avLst/>
            </a:prstGeom>
            <a:noFill/>
            <a:ln>
              <a:noFill/>
            </a:ln>
          </p:spPr>
        </p:pic>
        <p:sp>
          <p:nvSpPr>
            <p:cNvPr id="737" name="Google Shape;737;p54"/>
            <p:cNvSpPr/>
            <p:nvPr/>
          </p:nvSpPr>
          <p:spPr>
            <a:xfrm>
              <a:off x="4571640" y="1577880"/>
              <a:ext cx="169200" cy="276480"/>
            </a:xfrm>
            <a:custGeom>
              <a:rect b="b" l="l" r="r" t="t"/>
              <a:pathLst>
                <a:path extrusionOk="0" h="276860" w="169545">
                  <a:moveTo>
                    <a:pt x="79191" y="205722"/>
                  </a:moveTo>
                  <a:lnTo>
                    <a:pt x="32932" y="189471"/>
                  </a:lnTo>
                  <a:lnTo>
                    <a:pt x="5330" y="144414"/>
                  </a:lnTo>
                  <a:lnTo>
                    <a:pt x="0" y="104949"/>
                  </a:lnTo>
                  <a:lnTo>
                    <a:pt x="0" y="101294"/>
                  </a:lnTo>
                  <a:lnTo>
                    <a:pt x="5308" y="60568"/>
                  </a:lnTo>
                  <a:lnTo>
                    <a:pt x="32840" y="15859"/>
                  </a:lnTo>
                  <a:lnTo>
                    <a:pt x="79539" y="0"/>
                  </a:lnTo>
                  <a:lnTo>
                    <a:pt x="96573" y="984"/>
                  </a:lnTo>
                  <a:lnTo>
                    <a:pt x="110519" y="3937"/>
                  </a:lnTo>
                  <a:lnTo>
                    <a:pt x="121375" y="8860"/>
                  </a:lnTo>
                  <a:lnTo>
                    <a:pt x="129142" y="15751"/>
                  </a:lnTo>
                  <a:lnTo>
                    <a:pt x="169347" y="15751"/>
                  </a:lnTo>
                  <a:lnTo>
                    <a:pt x="169347" y="37593"/>
                  </a:lnTo>
                  <a:lnTo>
                    <a:pt x="87371" y="37593"/>
                  </a:lnTo>
                  <a:lnTo>
                    <a:pt x="76531" y="38752"/>
                  </a:lnTo>
                  <a:lnTo>
                    <a:pt x="48662" y="65903"/>
                  </a:lnTo>
                  <a:lnTo>
                    <a:pt x="42641" y="101294"/>
                  </a:lnTo>
                  <a:lnTo>
                    <a:pt x="42641" y="104949"/>
                  </a:lnTo>
                  <a:lnTo>
                    <a:pt x="53258" y="149766"/>
                  </a:lnTo>
                  <a:lnTo>
                    <a:pt x="87023" y="167954"/>
                  </a:lnTo>
                  <a:lnTo>
                    <a:pt x="169347" y="167954"/>
                  </a:lnTo>
                  <a:lnTo>
                    <a:pt x="169347" y="192234"/>
                  </a:lnTo>
                  <a:lnTo>
                    <a:pt x="126705" y="192234"/>
                  </a:lnTo>
                  <a:lnTo>
                    <a:pt x="119428" y="198135"/>
                  </a:lnTo>
                  <a:lnTo>
                    <a:pt x="109083" y="202350"/>
                  </a:lnTo>
                  <a:lnTo>
                    <a:pt x="95671" y="204879"/>
                  </a:lnTo>
                  <a:lnTo>
                    <a:pt x="79191" y="205722"/>
                  </a:lnTo>
                  <a:close/>
                  <a:moveTo>
                    <a:pt x="169347" y="15751"/>
                  </a:moveTo>
                  <a:lnTo>
                    <a:pt x="129142" y="15751"/>
                  </a:lnTo>
                  <a:lnTo>
                    <a:pt x="130012" y="3480"/>
                  </a:lnTo>
                  <a:lnTo>
                    <a:pt x="169347" y="3480"/>
                  </a:lnTo>
                  <a:lnTo>
                    <a:pt x="169347" y="15751"/>
                  </a:lnTo>
                  <a:close/>
                  <a:moveTo>
                    <a:pt x="169347" y="167954"/>
                  </a:moveTo>
                  <a:lnTo>
                    <a:pt x="87023" y="167954"/>
                  </a:lnTo>
                  <a:lnTo>
                    <a:pt x="99782" y="166464"/>
                  </a:lnTo>
                  <a:lnTo>
                    <a:pt x="110649" y="161993"/>
                  </a:lnTo>
                  <a:lnTo>
                    <a:pt x="119624" y="154542"/>
                  </a:lnTo>
                  <a:lnTo>
                    <a:pt x="126705" y="144110"/>
                  </a:lnTo>
                  <a:lnTo>
                    <a:pt x="126705" y="60829"/>
                  </a:lnTo>
                  <a:lnTo>
                    <a:pt x="94632" y="38023"/>
                  </a:lnTo>
                  <a:lnTo>
                    <a:pt x="87371" y="37593"/>
                  </a:lnTo>
                  <a:lnTo>
                    <a:pt x="169347" y="37593"/>
                  </a:lnTo>
                  <a:lnTo>
                    <a:pt x="169347" y="167954"/>
                  </a:lnTo>
                  <a:close/>
                  <a:moveTo>
                    <a:pt x="157399" y="239661"/>
                  </a:moveTo>
                  <a:lnTo>
                    <a:pt x="81975" y="239661"/>
                  </a:lnTo>
                  <a:lnTo>
                    <a:pt x="91787" y="238954"/>
                  </a:lnTo>
                  <a:lnTo>
                    <a:pt x="100511" y="236833"/>
                  </a:lnTo>
                  <a:lnTo>
                    <a:pt x="125955" y="205113"/>
                  </a:lnTo>
                  <a:lnTo>
                    <a:pt x="126705" y="194583"/>
                  </a:lnTo>
                  <a:lnTo>
                    <a:pt x="126705" y="192234"/>
                  </a:lnTo>
                  <a:lnTo>
                    <a:pt x="169347" y="192234"/>
                  </a:lnTo>
                  <a:lnTo>
                    <a:pt x="169221" y="194583"/>
                  </a:lnTo>
                  <a:lnTo>
                    <a:pt x="167851" y="211748"/>
                  </a:lnTo>
                  <a:lnTo>
                    <a:pt x="163364" y="228261"/>
                  </a:lnTo>
                  <a:lnTo>
                    <a:pt x="157399" y="239661"/>
                  </a:lnTo>
                  <a:close/>
                  <a:moveTo>
                    <a:pt x="84412" y="276559"/>
                  </a:moveTo>
                  <a:lnTo>
                    <a:pt x="46470" y="268988"/>
                  </a:lnTo>
                  <a:lnTo>
                    <a:pt x="8006" y="238182"/>
                  </a:lnTo>
                  <a:lnTo>
                    <a:pt x="31676" y="211379"/>
                  </a:lnTo>
                  <a:lnTo>
                    <a:pt x="43500" y="223752"/>
                  </a:lnTo>
                  <a:lnTo>
                    <a:pt x="55825" y="232591"/>
                  </a:lnTo>
                  <a:lnTo>
                    <a:pt x="68650" y="237893"/>
                  </a:lnTo>
                  <a:lnTo>
                    <a:pt x="81975" y="239661"/>
                  </a:lnTo>
                  <a:lnTo>
                    <a:pt x="157399" y="239661"/>
                  </a:lnTo>
                  <a:lnTo>
                    <a:pt x="155885" y="242555"/>
                  </a:lnTo>
                  <a:lnTo>
                    <a:pt x="145415" y="254629"/>
                  </a:lnTo>
                  <a:lnTo>
                    <a:pt x="132661" y="264223"/>
                  </a:lnTo>
                  <a:lnTo>
                    <a:pt x="118242" y="271076"/>
                  </a:lnTo>
                  <a:lnTo>
                    <a:pt x="102159" y="275188"/>
                  </a:lnTo>
                  <a:lnTo>
                    <a:pt x="84412" y="276559"/>
                  </a:lnTo>
                  <a:close/>
                </a:path>
              </a:pathLst>
            </a:custGeom>
            <a:solidFill>
              <a:srgbClr val="000000"/>
            </a:solidFill>
            <a:ln>
              <a:noFill/>
            </a:ln>
          </p:spPr>
        </p:sp>
      </p:grpSp>
      <p:sp>
        <p:nvSpPr>
          <p:cNvPr id="738" name="Google Shape;738;p54"/>
          <p:cNvSpPr txBox="1"/>
          <p:nvPr/>
        </p:nvSpPr>
        <p:spPr>
          <a:xfrm>
            <a:off x="902880" y="1410840"/>
            <a:ext cx="9081360" cy="3431520"/>
          </a:xfrm>
          <a:prstGeom prst="rect">
            <a:avLst/>
          </a:prstGeom>
          <a:noFill/>
          <a:ln>
            <a:noFill/>
          </a:ln>
        </p:spPr>
        <p:txBody>
          <a:bodyPr anchorCtr="0" anchor="t" bIns="0" lIns="0" spcFirstLastPara="1" rIns="0" wrap="square" tIns="30600">
            <a:noAutofit/>
          </a:bodyPr>
          <a:lstStyle/>
          <a:p>
            <a:pPr indent="3839040" lvl="0" marL="12600" marR="0" rtl="0" algn="l">
              <a:lnSpc>
                <a:spcPct val="118857"/>
              </a:lnSpc>
              <a:spcBef>
                <a:spcPts val="0"/>
              </a:spcBef>
              <a:spcAft>
                <a:spcPts val="0"/>
              </a:spcAft>
              <a:buNone/>
            </a:pPr>
            <a:r>
              <a:rPr b="0" i="0" lang="en-US" sz="2800" u="none" cap="none" strike="noStrike">
                <a:solidFill>
                  <a:srgbClr val="000000"/>
                </a:solidFill>
                <a:latin typeface="Trebuchet MS"/>
                <a:ea typeface="Trebuchet MS"/>
                <a:cs typeface="Trebuchet MS"/>
                <a:sym typeface="Trebuchet MS"/>
              </a:rPr>
              <a:t>: The deployment of 5G networks will facilitate faster and more reliable IoT connectivity.</a:t>
            </a:r>
            <a:endParaRPr b="0" i="0" sz="2800" u="none" cap="none" strike="noStrike">
              <a:latin typeface="Calibri"/>
              <a:ea typeface="Calibri"/>
              <a:cs typeface="Calibri"/>
              <a:sym typeface="Calibri"/>
            </a:endParaRPr>
          </a:p>
          <a:p>
            <a:pPr indent="3839040" lvl="0" marL="12600" marR="0" rtl="0" algn="l">
              <a:lnSpc>
                <a:spcPct val="118857"/>
              </a:lnSpc>
              <a:spcBef>
                <a:spcPts val="6"/>
              </a:spcBef>
              <a:spcAft>
                <a:spcPts val="0"/>
              </a:spcAft>
              <a:buNone/>
            </a:pPr>
            <a:r>
              <a:rPr b="0" i="0" lang="en-US" sz="2800" u="none" cap="none" strike="noStrike">
                <a:solidFill>
                  <a:srgbClr val="000000"/>
                </a:solidFill>
                <a:latin typeface="Trebuchet MS"/>
                <a:ea typeface="Trebuchet MS"/>
                <a:cs typeface="Trebuchet MS"/>
                <a:sym typeface="Trebuchet MS"/>
              </a:rPr>
              <a:t>Edge computing will reduce latency and enable real-time data processing at the device level.</a:t>
            </a:r>
            <a:endParaRPr b="0" i="0" sz="2800" u="none" cap="none" strike="noStrike">
              <a:latin typeface="Calibri"/>
              <a:ea typeface="Calibri"/>
              <a:cs typeface="Calibri"/>
              <a:sym typeface="Calibri"/>
            </a:endParaRPr>
          </a:p>
        </p:txBody>
      </p:sp>
      <p:sp>
        <p:nvSpPr>
          <p:cNvPr id="739" name="Google Shape;739;p54"/>
          <p:cNvSpPr/>
          <p:nvPr/>
        </p:nvSpPr>
        <p:spPr>
          <a:xfrm>
            <a:off x="918360" y="3803760"/>
            <a:ext cx="307080" cy="263880"/>
          </a:xfrm>
          <a:custGeom>
            <a:rect b="b" l="l" r="r" t="t"/>
            <a:pathLst>
              <a:path extrusionOk="0" h="264160" w="307340">
                <a:moveTo>
                  <a:pt x="238099" y="263855"/>
                </a:moveTo>
                <a:lnTo>
                  <a:pt x="212725" y="197548"/>
                </a:lnTo>
                <a:lnTo>
                  <a:pt x="198208" y="159600"/>
                </a:lnTo>
                <a:lnTo>
                  <a:pt x="160858" y="61963"/>
                </a:lnTo>
                <a:lnTo>
                  <a:pt x="154470" y="45275"/>
                </a:lnTo>
                <a:lnTo>
                  <a:pt x="154470" y="159600"/>
                </a:lnTo>
                <a:lnTo>
                  <a:pt x="83451" y="159600"/>
                </a:lnTo>
                <a:lnTo>
                  <a:pt x="118960" y="61963"/>
                </a:lnTo>
                <a:lnTo>
                  <a:pt x="154470" y="159600"/>
                </a:lnTo>
                <a:lnTo>
                  <a:pt x="154470" y="45275"/>
                </a:lnTo>
                <a:lnTo>
                  <a:pt x="137147" y="0"/>
                </a:lnTo>
                <a:lnTo>
                  <a:pt x="100596" y="0"/>
                </a:lnTo>
                <a:lnTo>
                  <a:pt x="0" y="263855"/>
                </a:lnTo>
                <a:lnTo>
                  <a:pt x="45516" y="263855"/>
                </a:lnTo>
                <a:lnTo>
                  <a:pt x="69532" y="197548"/>
                </a:lnTo>
                <a:lnTo>
                  <a:pt x="168211" y="197548"/>
                </a:lnTo>
                <a:lnTo>
                  <a:pt x="192405" y="263855"/>
                </a:lnTo>
                <a:lnTo>
                  <a:pt x="238099" y="263855"/>
                </a:lnTo>
                <a:close/>
                <a:moveTo>
                  <a:pt x="307111" y="0"/>
                </a:moveTo>
                <a:lnTo>
                  <a:pt x="263067" y="0"/>
                </a:lnTo>
                <a:lnTo>
                  <a:pt x="263067" y="263855"/>
                </a:lnTo>
                <a:lnTo>
                  <a:pt x="307111" y="263855"/>
                </a:lnTo>
                <a:lnTo>
                  <a:pt x="307111" y="0"/>
                </a:lnTo>
                <a:close/>
              </a:path>
            </a:pathLst>
          </a:custGeom>
          <a:solidFill>
            <a:srgbClr val="000000"/>
          </a:solidFill>
          <a:ln>
            <a:noFill/>
          </a:ln>
        </p:spPr>
      </p:sp>
      <p:sp>
        <p:nvSpPr>
          <p:cNvPr id="740" name="Google Shape;740;p54"/>
          <p:cNvSpPr/>
          <p:nvPr/>
        </p:nvSpPr>
        <p:spPr>
          <a:xfrm>
            <a:off x="1370880" y="3803760"/>
            <a:ext cx="43920" cy="263880"/>
          </a:xfrm>
          <a:custGeom>
            <a:rect b="b" l="l" r="r" t="t"/>
            <a:pathLst>
              <a:path extrusionOk="0" h="264160" w="44450">
                <a:moveTo>
                  <a:pt x="44033" y="263854"/>
                </a:moveTo>
                <a:lnTo>
                  <a:pt x="0" y="263854"/>
                </a:lnTo>
                <a:lnTo>
                  <a:pt x="0" y="0"/>
                </a:lnTo>
                <a:lnTo>
                  <a:pt x="44033" y="0"/>
                </a:lnTo>
                <a:lnTo>
                  <a:pt x="44033" y="263854"/>
                </a:lnTo>
                <a:close/>
              </a:path>
            </a:pathLst>
          </a:custGeom>
          <a:solidFill>
            <a:srgbClr val="000000"/>
          </a:solidFill>
          <a:ln>
            <a:noFill/>
          </a:ln>
        </p:spPr>
      </p:sp>
      <p:grpSp>
        <p:nvGrpSpPr>
          <p:cNvPr id="741" name="Google Shape;741;p54"/>
          <p:cNvGrpSpPr/>
          <p:nvPr/>
        </p:nvGrpSpPr>
        <p:grpSpPr>
          <a:xfrm>
            <a:off x="1463760" y="3800160"/>
            <a:ext cx="1565640" cy="341640"/>
            <a:chOff x="1463760" y="3800160"/>
            <a:chExt cx="1565640" cy="341640"/>
          </a:xfrm>
        </p:grpSpPr>
        <p:pic>
          <p:nvPicPr>
            <p:cNvPr id="742" name="Google Shape;742;p54"/>
            <p:cNvPicPr preferRelativeResize="0"/>
            <p:nvPr/>
          </p:nvPicPr>
          <p:blipFill rotWithShape="1">
            <a:blip r:embed="rId9">
              <a:alphaModFix/>
            </a:blip>
            <a:srcRect b="0" l="0" r="0" t="0"/>
            <a:stretch/>
          </p:blipFill>
          <p:spPr>
            <a:xfrm>
              <a:off x="1463760" y="3823200"/>
              <a:ext cx="473400" cy="247680"/>
            </a:xfrm>
            <a:prstGeom prst="rect">
              <a:avLst/>
            </a:prstGeom>
            <a:noFill/>
            <a:ln>
              <a:noFill/>
            </a:ln>
          </p:spPr>
        </p:pic>
        <p:sp>
          <p:nvSpPr>
            <p:cNvPr id="743" name="Google Shape;743;p54"/>
            <p:cNvSpPr/>
            <p:nvPr/>
          </p:nvSpPr>
          <p:spPr>
            <a:xfrm>
              <a:off x="1957320" y="3865320"/>
              <a:ext cx="169200" cy="276480"/>
            </a:xfrm>
            <a:custGeom>
              <a:rect b="b" l="l" r="r" t="t"/>
              <a:pathLst>
                <a:path extrusionOk="0" h="276860" w="169544">
                  <a:moveTo>
                    <a:pt x="79191" y="205722"/>
                  </a:moveTo>
                  <a:lnTo>
                    <a:pt x="32932" y="189471"/>
                  </a:lnTo>
                  <a:lnTo>
                    <a:pt x="5330" y="144414"/>
                  </a:lnTo>
                  <a:lnTo>
                    <a:pt x="0" y="104949"/>
                  </a:lnTo>
                  <a:lnTo>
                    <a:pt x="0" y="101294"/>
                  </a:lnTo>
                  <a:lnTo>
                    <a:pt x="5308" y="60568"/>
                  </a:lnTo>
                  <a:lnTo>
                    <a:pt x="32840" y="15859"/>
                  </a:lnTo>
                  <a:lnTo>
                    <a:pt x="79539" y="0"/>
                  </a:lnTo>
                  <a:lnTo>
                    <a:pt x="96573" y="984"/>
                  </a:lnTo>
                  <a:lnTo>
                    <a:pt x="110519" y="3937"/>
                  </a:lnTo>
                  <a:lnTo>
                    <a:pt x="121375" y="8860"/>
                  </a:lnTo>
                  <a:lnTo>
                    <a:pt x="129142" y="15751"/>
                  </a:lnTo>
                  <a:lnTo>
                    <a:pt x="169346" y="15751"/>
                  </a:lnTo>
                  <a:lnTo>
                    <a:pt x="169346" y="37593"/>
                  </a:lnTo>
                  <a:lnTo>
                    <a:pt x="87371" y="37593"/>
                  </a:lnTo>
                  <a:lnTo>
                    <a:pt x="76531" y="38752"/>
                  </a:lnTo>
                  <a:lnTo>
                    <a:pt x="48662" y="65903"/>
                  </a:lnTo>
                  <a:lnTo>
                    <a:pt x="42641" y="101294"/>
                  </a:lnTo>
                  <a:lnTo>
                    <a:pt x="42641" y="104949"/>
                  </a:lnTo>
                  <a:lnTo>
                    <a:pt x="53258" y="149766"/>
                  </a:lnTo>
                  <a:lnTo>
                    <a:pt x="87023" y="167954"/>
                  </a:lnTo>
                  <a:lnTo>
                    <a:pt x="169346" y="167954"/>
                  </a:lnTo>
                  <a:lnTo>
                    <a:pt x="169346" y="192234"/>
                  </a:lnTo>
                  <a:lnTo>
                    <a:pt x="126705" y="192234"/>
                  </a:lnTo>
                  <a:lnTo>
                    <a:pt x="119428" y="198135"/>
                  </a:lnTo>
                  <a:lnTo>
                    <a:pt x="109083" y="202350"/>
                  </a:lnTo>
                  <a:lnTo>
                    <a:pt x="95671" y="204879"/>
                  </a:lnTo>
                  <a:lnTo>
                    <a:pt x="79191" y="205722"/>
                  </a:lnTo>
                  <a:close/>
                  <a:moveTo>
                    <a:pt x="169346" y="15751"/>
                  </a:moveTo>
                  <a:lnTo>
                    <a:pt x="129142" y="15751"/>
                  </a:lnTo>
                  <a:lnTo>
                    <a:pt x="130012" y="3480"/>
                  </a:lnTo>
                  <a:lnTo>
                    <a:pt x="169346" y="3480"/>
                  </a:lnTo>
                  <a:lnTo>
                    <a:pt x="169346" y="15751"/>
                  </a:lnTo>
                  <a:close/>
                  <a:moveTo>
                    <a:pt x="169346" y="167954"/>
                  </a:moveTo>
                  <a:lnTo>
                    <a:pt x="87023" y="167954"/>
                  </a:lnTo>
                  <a:lnTo>
                    <a:pt x="99782" y="166464"/>
                  </a:lnTo>
                  <a:lnTo>
                    <a:pt x="110649" y="161993"/>
                  </a:lnTo>
                  <a:lnTo>
                    <a:pt x="119624" y="154542"/>
                  </a:lnTo>
                  <a:lnTo>
                    <a:pt x="126705" y="144110"/>
                  </a:lnTo>
                  <a:lnTo>
                    <a:pt x="126705" y="60829"/>
                  </a:lnTo>
                  <a:lnTo>
                    <a:pt x="94632" y="38023"/>
                  </a:lnTo>
                  <a:lnTo>
                    <a:pt x="87371" y="37593"/>
                  </a:lnTo>
                  <a:lnTo>
                    <a:pt x="169346" y="37593"/>
                  </a:lnTo>
                  <a:lnTo>
                    <a:pt x="169346" y="167954"/>
                  </a:lnTo>
                  <a:close/>
                  <a:moveTo>
                    <a:pt x="157399" y="239661"/>
                  </a:moveTo>
                  <a:lnTo>
                    <a:pt x="81975" y="239661"/>
                  </a:lnTo>
                  <a:lnTo>
                    <a:pt x="91787" y="238954"/>
                  </a:lnTo>
                  <a:lnTo>
                    <a:pt x="100511" y="236833"/>
                  </a:lnTo>
                  <a:lnTo>
                    <a:pt x="125955" y="205113"/>
                  </a:lnTo>
                  <a:lnTo>
                    <a:pt x="126705" y="194583"/>
                  </a:lnTo>
                  <a:lnTo>
                    <a:pt x="126705" y="192234"/>
                  </a:lnTo>
                  <a:lnTo>
                    <a:pt x="169346" y="192234"/>
                  </a:lnTo>
                  <a:lnTo>
                    <a:pt x="169221" y="194583"/>
                  </a:lnTo>
                  <a:lnTo>
                    <a:pt x="167851" y="211748"/>
                  </a:lnTo>
                  <a:lnTo>
                    <a:pt x="163364" y="228261"/>
                  </a:lnTo>
                  <a:lnTo>
                    <a:pt x="157399" y="239661"/>
                  </a:lnTo>
                  <a:close/>
                  <a:moveTo>
                    <a:pt x="84412" y="276559"/>
                  </a:moveTo>
                  <a:lnTo>
                    <a:pt x="46470" y="268988"/>
                  </a:lnTo>
                  <a:lnTo>
                    <a:pt x="8006" y="238182"/>
                  </a:lnTo>
                  <a:lnTo>
                    <a:pt x="31676" y="211379"/>
                  </a:lnTo>
                  <a:lnTo>
                    <a:pt x="43500" y="223752"/>
                  </a:lnTo>
                  <a:lnTo>
                    <a:pt x="55825" y="232591"/>
                  </a:lnTo>
                  <a:lnTo>
                    <a:pt x="68650" y="237893"/>
                  </a:lnTo>
                  <a:lnTo>
                    <a:pt x="81975" y="239661"/>
                  </a:lnTo>
                  <a:lnTo>
                    <a:pt x="157399" y="239661"/>
                  </a:lnTo>
                  <a:lnTo>
                    <a:pt x="155885" y="242555"/>
                  </a:lnTo>
                  <a:lnTo>
                    <a:pt x="145415" y="254629"/>
                  </a:lnTo>
                  <a:lnTo>
                    <a:pt x="132661" y="264223"/>
                  </a:lnTo>
                  <a:lnTo>
                    <a:pt x="118242" y="271076"/>
                  </a:lnTo>
                  <a:lnTo>
                    <a:pt x="102159" y="275188"/>
                  </a:lnTo>
                  <a:lnTo>
                    <a:pt x="84412" y="276559"/>
                  </a:lnTo>
                  <a:close/>
                </a:path>
              </a:pathLst>
            </a:custGeom>
            <a:solidFill>
              <a:srgbClr val="000000"/>
            </a:solidFill>
            <a:ln>
              <a:noFill/>
            </a:ln>
          </p:spPr>
        </p:sp>
        <p:pic>
          <p:nvPicPr>
            <p:cNvPr id="744" name="Google Shape;744;p54"/>
            <p:cNvPicPr preferRelativeResize="0"/>
            <p:nvPr/>
          </p:nvPicPr>
          <p:blipFill rotWithShape="1">
            <a:blip r:embed="rId10">
              <a:alphaModFix/>
            </a:blip>
            <a:srcRect b="0" l="0" r="0" t="0"/>
            <a:stretch/>
          </p:blipFill>
          <p:spPr>
            <a:xfrm>
              <a:off x="2165400" y="3823200"/>
              <a:ext cx="394560" cy="247680"/>
            </a:xfrm>
            <a:prstGeom prst="rect">
              <a:avLst/>
            </a:prstGeom>
            <a:noFill/>
            <a:ln>
              <a:noFill/>
            </a:ln>
          </p:spPr>
        </p:pic>
        <p:sp>
          <p:nvSpPr>
            <p:cNvPr id="745" name="Google Shape;745;p54"/>
            <p:cNvSpPr/>
            <p:nvPr/>
          </p:nvSpPr>
          <p:spPr>
            <a:xfrm>
              <a:off x="2581920" y="380016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746" name="Google Shape;746;p54"/>
            <p:cNvPicPr preferRelativeResize="0"/>
            <p:nvPr/>
          </p:nvPicPr>
          <p:blipFill rotWithShape="1">
            <a:blip r:embed="rId11">
              <a:alphaModFix/>
            </a:blip>
            <a:srcRect b="0" l="0" r="0" t="0"/>
            <a:stretch/>
          </p:blipFill>
          <p:spPr>
            <a:xfrm>
              <a:off x="2662200" y="3865320"/>
              <a:ext cx="181440" cy="205200"/>
            </a:xfrm>
            <a:prstGeom prst="rect">
              <a:avLst/>
            </a:prstGeom>
            <a:noFill/>
            <a:ln>
              <a:noFill/>
            </a:ln>
          </p:spPr>
        </p:pic>
        <p:pic>
          <p:nvPicPr>
            <p:cNvPr id="747" name="Google Shape;747;p54"/>
            <p:cNvPicPr preferRelativeResize="0"/>
            <p:nvPr/>
          </p:nvPicPr>
          <p:blipFill rotWithShape="1">
            <a:blip r:embed="rId12">
              <a:alphaModFix/>
            </a:blip>
            <a:srcRect b="0" l="0" r="0" t="0"/>
            <a:stretch/>
          </p:blipFill>
          <p:spPr>
            <a:xfrm>
              <a:off x="2871360" y="3865320"/>
              <a:ext cx="158040" cy="201960"/>
            </a:xfrm>
            <a:prstGeom prst="rect">
              <a:avLst/>
            </a:prstGeom>
            <a:noFill/>
            <a:ln>
              <a:noFill/>
            </a:ln>
          </p:spPr>
        </p:pic>
      </p:grpSp>
      <p:sp>
        <p:nvSpPr>
          <p:cNvPr id="748" name="Google Shape;748;p54"/>
          <p:cNvSpPr/>
          <p:nvPr/>
        </p:nvSpPr>
        <p:spPr>
          <a:xfrm>
            <a:off x="3034800" y="3698640"/>
            <a:ext cx="672120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AI and machine learning will enhance IoT</a:t>
            </a:r>
            <a:endParaRPr b="0" i="0" sz="2800" u="none" cap="none" strike="noStrike">
              <a:latin typeface="Arial"/>
              <a:ea typeface="Arial"/>
              <a:cs typeface="Arial"/>
              <a:sym typeface="Arial"/>
            </a:endParaRPr>
          </a:p>
        </p:txBody>
      </p:sp>
      <p:sp>
        <p:nvSpPr>
          <p:cNvPr id="749" name="Google Shape;749;p54"/>
          <p:cNvSpPr/>
          <p:nvPr/>
        </p:nvSpPr>
        <p:spPr>
          <a:xfrm>
            <a:off x="902880" y="4121640"/>
            <a:ext cx="8584200" cy="87552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capabilities, enabling devices to make more intelligent decisions based on data analysis.</a:t>
            </a:r>
            <a:endParaRPr b="0" i="0" sz="28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55"/>
          <p:cNvSpPr/>
          <p:nvPr/>
        </p:nvSpPr>
        <p:spPr>
          <a:xfrm>
            <a:off x="602280" y="49032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755" name="Google Shape;755;p55"/>
          <p:cNvSpPr/>
          <p:nvPr/>
        </p:nvSpPr>
        <p:spPr>
          <a:xfrm>
            <a:off x="602280" y="226908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756" name="Google Shape;756;p55"/>
          <p:cNvSpPr/>
          <p:nvPr/>
        </p:nvSpPr>
        <p:spPr>
          <a:xfrm>
            <a:off x="602280" y="362448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757" name="Google Shape;757;p55"/>
          <p:cNvGrpSpPr/>
          <p:nvPr/>
        </p:nvGrpSpPr>
        <p:grpSpPr>
          <a:xfrm>
            <a:off x="929880" y="600480"/>
            <a:ext cx="944280" cy="270720"/>
            <a:chOff x="929880" y="600480"/>
            <a:chExt cx="944280" cy="270720"/>
          </a:xfrm>
        </p:grpSpPr>
        <p:sp>
          <p:nvSpPr>
            <p:cNvPr id="758" name="Google Shape;758;p55"/>
            <p:cNvSpPr/>
            <p:nvPr/>
          </p:nvSpPr>
          <p:spPr>
            <a:xfrm>
              <a:off x="929880" y="600480"/>
              <a:ext cx="496080" cy="270720"/>
            </a:xfrm>
            <a:custGeom>
              <a:rect b="b" l="l" r="r" t="t"/>
              <a:pathLst>
                <a:path extrusionOk="0" h="271144" w="496569">
                  <a:moveTo>
                    <a:pt x="194576" y="197726"/>
                  </a:moveTo>
                  <a:lnTo>
                    <a:pt x="182486" y="156908"/>
                  </a:lnTo>
                  <a:lnTo>
                    <a:pt x="145656" y="128739"/>
                  </a:lnTo>
                  <a:lnTo>
                    <a:pt x="92519" y="110070"/>
                  </a:lnTo>
                  <a:lnTo>
                    <a:pt x="80886" y="105676"/>
                  </a:lnTo>
                  <a:lnTo>
                    <a:pt x="52031" y="73799"/>
                  </a:lnTo>
                  <a:lnTo>
                    <a:pt x="52743" y="66459"/>
                  </a:lnTo>
                  <a:lnTo>
                    <a:pt x="87820" y="38582"/>
                  </a:lnTo>
                  <a:lnTo>
                    <a:pt x="99377" y="37947"/>
                  </a:lnTo>
                  <a:lnTo>
                    <a:pt x="111594" y="38722"/>
                  </a:lnTo>
                  <a:lnTo>
                    <a:pt x="146951" y="65735"/>
                  </a:lnTo>
                  <a:lnTo>
                    <a:pt x="150025" y="87033"/>
                  </a:lnTo>
                  <a:lnTo>
                    <a:pt x="193890" y="87033"/>
                  </a:lnTo>
                  <a:lnTo>
                    <a:pt x="179933" y="38303"/>
                  </a:lnTo>
                  <a:lnTo>
                    <a:pt x="139293" y="6273"/>
                  </a:lnTo>
                  <a:lnTo>
                    <a:pt x="99377" y="0"/>
                  </a:lnTo>
                  <a:lnTo>
                    <a:pt x="79908" y="1320"/>
                  </a:lnTo>
                  <a:lnTo>
                    <a:pt x="33235" y="21069"/>
                  </a:lnTo>
                  <a:lnTo>
                    <a:pt x="9575" y="58826"/>
                  </a:lnTo>
                  <a:lnTo>
                    <a:pt x="8001" y="74142"/>
                  </a:lnTo>
                  <a:lnTo>
                    <a:pt x="9461" y="89192"/>
                  </a:lnTo>
                  <a:lnTo>
                    <a:pt x="31242" y="124180"/>
                  </a:lnTo>
                  <a:lnTo>
                    <a:pt x="74117" y="147459"/>
                  </a:lnTo>
                  <a:lnTo>
                    <a:pt x="109042" y="158838"/>
                  </a:lnTo>
                  <a:lnTo>
                    <a:pt x="122720" y="164045"/>
                  </a:lnTo>
                  <a:lnTo>
                    <a:pt x="150368" y="198069"/>
                  </a:lnTo>
                  <a:lnTo>
                    <a:pt x="149593" y="205600"/>
                  </a:lnTo>
                  <a:lnTo>
                    <a:pt x="112458" y="232448"/>
                  </a:lnTo>
                  <a:lnTo>
                    <a:pt x="100939" y="233057"/>
                  </a:lnTo>
                  <a:lnTo>
                    <a:pt x="89865" y="232384"/>
                  </a:lnTo>
                  <a:lnTo>
                    <a:pt x="53454" y="215988"/>
                  </a:lnTo>
                  <a:lnTo>
                    <a:pt x="43853" y="183451"/>
                  </a:lnTo>
                  <a:lnTo>
                    <a:pt x="0" y="183451"/>
                  </a:lnTo>
                  <a:lnTo>
                    <a:pt x="8559" y="224129"/>
                  </a:lnTo>
                  <a:lnTo>
                    <a:pt x="42481" y="256540"/>
                  </a:lnTo>
                  <a:lnTo>
                    <a:pt x="88874" y="270243"/>
                  </a:lnTo>
                  <a:lnTo>
                    <a:pt x="100939" y="270814"/>
                  </a:lnTo>
                  <a:lnTo>
                    <a:pt x="120840" y="269582"/>
                  </a:lnTo>
                  <a:lnTo>
                    <a:pt x="168643" y="251066"/>
                  </a:lnTo>
                  <a:lnTo>
                    <a:pt x="192963" y="213652"/>
                  </a:lnTo>
                  <a:lnTo>
                    <a:pt x="194576" y="197726"/>
                  </a:lnTo>
                  <a:close/>
                  <a:moveTo>
                    <a:pt x="496379" y="138366"/>
                  </a:moveTo>
                  <a:lnTo>
                    <a:pt x="486244" y="92951"/>
                  </a:lnTo>
                  <a:lnTo>
                    <a:pt x="443293" y="66205"/>
                  </a:lnTo>
                  <a:lnTo>
                    <a:pt x="427977" y="65100"/>
                  </a:lnTo>
                  <a:lnTo>
                    <a:pt x="417449" y="65659"/>
                  </a:lnTo>
                  <a:lnTo>
                    <a:pt x="376720" y="82562"/>
                  </a:lnTo>
                  <a:lnTo>
                    <a:pt x="368973" y="90157"/>
                  </a:lnTo>
                  <a:lnTo>
                    <a:pt x="366064" y="85636"/>
                  </a:lnTo>
                  <a:lnTo>
                    <a:pt x="332511" y="67081"/>
                  </a:lnTo>
                  <a:lnTo>
                    <a:pt x="314147" y="65100"/>
                  </a:lnTo>
                  <a:lnTo>
                    <a:pt x="296799" y="66078"/>
                  </a:lnTo>
                  <a:lnTo>
                    <a:pt x="282498" y="69011"/>
                  </a:lnTo>
                  <a:lnTo>
                    <a:pt x="271259" y="73914"/>
                  </a:lnTo>
                  <a:lnTo>
                    <a:pt x="263067" y="80759"/>
                  </a:lnTo>
                  <a:lnTo>
                    <a:pt x="262636" y="68580"/>
                  </a:lnTo>
                  <a:lnTo>
                    <a:pt x="221729" y="68580"/>
                  </a:lnTo>
                  <a:lnTo>
                    <a:pt x="221729" y="267335"/>
                  </a:lnTo>
                  <a:lnTo>
                    <a:pt x="264553" y="267335"/>
                  </a:lnTo>
                  <a:lnTo>
                    <a:pt x="264553" y="125234"/>
                  </a:lnTo>
                  <a:lnTo>
                    <a:pt x="270611" y="115366"/>
                  </a:lnTo>
                  <a:lnTo>
                    <a:pt x="278993" y="108331"/>
                  </a:lnTo>
                  <a:lnTo>
                    <a:pt x="289674" y="104101"/>
                  </a:lnTo>
                  <a:lnTo>
                    <a:pt x="302666" y="102692"/>
                  </a:lnTo>
                  <a:lnTo>
                    <a:pt x="310400" y="103187"/>
                  </a:lnTo>
                  <a:lnTo>
                    <a:pt x="337642" y="138201"/>
                  </a:lnTo>
                  <a:lnTo>
                    <a:pt x="337642" y="267335"/>
                  </a:lnTo>
                  <a:lnTo>
                    <a:pt x="380288" y="267335"/>
                  </a:lnTo>
                  <a:lnTo>
                    <a:pt x="380288" y="137414"/>
                  </a:lnTo>
                  <a:lnTo>
                    <a:pt x="381584" y="130467"/>
                  </a:lnTo>
                  <a:lnTo>
                    <a:pt x="410425" y="103327"/>
                  </a:lnTo>
                  <a:lnTo>
                    <a:pt x="418579" y="102692"/>
                  </a:lnTo>
                  <a:lnTo>
                    <a:pt x="426427" y="103136"/>
                  </a:lnTo>
                  <a:lnTo>
                    <a:pt x="453567" y="138023"/>
                  </a:lnTo>
                  <a:lnTo>
                    <a:pt x="453567" y="267335"/>
                  </a:lnTo>
                  <a:lnTo>
                    <a:pt x="496379" y="267335"/>
                  </a:lnTo>
                  <a:lnTo>
                    <a:pt x="496379" y="138366"/>
                  </a:lnTo>
                  <a:close/>
                </a:path>
              </a:pathLst>
            </a:custGeom>
            <a:solidFill>
              <a:srgbClr val="000000"/>
            </a:solidFill>
            <a:ln>
              <a:noFill/>
            </a:ln>
          </p:spPr>
        </p:sp>
        <p:pic>
          <p:nvPicPr>
            <p:cNvPr id="759" name="Google Shape;759;p55"/>
            <p:cNvPicPr preferRelativeResize="0"/>
            <p:nvPr/>
          </p:nvPicPr>
          <p:blipFill rotWithShape="1">
            <a:blip r:embed="rId3">
              <a:alphaModFix/>
            </a:blip>
            <a:srcRect b="0" l="0" r="0" t="0"/>
            <a:stretch/>
          </p:blipFill>
          <p:spPr>
            <a:xfrm>
              <a:off x="1458000" y="665640"/>
              <a:ext cx="165600" cy="205200"/>
            </a:xfrm>
            <a:prstGeom prst="rect">
              <a:avLst/>
            </a:prstGeom>
            <a:noFill/>
            <a:ln>
              <a:noFill/>
            </a:ln>
          </p:spPr>
        </p:pic>
        <p:pic>
          <p:nvPicPr>
            <p:cNvPr id="760" name="Google Shape;760;p55"/>
            <p:cNvPicPr preferRelativeResize="0"/>
            <p:nvPr/>
          </p:nvPicPr>
          <p:blipFill rotWithShape="1">
            <a:blip r:embed="rId4">
              <a:alphaModFix/>
            </a:blip>
            <a:srcRect b="0" l="0" r="0" t="0"/>
            <a:stretch/>
          </p:blipFill>
          <p:spPr>
            <a:xfrm>
              <a:off x="1653120" y="623520"/>
              <a:ext cx="221040" cy="247680"/>
            </a:xfrm>
            <a:prstGeom prst="rect">
              <a:avLst/>
            </a:prstGeom>
            <a:noFill/>
            <a:ln>
              <a:noFill/>
            </a:ln>
          </p:spPr>
        </p:pic>
      </p:grpSp>
      <p:grpSp>
        <p:nvGrpSpPr>
          <p:cNvPr id="761" name="Google Shape;761;p55"/>
          <p:cNvGrpSpPr/>
          <p:nvPr/>
        </p:nvGrpSpPr>
        <p:grpSpPr>
          <a:xfrm>
            <a:off x="1963080" y="600480"/>
            <a:ext cx="1014840" cy="341640"/>
            <a:chOff x="1963080" y="600480"/>
            <a:chExt cx="1014840" cy="341640"/>
          </a:xfrm>
        </p:grpSpPr>
        <p:sp>
          <p:nvSpPr>
            <p:cNvPr id="762" name="Google Shape;762;p55"/>
            <p:cNvSpPr/>
            <p:nvPr/>
          </p:nvSpPr>
          <p:spPr>
            <a:xfrm>
              <a:off x="1963080" y="604080"/>
              <a:ext cx="417600" cy="338040"/>
            </a:xfrm>
            <a:custGeom>
              <a:rect b="b" l="l" r="r" t="t"/>
              <a:pathLst>
                <a:path extrusionOk="0" h="338455" w="417830">
                  <a:moveTo>
                    <a:pt x="238099" y="263855"/>
                  </a:moveTo>
                  <a:lnTo>
                    <a:pt x="212725" y="197548"/>
                  </a:lnTo>
                  <a:lnTo>
                    <a:pt x="198208" y="159600"/>
                  </a:lnTo>
                  <a:lnTo>
                    <a:pt x="160858" y="61963"/>
                  </a:lnTo>
                  <a:lnTo>
                    <a:pt x="154470" y="45275"/>
                  </a:lnTo>
                  <a:lnTo>
                    <a:pt x="154470" y="159600"/>
                  </a:lnTo>
                  <a:lnTo>
                    <a:pt x="83451" y="159600"/>
                  </a:lnTo>
                  <a:lnTo>
                    <a:pt x="118960" y="61963"/>
                  </a:lnTo>
                  <a:lnTo>
                    <a:pt x="154470" y="159600"/>
                  </a:lnTo>
                  <a:lnTo>
                    <a:pt x="154470" y="45275"/>
                  </a:lnTo>
                  <a:lnTo>
                    <a:pt x="137147" y="0"/>
                  </a:lnTo>
                  <a:lnTo>
                    <a:pt x="100596" y="0"/>
                  </a:lnTo>
                  <a:lnTo>
                    <a:pt x="0" y="263855"/>
                  </a:lnTo>
                  <a:lnTo>
                    <a:pt x="45516" y="263855"/>
                  </a:lnTo>
                  <a:lnTo>
                    <a:pt x="69532" y="197548"/>
                  </a:lnTo>
                  <a:lnTo>
                    <a:pt x="168211" y="197548"/>
                  </a:lnTo>
                  <a:lnTo>
                    <a:pt x="192405" y="263855"/>
                  </a:lnTo>
                  <a:lnTo>
                    <a:pt x="238099" y="263855"/>
                  </a:lnTo>
                  <a:close/>
                  <a:moveTo>
                    <a:pt x="417449" y="65100"/>
                  </a:moveTo>
                  <a:lnTo>
                    <a:pt x="378117" y="65100"/>
                  </a:lnTo>
                  <a:lnTo>
                    <a:pt x="377240" y="77368"/>
                  </a:lnTo>
                  <a:lnTo>
                    <a:pt x="374815" y="75222"/>
                  </a:lnTo>
                  <a:lnTo>
                    <a:pt x="374815" y="122453"/>
                  </a:lnTo>
                  <a:lnTo>
                    <a:pt x="374815" y="205727"/>
                  </a:lnTo>
                  <a:lnTo>
                    <a:pt x="367728" y="216166"/>
                  </a:lnTo>
                  <a:lnTo>
                    <a:pt x="358749" y="223608"/>
                  </a:lnTo>
                  <a:lnTo>
                    <a:pt x="347891" y="228079"/>
                  </a:lnTo>
                  <a:lnTo>
                    <a:pt x="335127" y="229577"/>
                  </a:lnTo>
                  <a:lnTo>
                    <a:pt x="324332" y="228434"/>
                  </a:lnTo>
                  <a:lnTo>
                    <a:pt x="296722" y="201764"/>
                  </a:lnTo>
                  <a:lnTo>
                    <a:pt x="290741" y="166573"/>
                  </a:lnTo>
                  <a:lnTo>
                    <a:pt x="290741" y="162915"/>
                  </a:lnTo>
                  <a:lnTo>
                    <a:pt x="301447" y="117754"/>
                  </a:lnTo>
                  <a:lnTo>
                    <a:pt x="335470" y="99212"/>
                  </a:lnTo>
                  <a:lnTo>
                    <a:pt x="342734" y="99644"/>
                  </a:lnTo>
                  <a:lnTo>
                    <a:pt x="374815" y="122453"/>
                  </a:lnTo>
                  <a:lnTo>
                    <a:pt x="374815" y="75222"/>
                  </a:lnTo>
                  <a:lnTo>
                    <a:pt x="369481" y="70472"/>
                  </a:lnTo>
                  <a:lnTo>
                    <a:pt x="358622" y="65557"/>
                  </a:lnTo>
                  <a:lnTo>
                    <a:pt x="344678" y="62598"/>
                  </a:lnTo>
                  <a:lnTo>
                    <a:pt x="327647" y="61620"/>
                  </a:lnTo>
                  <a:lnTo>
                    <a:pt x="310095" y="63385"/>
                  </a:lnTo>
                  <a:lnTo>
                    <a:pt x="269341" y="89814"/>
                  </a:lnTo>
                  <a:lnTo>
                    <a:pt x="249428" y="141503"/>
                  </a:lnTo>
                  <a:lnTo>
                    <a:pt x="248107" y="162915"/>
                  </a:lnTo>
                  <a:lnTo>
                    <a:pt x="248107" y="166573"/>
                  </a:lnTo>
                  <a:lnTo>
                    <a:pt x="253428" y="206032"/>
                  </a:lnTo>
                  <a:lnTo>
                    <a:pt x="281038" y="251091"/>
                  </a:lnTo>
                  <a:lnTo>
                    <a:pt x="327291" y="267335"/>
                  </a:lnTo>
                  <a:lnTo>
                    <a:pt x="343776" y="266496"/>
                  </a:lnTo>
                  <a:lnTo>
                    <a:pt x="357187" y="263969"/>
                  </a:lnTo>
                  <a:lnTo>
                    <a:pt x="367538" y="259753"/>
                  </a:lnTo>
                  <a:lnTo>
                    <a:pt x="374815" y="253847"/>
                  </a:lnTo>
                  <a:lnTo>
                    <a:pt x="374815" y="256197"/>
                  </a:lnTo>
                  <a:lnTo>
                    <a:pt x="356247" y="294919"/>
                  </a:lnTo>
                  <a:lnTo>
                    <a:pt x="330085" y="301282"/>
                  </a:lnTo>
                  <a:lnTo>
                    <a:pt x="316750" y="299516"/>
                  </a:lnTo>
                  <a:lnTo>
                    <a:pt x="303923" y="294208"/>
                  </a:lnTo>
                  <a:lnTo>
                    <a:pt x="291604" y="285369"/>
                  </a:lnTo>
                  <a:lnTo>
                    <a:pt x="279781" y="272999"/>
                  </a:lnTo>
                  <a:lnTo>
                    <a:pt x="256108" y="299796"/>
                  </a:lnTo>
                  <a:lnTo>
                    <a:pt x="294576" y="330606"/>
                  </a:lnTo>
                  <a:lnTo>
                    <a:pt x="332511" y="338175"/>
                  </a:lnTo>
                  <a:lnTo>
                    <a:pt x="350266" y="336804"/>
                  </a:lnTo>
                  <a:lnTo>
                    <a:pt x="393522" y="316242"/>
                  </a:lnTo>
                  <a:lnTo>
                    <a:pt x="405498" y="301282"/>
                  </a:lnTo>
                  <a:lnTo>
                    <a:pt x="411467" y="289877"/>
                  </a:lnTo>
                  <a:lnTo>
                    <a:pt x="415950" y="273367"/>
                  </a:lnTo>
                  <a:lnTo>
                    <a:pt x="417322" y="256197"/>
                  </a:lnTo>
                  <a:lnTo>
                    <a:pt x="417449" y="253847"/>
                  </a:lnTo>
                  <a:lnTo>
                    <a:pt x="417449" y="229577"/>
                  </a:lnTo>
                  <a:lnTo>
                    <a:pt x="417449" y="99212"/>
                  </a:lnTo>
                  <a:lnTo>
                    <a:pt x="417449" y="77368"/>
                  </a:lnTo>
                  <a:lnTo>
                    <a:pt x="417449" y="65100"/>
                  </a:lnTo>
                  <a:close/>
                </a:path>
              </a:pathLst>
            </a:custGeom>
            <a:solidFill>
              <a:srgbClr val="000000"/>
            </a:solidFill>
            <a:ln>
              <a:noFill/>
            </a:ln>
          </p:spPr>
        </p:sp>
        <p:pic>
          <p:nvPicPr>
            <p:cNvPr id="763" name="Google Shape;763;p55"/>
            <p:cNvPicPr preferRelativeResize="0"/>
            <p:nvPr/>
          </p:nvPicPr>
          <p:blipFill rotWithShape="1">
            <a:blip r:embed="rId5">
              <a:alphaModFix/>
            </a:blip>
            <a:srcRect b="0" l="0" r="0" t="0"/>
            <a:stretch/>
          </p:blipFill>
          <p:spPr>
            <a:xfrm>
              <a:off x="2419200" y="665640"/>
              <a:ext cx="101160" cy="201960"/>
            </a:xfrm>
            <a:prstGeom prst="rect">
              <a:avLst/>
            </a:prstGeom>
            <a:noFill/>
            <a:ln>
              <a:noFill/>
            </a:ln>
          </p:spPr>
        </p:pic>
        <p:sp>
          <p:nvSpPr>
            <p:cNvPr id="764" name="Google Shape;764;p55"/>
            <p:cNvSpPr/>
            <p:nvPr/>
          </p:nvSpPr>
          <p:spPr>
            <a:xfrm>
              <a:off x="2541960" y="600480"/>
              <a:ext cx="48600" cy="267120"/>
            </a:xfrm>
            <a:custGeom>
              <a:rect b="b" l="l" r="r" t="t"/>
              <a:pathLst>
                <a:path extrusionOk="0" h="267334"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765" name="Google Shape;765;p55"/>
            <p:cNvPicPr preferRelativeResize="0"/>
            <p:nvPr/>
          </p:nvPicPr>
          <p:blipFill rotWithShape="1">
            <a:blip r:embed="rId6">
              <a:alphaModFix/>
            </a:blip>
            <a:srcRect b="0" l="0" r="0" t="0"/>
            <a:stretch/>
          </p:blipFill>
          <p:spPr>
            <a:xfrm>
              <a:off x="2622600" y="665640"/>
              <a:ext cx="169200" cy="205200"/>
            </a:xfrm>
            <a:prstGeom prst="rect">
              <a:avLst/>
            </a:prstGeom>
            <a:noFill/>
            <a:ln>
              <a:noFill/>
            </a:ln>
          </p:spPr>
        </p:pic>
        <p:pic>
          <p:nvPicPr>
            <p:cNvPr id="766" name="Google Shape;766;p55"/>
            <p:cNvPicPr preferRelativeResize="0"/>
            <p:nvPr/>
          </p:nvPicPr>
          <p:blipFill rotWithShape="1">
            <a:blip r:embed="rId7">
              <a:alphaModFix/>
            </a:blip>
            <a:srcRect b="0" l="0" r="0" t="0"/>
            <a:stretch/>
          </p:blipFill>
          <p:spPr>
            <a:xfrm>
              <a:off x="2819520" y="669240"/>
              <a:ext cx="158400" cy="201960"/>
            </a:xfrm>
            <a:prstGeom prst="rect">
              <a:avLst/>
            </a:prstGeom>
            <a:noFill/>
            <a:ln>
              <a:noFill/>
            </a:ln>
          </p:spPr>
        </p:pic>
      </p:grpSp>
      <p:grpSp>
        <p:nvGrpSpPr>
          <p:cNvPr id="767" name="Google Shape;767;p55"/>
          <p:cNvGrpSpPr/>
          <p:nvPr/>
        </p:nvGrpSpPr>
        <p:grpSpPr>
          <a:xfrm>
            <a:off x="3023280" y="590040"/>
            <a:ext cx="679320" cy="281160"/>
            <a:chOff x="3023280" y="590040"/>
            <a:chExt cx="679320" cy="281160"/>
          </a:xfrm>
        </p:grpSpPr>
        <p:sp>
          <p:nvSpPr>
            <p:cNvPr id="768" name="Google Shape;768;p55"/>
            <p:cNvSpPr/>
            <p:nvPr/>
          </p:nvSpPr>
          <p:spPr>
            <a:xfrm>
              <a:off x="3023280" y="590040"/>
              <a:ext cx="42840" cy="277920"/>
            </a:xfrm>
            <a:custGeom>
              <a:rect b="b" l="l" r="r" t="t"/>
              <a:pathLst>
                <a:path extrusionOk="0" h="278130" w="43180">
                  <a:moveTo>
                    <a:pt x="42815" y="277777"/>
                  </a:moveTo>
                  <a:lnTo>
                    <a:pt x="0" y="277777"/>
                  </a:lnTo>
                  <a:lnTo>
                    <a:pt x="0" y="0"/>
                  </a:lnTo>
                  <a:lnTo>
                    <a:pt x="42815" y="0"/>
                  </a:lnTo>
                  <a:lnTo>
                    <a:pt x="42815" y="277777"/>
                  </a:lnTo>
                  <a:close/>
                </a:path>
              </a:pathLst>
            </a:custGeom>
            <a:solidFill>
              <a:srgbClr val="000000"/>
            </a:solidFill>
            <a:ln>
              <a:noFill/>
            </a:ln>
          </p:spPr>
        </p:sp>
        <p:pic>
          <p:nvPicPr>
            <p:cNvPr id="769" name="Google Shape;769;p55"/>
            <p:cNvPicPr preferRelativeResize="0"/>
            <p:nvPr/>
          </p:nvPicPr>
          <p:blipFill rotWithShape="1">
            <a:blip r:embed="rId8">
              <a:alphaModFix/>
            </a:blip>
            <a:srcRect b="0" l="0" r="0" t="0"/>
            <a:stretch/>
          </p:blipFill>
          <p:spPr>
            <a:xfrm>
              <a:off x="3087000" y="623520"/>
              <a:ext cx="112680" cy="247680"/>
            </a:xfrm>
            <a:prstGeom prst="rect">
              <a:avLst/>
            </a:prstGeom>
            <a:noFill/>
            <a:ln>
              <a:noFill/>
            </a:ln>
          </p:spPr>
        </p:pic>
        <p:pic>
          <p:nvPicPr>
            <p:cNvPr id="770" name="Google Shape;770;p55"/>
            <p:cNvPicPr preferRelativeResize="0"/>
            <p:nvPr/>
          </p:nvPicPr>
          <p:blipFill rotWithShape="1">
            <a:blip r:embed="rId9">
              <a:alphaModFix/>
            </a:blip>
            <a:srcRect b="0" l="0" r="0" t="0"/>
            <a:stretch/>
          </p:blipFill>
          <p:spPr>
            <a:xfrm>
              <a:off x="3220560" y="669240"/>
              <a:ext cx="158400" cy="201960"/>
            </a:xfrm>
            <a:prstGeom prst="rect">
              <a:avLst/>
            </a:prstGeom>
            <a:noFill/>
            <a:ln>
              <a:noFill/>
            </a:ln>
          </p:spPr>
        </p:pic>
        <p:pic>
          <p:nvPicPr>
            <p:cNvPr id="771" name="Google Shape;771;p55"/>
            <p:cNvPicPr preferRelativeResize="0"/>
            <p:nvPr/>
          </p:nvPicPr>
          <p:blipFill rotWithShape="1">
            <a:blip r:embed="rId10">
              <a:alphaModFix/>
            </a:blip>
            <a:srcRect b="0" l="0" r="0" t="0"/>
            <a:stretch/>
          </p:blipFill>
          <p:spPr>
            <a:xfrm>
              <a:off x="3421800" y="665640"/>
              <a:ext cx="280800" cy="205200"/>
            </a:xfrm>
            <a:prstGeom prst="rect">
              <a:avLst/>
            </a:prstGeom>
            <a:noFill/>
            <a:ln>
              <a:noFill/>
            </a:ln>
          </p:spPr>
        </p:pic>
      </p:grpSp>
      <p:grpSp>
        <p:nvGrpSpPr>
          <p:cNvPr id="772" name="Google Shape;772;p55"/>
          <p:cNvGrpSpPr/>
          <p:nvPr/>
        </p:nvGrpSpPr>
        <p:grpSpPr>
          <a:xfrm>
            <a:off x="3813840" y="590040"/>
            <a:ext cx="556560" cy="280800"/>
            <a:chOff x="3813840" y="590040"/>
            <a:chExt cx="556560" cy="280800"/>
          </a:xfrm>
        </p:grpSpPr>
        <p:pic>
          <p:nvPicPr>
            <p:cNvPr id="773" name="Google Shape;773;p55"/>
            <p:cNvPicPr preferRelativeResize="0"/>
            <p:nvPr/>
          </p:nvPicPr>
          <p:blipFill rotWithShape="1">
            <a:blip r:embed="rId3">
              <a:alphaModFix/>
            </a:blip>
            <a:srcRect b="0" l="0" r="0" t="0"/>
            <a:stretch/>
          </p:blipFill>
          <p:spPr>
            <a:xfrm>
              <a:off x="3813840" y="665640"/>
              <a:ext cx="165600" cy="205200"/>
            </a:xfrm>
            <a:prstGeom prst="rect">
              <a:avLst/>
            </a:prstGeom>
            <a:noFill/>
            <a:ln>
              <a:noFill/>
            </a:ln>
          </p:spPr>
        </p:pic>
        <p:pic>
          <p:nvPicPr>
            <p:cNvPr id="774" name="Google Shape;774;p55"/>
            <p:cNvPicPr preferRelativeResize="0"/>
            <p:nvPr/>
          </p:nvPicPr>
          <p:blipFill rotWithShape="1">
            <a:blip r:embed="rId11">
              <a:alphaModFix/>
            </a:blip>
            <a:srcRect b="0" l="0" r="0" t="0"/>
            <a:stretch/>
          </p:blipFill>
          <p:spPr>
            <a:xfrm>
              <a:off x="4008600" y="665640"/>
              <a:ext cx="158040" cy="201960"/>
            </a:xfrm>
            <a:prstGeom prst="rect">
              <a:avLst/>
            </a:prstGeom>
            <a:noFill/>
            <a:ln>
              <a:noFill/>
            </a:ln>
          </p:spPr>
        </p:pic>
        <p:sp>
          <p:nvSpPr>
            <p:cNvPr id="775" name="Google Shape;775;p55"/>
            <p:cNvSpPr/>
            <p:nvPr/>
          </p:nvSpPr>
          <p:spPr>
            <a:xfrm>
              <a:off x="4201200" y="590040"/>
              <a:ext cx="169200" cy="280800"/>
            </a:xfrm>
            <a:custGeom>
              <a:rect b="b" l="l" r="r" t="t"/>
              <a:pathLst>
                <a:path extrusionOk="0" h="281305"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2"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776" name="Google Shape;776;p55"/>
          <p:cNvGrpSpPr/>
          <p:nvPr/>
        </p:nvGrpSpPr>
        <p:grpSpPr>
          <a:xfrm>
            <a:off x="4488480" y="590040"/>
            <a:ext cx="1842840" cy="280800"/>
            <a:chOff x="4488480" y="590040"/>
            <a:chExt cx="1842840" cy="280800"/>
          </a:xfrm>
        </p:grpSpPr>
        <p:pic>
          <p:nvPicPr>
            <p:cNvPr id="777" name="Google Shape;777;p55"/>
            <p:cNvPicPr preferRelativeResize="0"/>
            <p:nvPr/>
          </p:nvPicPr>
          <p:blipFill rotWithShape="1">
            <a:blip r:embed="rId12">
              <a:alphaModFix/>
            </a:blip>
            <a:srcRect b="0" l="0" r="0" t="0"/>
            <a:stretch/>
          </p:blipFill>
          <p:spPr>
            <a:xfrm>
              <a:off x="4488480" y="590040"/>
              <a:ext cx="1561320" cy="280800"/>
            </a:xfrm>
            <a:prstGeom prst="rect">
              <a:avLst/>
            </a:prstGeom>
            <a:noFill/>
            <a:ln>
              <a:noFill/>
            </a:ln>
          </p:spPr>
        </p:pic>
        <p:sp>
          <p:nvSpPr>
            <p:cNvPr id="778" name="Google Shape;778;p55"/>
            <p:cNvSpPr/>
            <p:nvPr/>
          </p:nvSpPr>
          <p:spPr>
            <a:xfrm>
              <a:off x="6083280" y="590040"/>
              <a:ext cx="42840" cy="277920"/>
            </a:xfrm>
            <a:custGeom>
              <a:rect b="b" l="l" r="r" t="t"/>
              <a:pathLst>
                <a:path extrusionOk="0" h="278130" w="43179">
                  <a:moveTo>
                    <a:pt x="42815" y="277777"/>
                  </a:moveTo>
                  <a:lnTo>
                    <a:pt x="0" y="277777"/>
                  </a:lnTo>
                  <a:lnTo>
                    <a:pt x="0" y="0"/>
                  </a:lnTo>
                  <a:lnTo>
                    <a:pt x="42815" y="0"/>
                  </a:lnTo>
                  <a:lnTo>
                    <a:pt x="42815" y="277777"/>
                  </a:lnTo>
                  <a:close/>
                </a:path>
              </a:pathLst>
            </a:custGeom>
            <a:solidFill>
              <a:srgbClr val="000000"/>
            </a:solidFill>
            <a:ln>
              <a:noFill/>
            </a:ln>
          </p:spPr>
        </p:sp>
        <p:pic>
          <p:nvPicPr>
            <p:cNvPr id="779" name="Google Shape;779;p55"/>
            <p:cNvPicPr preferRelativeResize="0"/>
            <p:nvPr/>
          </p:nvPicPr>
          <p:blipFill rotWithShape="1">
            <a:blip r:embed="rId13">
              <a:alphaModFix/>
            </a:blip>
            <a:srcRect b="0" l="0" r="0" t="0"/>
            <a:stretch/>
          </p:blipFill>
          <p:spPr>
            <a:xfrm>
              <a:off x="6161400" y="665640"/>
              <a:ext cx="169920" cy="205200"/>
            </a:xfrm>
            <a:prstGeom prst="rect">
              <a:avLst/>
            </a:prstGeom>
            <a:noFill/>
            <a:ln>
              <a:noFill/>
            </a:ln>
          </p:spPr>
        </p:pic>
      </p:grpSp>
      <p:grpSp>
        <p:nvGrpSpPr>
          <p:cNvPr id="780" name="Google Shape;780;p55"/>
          <p:cNvGrpSpPr/>
          <p:nvPr/>
        </p:nvGrpSpPr>
        <p:grpSpPr>
          <a:xfrm>
            <a:off x="6453000" y="600480"/>
            <a:ext cx="1443240" cy="270720"/>
            <a:chOff x="6453000" y="600480"/>
            <a:chExt cx="1443240" cy="270720"/>
          </a:xfrm>
        </p:grpSpPr>
        <p:sp>
          <p:nvSpPr>
            <p:cNvPr id="781" name="Google Shape;781;p55"/>
            <p:cNvSpPr/>
            <p:nvPr/>
          </p:nvSpPr>
          <p:spPr>
            <a:xfrm>
              <a:off x="6453000" y="604080"/>
              <a:ext cx="192600" cy="263880"/>
            </a:xfrm>
            <a:custGeom>
              <a:rect b="b" l="l" r="r" t="t"/>
              <a:pathLst>
                <a:path extrusionOk="0" h="264159" w="193040">
                  <a:moveTo>
                    <a:pt x="44033" y="263854"/>
                  </a:moveTo>
                  <a:lnTo>
                    <a:pt x="0" y="263854"/>
                  </a:lnTo>
                  <a:lnTo>
                    <a:pt x="0" y="0"/>
                  </a:lnTo>
                  <a:lnTo>
                    <a:pt x="98684" y="0"/>
                  </a:lnTo>
                  <a:lnTo>
                    <a:pt x="120010" y="1452"/>
                  </a:lnTo>
                  <a:lnTo>
                    <a:pt x="168389" y="23235"/>
                  </a:lnTo>
                  <a:lnTo>
                    <a:pt x="180336" y="37942"/>
                  </a:lnTo>
                  <a:lnTo>
                    <a:pt x="44033" y="37942"/>
                  </a:lnTo>
                  <a:lnTo>
                    <a:pt x="44033" y="126705"/>
                  </a:lnTo>
                  <a:lnTo>
                    <a:pt x="181504" y="126705"/>
                  </a:lnTo>
                  <a:lnTo>
                    <a:pt x="179039" y="131219"/>
                  </a:lnTo>
                  <a:lnTo>
                    <a:pt x="138671" y="159121"/>
                  </a:lnTo>
                  <a:lnTo>
                    <a:pt x="98684" y="164473"/>
                  </a:lnTo>
                  <a:lnTo>
                    <a:pt x="44033" y="164473"/>
                  </a:lnTo>
                  <a:lnTo>
                    <a:pt x="44033" y="263854"/>
                  </a:lnTo>
                  <a:close/>
                  <a:moveTo>
                    <a:pt x="181504" y="126705"/>
                  </a:moveTo>
                  <a:lnTo>
                    <a:pt x="98684" y="126705"/>
                  </a:lnTo>
                  <a:lnTo>
                    <a:pt x="111351" y="125944"/>
                  </a:lnTo>
                  <a:lnTo>
                    <a:pt x="122028" y="123659"/>
                  </a:lnTo>
                  <a:lnTo>
                    <a:pt x="148097" y="92135"/>
                  </a:lnTo>
                  <a:lnTo>
                    <a:pt x="148809" y="82846"/>
                  </a:lnTo>
                  <a:lnTo>
                    <a:pt x="148091" y="74301"/>
                  </a:lnTo>
                  <a:lnTo>
                    <a:pt x="121919" y="41357"/>
                  </a:lnTo>
                  <a:lnTo>
                    <a:pt x="98684" y="37942"/>
                  </a:lnTo>
                  <a:lnTo>
                    <a:pt x="180336" y="37942"/>
                  </a:lnTo>
                  <a:lnTo>
                    <a:pt x="186729" y="49668"/>
                  </a:lnTo>
                  <a:lnTo>
                    <a:pt x="191314" y="65283"/>
                  </a:lnTo>
                  <a:lnTo>
                    <a:pt x="192843" y="82497"/>
                  </a:lnTo>
                  <a:lnTo>
                    <a:pt x="191309" y="100935"/>
                  </a:lnTo>
                  <a:lnTo>
                    <a:pt x="186708" y="117176"/>
                  </a:lnTo>
                  <a:lnTo>
                    <a:pt x="181504" y="126705"/>
                  </a:lnTo>
                  <a:close/>
                </a:path>
              </a:pathLst>
            </a:custGeom>
            <a:solidFill>
              <a:srgbClr val="000000"/>
            </a:solidFill>
            <a:ln>
              <a:noFill/>
            </a:ln>
          </p:spPr>
        </p:sp>
        <p:pic>
          <p:nvPicPr>
            <p:cNvPr id="782" name="Google Shape;782;p55"/>
            <p:cNvPicPr preferRelativeResize="0"/>
            <p:nvPr/>
          </p:nvPicPr>
          <p:blipFill rotWithShape="1">
            <a:blip r:embed="rId14">
              <a:alphaModFix/>
            </a:blip>
            <a:srcRect b="0" l="0" r="0" t="0"/>
            <a:stretch/>
          </p:blipFill>
          <p:spPr>
            <a:xfrm>
              <a:off x="6671160" y="665640"/>
              <a:ext cx="275400" cy="205200"/>
            </a:xfrm>
            <a:prstGeom prst="rect">
              <a:avLst/>
            </a:prstGeom>
            <a:noFill/>
            <a:ln>
              <a:noFill/>
            </a:ln>
          </p:spPr>
        </p:pic>
        <p:pic>
          <p:nvPicPr>
            <p:cNvPr id="783" name="Google Shape;783;p55"/>
            <p:cNvPicPr preferRelativeResize="0"/>
            <p:nvPr/>
          </p:nvPicPr>
          <p:blipFill rotWithShape="1">
            <a:blip r:embed="rId15">
              <a:alphaModFix/>
            </a:blip>
            <a:srcRect b="0" l="0" r="0" t="0"/>
            <a:stretch/>
          </p:blipFill>
          <p:spPr>
            <a:xfrm>
              <a:off x="6967440" y="623520"/>
              <a:ext cx="287640" cy="247680"/>
            </a:xfrm>
            <a:prstGeom prst="rect">
              <a:avLst/>
            </a:prstGeom>
            <a:noFill/>
            <a:ln>
              <a:noFill/>
            </a:ln>
          </p:spPr>
        </p:pic>
        <p:sp>
          <p:nvSpPr>
            <p:cNvPr id="784" name="Google Shape;784;p55"/>
            <p:cNvSpPr/>
            <p:nvPr/>
          </p:nvSpPr>
          <p:spPr>
            <a:xfrm>
              <a:off x="7276680" y="60048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5" y="2349"/>
                  </a:lnTo>
                  <a:lnTo>
                    <a:pt x="42119" y="7048"/>
                  </a:lnTo>
                  <a:lnTo>
                    <a:pt x="46412" y="11690"/>
                  </a:lnTo>
                  <a:lnTo>
                    <a:pt x="48558" y="17288"/>
                  </a:lnTo>
                  <a:lnTo>
                    <a:pt x="48558" y="30226"/>
                  </a:lnTo>
                  <a:lnTo>
                    <a:pt x="46412" y="35708"/>
                  </a:lnTo>
                  <a:lnTo>
                    <a:pt x="37825"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785" name="Google Shape;785;p55"/>
            <p:cNvPicPr preferRelativeResize="0"/>
            <p:nvPr/>
          </p:nvPicPr>
          <p:blipFill rotWithShape="1">
            <a:blip r:embed="rId6">
              <a:alphaModFix/>
            </a:blip>
            <a:srcRect b="0" l="0" r="0" t="0"/>
            <a:stretch/>
          </p:blipFill>
          <p:spPr>
            <a:xfrm>
              <a:off x="7357320" y="665640"/>
              <a:ext cx="169200" cy="205200"/>
            </a:xfrm>
            <a:prstGeom prst="rect">
              <a:avLst/>
            </a:prstGeom>
            <a:noFill/>
            <a:ln>
              <a:noFill/>
            </a:ln>
          </p:spPr>
        </p:pic>
        <p:pic>
          <p:nvPicPr>
            <p:cNvPr id="786" name="Google Shape;786;p55"/>
            <p:cNvPicPr preferRelativeResize="0"/>
            <p:nvPr/>
          </p:nvPicPr>
          <p:blipFill rotWithShape="1">
            <a:blip r:embed="rId16">
              <a:alphaModFix/>
            </a:blip>
            <a:srcRect b="0" l="0" r="0" t="0"/>
            <a:stretch/>
          </p:blipFill>
          <p:spPr>
            <a:xfrm>
              <a:off x="7546680" y="665640"/>
              <a:ext cx="169920" cy="205200"/>
            </a:xfrm>
            <a:prstGeom prst="rect">
              <a:avLst/>
            </a:prstGeom>
            <a:noFill/>
            <a:ln>
              <a:noFill/>
            </a:ln>
          </p:spPr>
        </p:pic>
        <p:pic>
          <p:nvPicPr>
            <p:cNvPr id="787" name="Google Shape;787;p55"/>
            <p:cNvPicPr preferRelativeResize="0"/>
            <p:nvPr/>
          </p:nvPicPr>
          <p:blipFill rotWithShape="1">
            <a:blip r:embed="rId17">
              <a:alphaModFix/>
            </a:blip>
            <a:srcRect b="0" l="0" r="0" t="0"/>
            <a:stretch/>
          </p:blipFill>
          <p:spPr>
            <a:xfrm>
              <a:off x="7736400" y="665640"/>
              <a:ext cx="159840" cy="205200"/>
            </a:xfrm>
            <a:prstGeom prst="rect">
              <a:avLst/>
            </a:prstGeom>
            <a:noFill/>
            <a:ln>
              <a:noFill/>
            </a:ln>
          </p:spPr>
        </p:pic>
      </p:grpSp>
      <p:sp>
        <p:nvSpPr>
          <p:cNvPr id="788" name="Google Shape;788;p55"/>
          <p:cNvSpPr/>
          <p:nvPr/>
        </p:nvSpPr>
        <p:spPr>
          <a:xfrm>
            <a:off x="7896600" y="498600"/>
            <a:ext cx="207432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IoT will </a:t>
            </a:r>
            <a:endParaRPr b="0" i="0" sz="2800" u="none" cap="none" strike="noStrike">
              <a:latin typeface="Arial"/>
              <a:ea typeface="Arial"/>
              <a:cs typeface="Arial"/>
              <a:sym typeface="Arial"/>
            </a:endParaRPr>
          </a:p>
        </p:txBody>
      </p:sp>
      <p:sp>
        <p:nvSpPr>
          <p:cNvPr id="789" name="Google Shape;789;p55"/>
          <p:cNvSpPr/>
          <p:nvPr/>
        </p:nvSpPr>
        <p:spPr>
          <a:xfrm>
            <a:off x="902880" y="921960"/>
            <a:ext cx="8870040" cy="87624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play a vital role in optimizing agriculture processes, ensuring food security, and promoting sustainable farming practices.</a:t>
            </a:r>
            <a:endParaRPr b="0" i="0" sz="2800" u="none" cap="none" strike="noStrike">
              <a:latin typeface="Arial"/>
              <a:ea typeface="Arial"/>
              <a:cs typeface="Arial"/>
              <a:sym typeface="Arial"/>
            </a:endParaRPr>
          </a:p>
        </p:txBody>
      </p:sp>
      <p:grpSp>
        <p:nvGrpSpPr>
          <p:cNvPr id="790" name="Google Shape;790;p55"/>
          <p:cNvGrpSpPr/>
          <p:nvPr/>
        </p:nvGrpSpPr>
        <p:grpSpPr>
          <a:xfrm>
            <a:off x="945000" y="2368800"/>
            <a:ext cx="1690560" cy="280800"/>
            <a:chOff x="945000" y="2368800"/>
            <a:chExt cx="1690560" cy="280800"/>
          </a:xfrm>
        </p:grpSpPr>
        <p:sp>
          <p:nvSpPr>
            <p:cNvPr id="791" name="Google Shape;791;p55"/>
            <p:cNvSpPr/>
            <p:nvPr/>
          </p:nvSpPr>
          <p:spPr>
            <a:xfrm>
              <a:off x="945000" y="2382120"/>
              <a:ext cx="205560" cy="263880"/>
            </a:xfrm>
            <a:custGeom>
              <a:rect b="b" l="l" r="r" t="t"/>
              <a:pathLst>
                <a:path extrusionOk="0" h="264160" w="205740">
                  <a:moveTo>
                    <a:pt x="205193" y="0"/>
                  </a:moveTo>
                  <a:lnTo>
                    <a:pt x="161340" y="0"/>
                  </a:lnTo>
                  <a:lnTo>
                    <a:pt x="161340" y="109220"/>
                  </a:lnTo>
                  <a:lnTo>
                    <a:pt x="44030" y="109220"/>
                  </a:lnTo>
                  <a:lnTo>
                    <a:pt x="44030" y="0"/>
                  </a:lnTo>
                  <a:lnTo>
                    <a:pt x="0" y="0"/>
                  </a:lnTo>
                  <a:lnTo>
                    <a:pt x="0" y="109220"/>
                  </a:lnTo>
                  <a:lnTo>
                    <a:pt x="0" y="147320"/>
                  </a:lnTo>
                  <a:lnTo>
                    <a:pt x="0" y="264160"/>
                  </a:lnTo>
                  <a:lnTo>
                    <a:pt x="44030" y="264160"/>
                  </a:lnTo>
                  <a:lnTo>
                    <a:pt x="44030" y="147320"/>
                  </a:lnTo>
                  <a:lnTo>
                    <a:pt x="161340" y="147320"/>
                  </a:lnTo>
                  <a:lnTo>
                    <a:pt x="161340" y="264160"/>
                  </a:lnTo>
                  <a:lnTo>
                    <a:pt x="205193" y="264160"/>
                  </a:lnTo>
                  <a:lnTo>
                    <a:pt x="205193" y="147320"/>
                  </a:lnTo>
                  <a:lnTo>
                    <a:pt x="205193" y="109220"/>
                  </a:lnTo>
                  <a:lnTo>
                    <a:pt x="205193" y="0"/>
                  </a:lnTo>
                  <a:close/>
                </a:path>
              </a:pathLst>
            </a:custGeom>
            <a:solidFill>
              <a:srgbClr val="000000"/>
            </a:solidFill>
            <a:ln>
              <a:noFill/>
            </a:ln>
          </p:spPr>
        </p:sp>
        <p:pic>
          <p:nvPicPr>
            <p:cNvPr id="792" name="Google Shape;792;p55"/>
            <p:cNvPicPr preferRelativeResize="0"/>
            <p:nvPr/>
          </p:nvPicPr>
          <p:blipFill rotWithShape="1">
            <a:blip r:embed="rId18">
              <a:alphaModFix/>
            </a:blip>
            <a:srcRect b="0" l="0" r="0" t="0"/>
            <a:stretch/>
          </p:blipFill>
          <p:spPr>
            <a:xfrm>
              <a:off x="1188000" y="2444400"/>
              <a:ext cx="169920" cy="205200"/>
            </a:xfrm>
            <a:prstGeom prst="rect">
              <a:avLst/>
            </a:prstGeom>
            <a:noFill/>
            <a:ln>
              <a:noFill/>
            </a:ln>
          </p:spPr>
        </p:pic>
        <p:pic>
          <p:nvPicPr>
            <p:cNvPr id="793" name="Google Shape;793;p55"/>
            <p:cNvPicPr preferRelativeResize="0"/>
            <p:nvPr/>
          </p:nvPicPr>
          <p:blipFill rotWithShape="1">
            <a:blip r:embed="rId19">
              <a:alphaModFix/>
            </a:blip>
            <a:srcRect b="0" l="0" r="0" t="0"/>
            <a:stretch/>
          </p:blipFill>
          <p:spPr>
            <a:xfrm>
              <a:off x="1380240" y="2444400"/>
              <a:ext cx="165600" cy="205200"/>
            </a:xfrm>
            <a:prstGeom prst="rect">
              <a:avLst/>
            </a:prstGeom>
            <a:noFill/>
            <a:ln>
              <a:noFill/>
            </a:ln>
          </p:spPr>
        </p:pic>
        <p:sp>
          <p:nvSpPr>
            <p:cNvPr id="794" name="Google Shape;794;p55"/>
            <p:cNvSpPr/>
            <p:nvPr/>
          </p:nvSpPr>
          <p:spPr>
            <a:xfrm>
              <a:off x="1577520" y="2368800"/>
              <a:ext cx="42840" cy="277920"/>
            </a:xfrm>
            <a:custGeom>
              <a:rect b="b" l="l" r="r" t="t"/>
              <a:pathLst>
                <a:path extrusionOk="0" h="278130" w="43180">
                  <a:moveTo>
                    <a:pt x="42815" y="277777"/>
                  </a:moveTo>
                  <a:lnTo>
                    <a:pt x="0" y="277777"/>
                  </a:lnTo>
                  <a:lnTo>
                    <a:pt x="0" y="0"/>
                  </a:lnTo>
                  <a:lnTo>
                    <a:pt x="42815" y="0"/>
                  </a:lnTo>
                  <a:lnTo>
                    <a:pt x="42815" y="277777"/>
                  </a:lnTo>
                  <a:close/>
                </a:path>
              </a:pathLst>
            </a:custGeom>
            <a:solidFill>
              <a:srgbClr val="000000"/>
            </a:solidFill>
            <a:ln>
              <a:noFill/>
            </a:ln>
          </p:spPr>
        </p:sp>
        <p:pic>
          <p:nvPicPr>
            <p:cNvPr id="795" name="Google Shape;795;p55"/>
            <p:cNvPicPr preferRelativeResize="0"/>
            <p:nvPr/>
          </p:nvPicPr>
          <p:blipFill rotWithShape="1">
            <a:blip r:embed="rId20">
              <a:alphaModFix/>
            </a:blip>
            <a:srcRect b="0" l="0" r="0" t="0"/>
            <a:stretch/>
          </p:blipFill>
          <p:spPr>
            <a:xfrm>
              <a:off x="1641240" y="2401920"/>
              <a:ext cx="112680" cy="247680"/>
            </a:xfrm>
            <a:prstGeom prst="rect">
              <a:avLst/>
            </a:prstGeom>
            <a:noFill/>
            <a:ln>
              <a:noFill/>
            </a:ln>
          </p:spPr>
        </p:pic>
        <p:sp>
          <p:nvSpPr>
            <p:cNvPr id="796" name="Google Shape;796;p55"/>
            <p:cNvSpPr/>
            <p:nvPr/>
          </p:nvSpPr>
          <p:spPr>
            <a:xfrm>
              <a:off x="1775520" y="2368800"/>
              <a:ext cx="158400" cy="277920"/>
            </a:xfrm>
            <a:custGeom>
              <a:rect b="b" l="l" r="r" t="t"/>
              <a:pathLst>
                <a:path extrusionOk="0" h="278130" w="158750">
                  <a:moveTo>
                    <a:pt x="158556" y="277777"/>
                  </a:moveTo>
                  <a:lnTo>
                    <a:pt x="115740" y="277777"/>
                  </a:lnTo>
                  <a:lnTo>
                    <a:pt x="115740" y="148809"/>
                  </a:lnTo>
                  <a:lnTo>
                    <a:pt x="115234" y="139601"/>
                  </a:lnTo>
                  <a:lnTo>
                    <a:pt x="83368" y="113130"/>
                  </a:lnTo>
                  <a:lnTo>
                    <a:pt x="76651" y="113597"/>
                  </a:lnTo>
                  <a:lnTo>
                    <a:pt x="42641" y="139236"/>
                  </a:lnTo>
                  <a:lnTo>
                    <a:pt x="42641" y="277777"/>
                  </a:lnTo>
                  <a:lnTo>
                    <a:pt x="0" y="277777"/>
                  </a:lnTo>
                  <a:lnTo>
                    <a:pt x="0" y="0"/>
                  </a:lnTo>
                  <a:lnTo>
                    <a:pt x="42641" y="0"/>
                  </a:lnTo>
                  <a:lnTo>
                    <a:pt x="42641" y="92157"/>
                  </a:lnTo>
                  <a:lnTo>
                    <a:pt x="50941" y="84885"/>
                  </a:lnTo>
                  <a:lnTo>
                    <a:pt x="62090" y="79691"/>
                  </a:lnTo>
                  <a:lnTo>
                    <a:pt x="76090" y="76574"/>
                  </a:lnTo>
                  <a:lnTo>
                    <a:pt x="92940" y="75536"/>
                  </a:lnTo>
                  <a:lnTo>
                    <a:pt x="107076" y="76596"/>
                  </a:lnTo>
                  <a:lnTo>
                    <a:pt x="148358" y="102355"/>
                  </a:lnTo>
                  <a:lnTo>
                    <a:pt x="158556" y="148287"/>
                  </a:lnTo>
                  <a:lnTo>
                    <a:pt x="158556" y="277777"/>
                  </a:lnTo>
                  <a:close/>
                </a:path>
              </a:pathLst>
            </a:custGeom>
            <a:solidFill>
              <a:srgbClr val="000000"/>
            </a:solidFill>
            <a:ln>
              <a:noFill/>
            </a:ln>
          </p:spPr>
        </p:sp>
        <p:pic>
          <p:nvPicPr>
            <p:cNvPr id="797" name="Google Shape;797;p55"/>
            <p:cNvPicPr preferRelativeResize="0"/>
            <p:nvPr/>
          </p:nvPicPr>
          <p:blipFill rotWithShape="1">
            <a:blip r:embed="rId21">
              <a:alphaModFix/>
            </a:blip>
            <a:srcRect b="0" l="0" r="0" t="0"/>
            <a:stretch/>
          </p:blipFill>
          <p:spPr>
            <a:xfrm>
              <a:off x="1967760" y="2444400"/>
              <a:ext cx="169200" cy="205200"/>
            </a:xfrm>
            <a:prstGeom prst="rect">
              <a:avLst/>
            </a:prstGeom>
            <a:noFill/>
            <a:ln>
              <a:noFill/>
            </a:ln>
          </p:spPr>
        </p:pic>
        <p:pic>
          <p:nvPicPr>
            <p:cNvPr id="798" name="Google Shape;798;p55"/>
            <p:cNvPicPr preferRelativeResize="0"/>
            <p:nvPr/>
          </p:nvPicPr>
          <p:blipFill rotWithShape="1">
            <a:blip r:embed="rId22">
              <a:alphaModFix/>
            </a:blip>
            <a:srcRect b="0" l="0" r="0" t="0"/>
            <a:stretch/>
          </p:blipFill>
          <p:spPr>
            <a:xfrm>
              <a:off x="2160000" y="2444400"/>
              <a:ext cx="165600" cy="205200"/>
            </a:xfrm>
            <a:prstGeom prst="rect">
              <a:avLst/>
            </a:prstGeom>
            <a:noFill/>
            <a:ln>
              <a:noFill/>
            </a:ln>
          </p:spPr>
        </p:pic>
        <p:pic>
          <p:nvPicPr>
            <p:cNvPr id="799" name="Google Shape;799;p55"/>
            <p:cNvPicPr preferRelativeResize="0"/>
            <p:nvPr/>
          </p:nvPicPr>
          <p:blipFill rotWithShape="1">
            <a:blip r:embed="rId23">
              <a:alphaModFix/>
            </a:blip>
            <a:srcRect b="0" l="0" r="0" t="0"/>
            <a:stretch/>
          </p:blipFill>
          <p:spPr>
            <a:xfrm>
              <a:off x="2354760" y="2444400"/>
              <a:ext cx="280800" cy="205200"/>
            </a:xfrm>
            <a:prstGeom prst="rect">
              <a:avLst/>
            </a:prstGeom>
            <a:noFill/>
            <a:ln>
              <a:noFill/>
            </a:ln>
          </p:spPr>
        </p:pic>
      </p:grpSp>
      <p:grpSp>
        <p:nvGrpSpPr>
          <p:cNvPr id="800" name="Google Shape;800;p55"/>
          <p:cNvGrpSpPr/>
          <p:nvPr/>
        </p:nvGrpSpPr>
        <p:grpSpPr>
          <a:xfrm>
            <a:off x="2757240" y="2368800"/>
            <a:ext cx="1630080" cy="280800"/>
            <a:chOff x="2757240" y="2368800"/>
            <a:chExt cx="1630080" cy="280800"/>
          </a:xfrm>
        </p:grpSpPr>
        <p:sp>
          <p:nvSpPr>
            <p:cNvPr id="801" name="Google Shape;801;p55"/>
            <p:cNvSpPr/>
            <p:nvPr/>
          </p:nvSpPr>
          <p:spPr>
            <a:xfrm>
              <a:off x="2757240" y="2368800"/>
              <a:ext cx="826560" cy="280800"/>
            </a:xfrm>
            <a:custGeom>
              <a:rect b="b" l="l" r="r" t="t"/>
              <a:pathLst>
                <a:path extrusionOk="0" h="281305" w="826770">
                  <a:moveTo>
                    <a:pt x="194411" y="269163"/>
                  </a:moveTo>
                  <a:lnTo>
                    <a:pt x="142392" y="175082"/>
                  </a:lnTo>
                  <a:lnTo>
                    <a:pt x="137147" y="165608"/>
                  </a:lnTo>
                  <a:lnTo>
                    <a:pt x="146075" y="161328"/>
                  </a:lnTo>
                  <a:lnTo>
                    <a:pt x="154419" y="155575"/>
                  </a:lnTo>
                  <a:lnTo>
                    <a:pt x="162179" y="148323"/>
                  </a:lnTo>
                  <a:lnTo>
                    <a:pt x="169341" y="139585"/>
                  </a:lnTo>
                  <a:lnTo>
                    <a:pt x="170713" y="137325"/>
                  </a:lnTo>
                  <a:lnTo>
                    <a:pt x="175361" y="129667"/>
                  </a:lnTo>
                  <a:lnTo>
                    <a:pt x="179654" y="118960"/>
                  </a:lnTo>
                  <a:lnTo>
                    <a:pt x="182232" y="107467"/>
                  </a:lnTo>
                  <a:lnTo>
                    <a:pt x="183095" y="95199"/>
                  </a:lnTo>
                  <a:lnTo>
                    <a:pt x="181546" y="76606"/>
                  </a:lnTo>
                  <a:lnTo>
                    <a:pt x="176923" y="60350"/>
                  </a:lnTo>
                  <a:lnTo>
                    <a:pt x="172212" y="51866"/>
                  </a:lnTo>
                  <a:lnTo>
                    <a:pt x="169189" y="46418"/>
                  </a:lnTo>
                  <a:lnTo>
                    <a:pt x="158381" y="34810"/>
                  </a:lnTo>
                  <a:lnTo>
                    <a:pt x="144780" y="25666"/>
                  </a:lnTo>
                  <a:lnTo>
                    <a:pt x="139242" y="23418"/>
                  </a:lnTo>
                  <a:lnTo>
                    <a:pt x="139242" y="95199"/>
                  </a:lnTo>
                  <a:lnTo>
                    <a:pt x="138480" y="103619"/>
                  </a:lnTo>
                  <a:lnTo>
                    <a:pt x="111785" y="134251"/>
                  </a:lnTo>
                  <a:lnTo>
                    <a:pt x="90157" y="137325"/>
                  </a:lnTo>
                  <a:lnTo>
                    <a:pt x="44030" y="137325"/>
                  </a:lnTo>
                  <a:lnTo>
                    <a:pt x="44030" y="51866"/>
                  </a:lnTo>
                  <a:lnTo>
                    <a:pt x="89115" y="51866"/>
                  </a:lnTo>
                  <a:lnTo>
                    <a:pt x="127571" y="63703"/>
                  </a:lnTo>
                  <a:lnTo>
                    <a:pt x="139242" y="95199"/>
                  </a:lnTo>
                  <a:lnTo>
                    <a:pt x="139242" y="23418"/>
                  </a:lnTo>
                  <a:lnTo>
                    <a:pt x="128701" y="19138"/>
                  </a:lnTo>
                  <a:lnTo>
                    <a:pt x="110147" y="15227"/>
                  </a:lnTo>
                  <a:lnTo>
                    <a:pt x="89115" y="13919"/>
                  </a:lnTo>
                  <a:lnTo>
                    <a:pt x="0" y="13919"/>
                  </a:lnTo>
                  <a:lnTo>
                    <a:pt x="0" y="277774"/>
                  </a:lnTo>
                  <a:lnTo>
                    <a:pt x="44030" y="277774"/>
                  </a:lnTo>
                  <a:lnTo>
                    <a:pt x="44030" y="175082"/>
                  </a:lnTo>
                  <a:lnTo>
                    <a:pt x="95199" y="175082"/>
                  </a:lnTo>
                  <a:lnTo>
                    <a:pt x="150202" y="277774"/>
                  </a:lnTo>
                  <a:lnTo>
                    <a:pt x="194411" y="277774"/>
                  </a:lnTo>
                  <a:lnTo>
                    <a:pt x="194411" y="269163"/>
                  </a:lnTo>
                  <a:close/>
                  <a:moveTo>
                    <a:pt x="379768" y="172999"/>
                  </a:moveTo>
                  <a:lnTo>
                    <a:pt x="378879" y="158902"/>
                  </a:lnTo>
                  <a:lnTo>
                    <a:pt x="378523" y="153238"/>
                  </a:lnTo>
                  <a:lnTo>
                    <a:pt x="374802" y="135102"/>
                  </a:lnTo>
                  <a:lnTo>
                    <a:pt x="348589" y="91389"/>
                  </a:lnTo>
                  <a:lnTo>
                    <a:pt x="337096" y="84302"/>
                  </a:lnTo>
                  <a:lnTo>
                    <a:pt x="337096" y="158635"/>
                  </a:lnTo>
                  <a:lnTo>
                    <a:pt x="254101" y="155943"/>
                  </a:lnTo>
                  <a:lnTo>
                    <a:pt x="274561" y="119481"/>
                  </a:lnTo>
                  <a:lnTo>
                    <a:pt x="297091" y="112433"/>
                  </a:lnTo>
                  <a:lnTo>
                    <a:pt x="307149" y="113334"/>
                  </a:lnTo>
                  <a:lnTo>
                    <a:pt x="334124" y="142214"/>
                  </a:lnTo>
                  <a:lnTo>
                    <a:pt x="337096" y="158635"/>
                  </a:lnTo>
                  <a:lnTo>
                    <a:pt x="337096" y="84302"/>
                  </a:lnTo>
                  <a:lnTo>
                    <a:pt x="334340" y="82588"/>
                  </a:lnTo>
                  <a:lnTo>
                    <a:pt x="317182" y="77292"/>
                  </a:lnTo>
                  <a:lnTo>
                    <a:pt x="297091" y="75539"/>
                  </a:lnTo>
                  <a:lnTo>
                    <a:pt x="285915" y="76288"/>
                  </a:lnTo>
                  <a:lnTo>
                    <a:pt x="244830" y="94437"/>
                  </a:lnTo>
                  <a:lnTo>
                    <a:pt x="216496" y="134721"/>
                  </a:lnTo>
                  <a:lnTo>
                    <a:pt x="209550" y="177698"/>
                  </a:lnTo>
                  <a:lnTo>
                    <a:pt x="209550" y="185013"/>
                  </a:lnTo>
                  <a:lnTo>
                    <a:pt x="215811" y="223215"/>
                  </a:lnTo>
                  <a:lnTo>
                    <a:pt x="248183" y="265988"/>
                  </a:lnTo>
                  <a:lnTo>
                    <a:pt x="301269" y="281254"/>
                  </a:lnTo>
                  <a:lnTo>
                    <a:pt x="315264" y="280504"/>
                  </a:lnTo>
                  <a:lnTo>
                    <a:pt x="357276" y="262902"/>
                  </a:lnTo>
                  <a:lnTo>
                    <a:pt x="379069" y="238531"/>
                  </a:lnTo>
                  <a:lnTo>
                    <a:pt x="351663" y="216776"/>
                  </a:lnTo>
                  <a:lnTo>
                    <a:pt x="345960" y="223761"/>
                  </a:lnTo>
                  <a:lnTo>
                    <a:pt x="340347" y="229654"/>
                  </a:lnTo>
                  <a:lnTo>
                    <a:pt x="303009" y="244538"/>
                  </a:lnTo>
                  <a:lnTo>
                    <a:pt x="292011" y="243497"/>
                  </a:lnTo>
                  <a:lnTo>
                    <a:pt x="260489" y="219583"/>
                  </a:lnTo>
                  <a:lnTo>
                    <a:pt x="252539" y="192671"/>
                  </a:lnTo>
                  <a:lnTo>
                    <a:pt x="379768" y="192671"/>
                  </a:lnTo>
                  <a:lnTo>
                    <a:pt x="379768" y="172999"/>
                  </a:lnTo>
                  <a:close/>
                  <a:moveTo>
                    <a:pt x="559295" y="79019"/>
                  </a:moveTo>
                  <a:lnTo>
                    <a:pt x="515175" y="79019"/>
                  </a:lnTo>
                  <a:lnTo>
                    <a:pt x="472274" y="211721"/>
                  </a:lnTo>
                  <a:lnTo>
                    <a:pt x="428244" y="79019"/>
                  </a:lnTo>
                  <a:lnTo>
                    <a:pt x="383946" y="79019"/>
                  </a:lnTo>
                  <a:lnTo>
                    <a:pt x="456006" y="277774"/>
                  </a:lnTo>
                  <a:lnTo>
                    <a:pt x="487857" y="277774"/>
                  </a:lnTo>
                  <a:lnTo>
                    <a:pt x="559295" y="79019"/>
                  </a:lnTo>
                  <a:close/>
                  <a:moveTo>
                    <a:pt x="753973" y="174739"/>
                  </a:moveTo>
                  <a:lnTo>
                    <a:pt x="752221" y="154533"/>
                  </a:lnTo>
                  <a:lnTo>
                    <a:pt x="747483" y="136017"/>
                  </a:lnTo>
                  <a:lnTo>
                    <a:pt x="739775" y="119202"/>
                  </a:lnTo>
                  <a:lnTo>
                    <a:pt x="734987" y="112433"/>
                  </a:lnTo>
                  <a:lnTo>
                    <a:pt x="729081" y="104076"/>
                  </a:lnTo>
                  <a:lnTo>
                    <a:pt x="715797" y="91592"/>
                  </a:lnTo>
                  <a:lnTo>
                    <a:pt x="711149" y="88912"/>
                  </a:lnTo>
                  <a:lnTo>
                    <a:pt x="711149" y="181000"/>
                  </a:lnTo>
                  <a:lnTo>
                    <a:pt x="710311" y="193738"/>
                  </a:lnTo>
                  <a:lnTo>
                    <a:pt x="691997" y="233984"/>
                  </a:lnTo>
                  <a:lnTo>
                    <a:pt x="663117" y="244360"/>
                  </a:lnTo>
                  <a:lnTo>
                    <a:pt x="651814" y="243192"/>
                  </a:lnTo>
                  <a:lnTo>
                    <a:pt x="621538" y="215811"/>
                  </a:lnTo>
                  <a:lnTo>
                    <a:pt x="614756" y="181000"/>
                  </a:lnTo>
                  <a:lnTo>
                    <a:pt x="614832" y="174739"/>
                  </a:lnTo>
                  <a:lnTo>
                    <a:pt x="626821" y="131406"/>
                  </a:lnTo>
                  <a:lnTo>
                    <a:pt x="662762" y="112433"/>
                  </a:lnTo>
                  <a:lnTo>
                    <a:pt x="674001" y="113614"/>
                  </a:lnTo>
                  <a:lnTo>
                    <a:pt x="704253" y="141338"/>
                  </a:lnTo>
                  <a:lnTo>
                    <a:pt x="711149" y="181000"/>
                  </a:lnTo>
                  <a:lnTo>
                    <a:pt x="711149" y="88912"/>
                  </a:lnTo>
                  <a:lnTo>
                    <a:pt x="700316" y="82664"/>
                  </a:lnTo>
                  <a:lnTo>
                    <a:pt x="682637" y="77317"/>
                  </a:lnTo>
                  <a:lnTo>
                    <a:pt x="662762" y="75539"/>
                  </a:lnTo>
                  <a:lnTo>
                    <a:pt x="642899" y="77355"/>
                  </a:lnTo>
                  <a:lnTo>
                    <a:pt x="596455" y="104597"/>
                  </a:lnTo>
                  <a:lnTo>
                    <a:pt x="573608" y="155930"/>
                  </a:lnTo>
                  <a:lnTo>
                    <a:pt x="572084" y="176479"/>
                  </a:lnTo>
                  <a:lnTo>
                    <a:pt x="572135" y="181000"/>
                  </a:lnTo>
                  <a:lnTo>
                    <a:pt x="578205" y="219837"/>
                  </a:lnTo>
                  <a:lnTo>
                    <a:pt x="609879" y="264960"/>
                  </a:lnTo>
                  <a:lnTo>
                    <a:pt x="663117" y="281254"/>
                  </a:lnTo>
                  <a:lnTo>
                    <a:pt x="682993" y="279450"/>
                  </a:lnTo>
                  <a:lnTo>
                    <a:pt x="729513" y="252272"/>
                  </a:lnTo>
                  <a:lnTo>
                    <a:pt x="752436" y="201028"/>
                  </a:lnTo>
                  <a:lnTo>
                    <a:pt x="753935" y="181000"/>
                  </a:lnTo>
                  <a:lnTo>
                    <a:pt x="753973" y="174739"/>
                  </a:lnTo>
                  <a:close/>
                  <a:moveTo>
                    <a:pt x="826541" y="0"/>
                  </a:moveTo>
                  <a:lnTo>
                    <a:pt x="783729" y="0"/>
                  </a:lnTo>
                  <a:lnTo>
                    <a:pt x="783729" y="277774"/>
                  </a:lnTo>
                  <a:lnTo>
                    <a:pt x="826541" y="277774"/>
                  </a:lnTo>
                  <a:lnTo>
                    <a:pt x="826541" y="0"/>
                  </a:lnTo>
                  <a:close/>
                </a:path>
              </a:pathLst>
            </a:custGeom>
            <a:solidFill>
              <a:srgbClr val="000000"/>
            </a:solidFill>
            <a:ln>
              <a:noFill/>
            </a:ln>
          </p:spPr>
        </p:sp>
        <p:pic>
          <p:nvPicPr>
            <p:cNvPr id="802" name="Google Shape;802;p55"/>
            <p:cNvPicPr preferRelativeResize="0"/>
            <p:nvPr/>
          </p:nvPicPr>
          <p:blipFill rotWithShape="1">
            <a:blip r:embed="rId24">
              <a:alphaModFix/>
            </a:blip>
            <a:srcRect b="0" l="0" r="0" t="0"/>
            <a:stretch/>
          </p:blipFill>
          <p:spPr>
            <a:xfrm>
              <a:off x="3627000" y="2447640"/>
              <a:ext cx="158400" cy="201960"/>
            </a:xfrm>
            <a:prstGeom prst="rect">
              <a:avLst/>
            </a:prstGeom>
            <a:noFill/>
            <a:ln>
              <a:noFill/>
            </a:ln>
          </p:spPr>
        </p:pic>
        <p:pic>
          <p:nvPicPr>
            <p:cNvPr id="803" name="Google Shape;803;p55"/>
            <p:cNvPicPr preferRelativeResize="0"/>
            <p:nvPr/>
          </p:nvPicPr>
          <p:blipFill rotWithShape="1">
            <a:blip r:embed="rId8">
              <a:alphaModFix/>
            </a:blip>
            <a:srcRect b="0" l="0" r="0" t="0"/>
            <a:stretch/>
          </p:blipFill>
          <p:spPr>
            <a:xfrm>
              <a:off x="3805200" y="2401920"/>
              <a:ext cx="112680" cy="247680"/>
            </a:xfrm>
            <a:prstGeom prst="rect">
              <a:avLst/>
            </a:prstGeom>
            <a:noFill/>
            <a:ln>
              <a:noFill/>
            </a:ln>
          </p:spPr>
        </p:pic>
        <p:sp>
          <p:nvSpPr>
            <p:cNvPr id="804" name="Google Shape;804;p55"/>
            <p:cNvSpPr/>
            <p:nvPr/>
          </p:nvSpPr>
          <p:spPr>
            <a:xfrm>
              <a:off x="3939840" y="237924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805" name="Google Shape;805;p55"/>
            <p:cNvPicPr preferRelativeResize="0"/>
            <p:nvPr/>
          </p:nvPicPr>
          <p:blipFill rotWithShape="1">
            <a:blip r:embed="rId25">
              <a:alphaModFix/>
            </a:blip>
            <a:srcRect b="0" l="0" r="0" t="0"/>
            <a:stretch/>
          </p:blipFill>
          <p:spPr>
            <a:xfrm>
              <a:off x="4020120" y="2444400"/>
              <a:ext cx="181440" cy="205200"/>
            </a:xfrm>
            <a:prstGeom prst="rect">
              <a:avLst/>
            </a:prstGeom>
            <a:noFill/>
            <a:ln>
              <a:noFill/>
            </a:ln>
          </p:spPr>
        </p:pic>
        <p:pic>
          <p:nvPicPr>
            <p:cNvPr id="806" name="Google Shape;806;p55"/>
            <p:cNvPicPr preferRelativeResize="0"/>
            <p:nvPr/>
          </p:nvPicPr>
          <p:blipFill rotWithShape="1">
            <a:blip r:embed="rId26">
              <a:alphaModFix/>
            </a:blip>
            <a:srcRect b="0" l="0" r="0" t="0"/>
            <a:stretch/>
          </p:blipFill>
          <p:spPr>
            <a:xfrm>
              <a:off x="4229280" y="2444400"/>
              <a:ext cx="158040" cy="201960"/>
            </a:xfrm>
            <a:prstGeom prst="rect">
              <a:avLst/>
            </a:prstGeom>
            <a:noFill/>
            <a:ln>
              <a:noFill/>
            </a:ln>
          </p:spPr>
        </p:pic>
      </p:grpSp>
      <p:sp>
        <p:nvSpPr>
          <p:cNvPr id="807" name="Google Shape;807;p55"/>
          <p:cNvSpPr/>
          <p:nvPr/>
        </p:nvSpPr>
        <p:spPr>
          <a:xfrm>
            <a:off x="4392360" y="2277360"/>
            <a:ext cx="530640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IoT-based health monitoring </a:t>
            </a:r>
            <a:endParaRPr b="0" i="0" sz="2800" u="none" cap="none" strike="noStrike">
              <a:latin typeface="Arial"/>
              <a:ea typeface="Arial"/>
              <a:cs typeface="Arial"/>
              <a:sym typeface="Arial"/>
            </a:endParaRPr>
          </a:p>
        </p:txBody>
      </p:sp>
      <p:sp>
        <p:nvSpPr>
          <p:cNvPr id="808" name="Google Shape;808;p55"/>
          <p:cNvSpPr/>
          <p:nvPr/>
        </p:nvSpPr>
        <p:spPr>
          <a:xfrm>
            <a:off x="914400" y="2717640"/>
            <a:ext cx="8503560" cy="87624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&amp; telemedicine will revolutionize patient care, improving diagnostics and treatment outcomes</a:t>
            </a:r>
            <a:endParaRPr b="0" i="0" sz="2800" u="none" cap="none" strike="noStrike">
              <a:latin typeface="Arial"/>
              <a:ea typeface="Arial"/>
              <a:cs typeface="Arial"/>
              <a:sym typeface="Arial"/>
            </a:endParaRPr>
          </a:p>
        </p:txBody>
      </p:sp>
      <p:grpSp>
        <p:nvGrpSpPr>
          <p:cNvPr id="809" name="Google Shape;809;p55"/>
          <p:cNvGrpSpPr/>
          <p:nvPr/>
        </p:nvGrpSpPr>
        <p:grpSpPr>
          <a:xfrm>
            <a:off x="918360" y="3738240"/>
            <a:ext cx="2028600" cy="266760"/>
            <a:chOff x="918360" y="3738240"/>
            <a:chExt cx="2028600" cy="266760"/>
          </a:xfrm>
        </p:grpSpPr>
        <p:sp>
          <p:nvSpPr>
            <p:cNvPr id="810" name="Google Shape;810;p55"/>
            <p:cNvSpPr/>
            <p:nvPr/>
          </p:nvSpPr>
          <p:spPr>
            <a:xfrm>
              <a:off x="918360" y="3738240"/>
              <a:ext cx="237600" cy="263880"/>
            </a:xfrm>
            <a:custGeom>
              <a:rect b="b" l="l" r="r" t="t"/>
              <a:pathLst>
                <a:path extrusionOk="0" h="264160" w="238125">
                  <a:moveTo>
                    <a:pt x="45513" y="263854"/>
                  </a:moveTo>
                  <a:lnTo>
                    <a:pt x="0" y="263854"/>
                  </a:lnTo>
                  <a:lnTo>
                    <a:pt x="100598" y="0"/>
                  </a:lnTo>
                  <a:lnTo>
                    <a:pt x="137148" y="0"/>
                  </a:lnTo>
                  <a:lnTo>
                    <a:pt x="160853" y="61960"/>
                  </a:lnTo>
                  <a:lnTo>
                    <a:pt x="118960" y="61960"/>
                  </a:lnTo>
                  <a:lnTo>
                    <a:pt x="83455" y="159600"/>
                  </a:lnTo>
                  <a:lnTo>
                    <a:pt x="198209" y="159600"/>
                  </a:lnTo>
                  <a:lnTo>
                    <a:pt x="212725" y="197542"/>
                  </a:lnTo>
                  <a:lnTo>
                    <a:pt x="69531" y="197542"/>
                  </a:lnTo>
                  <a:lnTo>
                    <a:pt x="45513" y="263854"/>
                  </a:lnTo>
                  <a:close/>
                  <a:moveTo>
                    <a:pt x="198209" y="159600"/>
                  </a:moveTo>
                  <a:lnTo>
                    <a:pt x="154466" y="159600"/>
                  </a:lnTo>
                  <a:lnTo>
                    <a:pt x="118960" y="61960"/>
                  </a:lnTo>
                  <a:lnTo>
                    <a:pt x="160853" y="61960"/>
                  </a:lnTo>
                  <a:lnTo>
                    <a:pt x="198209" y="159600"/>
                  </a:lnTo>
                  <a:close/>
                  <a:moveTo>
                    <a:pt x="238095" y="263854"/>
                  </a:moveTo>
                  <a:lnTo>
                    <a:pt x="192408" y="263854"/>
                  </a:lnTo>
                  <a:lnTo>
                    <a:pt x="168215" y="197542"/>
                  </a:lnTo>
                  <a:lnTo>
                    <a:pt x="212725" y="197542"/>
                  </a:lnTo>
                  <a:lnTo>
                    <a:pt x="238095" y="263854"/>
                  </a:lnTo>
                  <a:close/>
                </a:path>
              </a:pathLst>
            </a:custGeom>
            <a:solidFill>
              <a:srgbClr val="000000"/>
            </a:solidFill>
            <a:ln>
              <a:noFill/>
            </a:ln>
          </p:spPr>
        </p:sp>
        <p:pic>
          <p:nvPicPr>
            <p:cNvPr id="811" name="Google Shape;811;p55"/>
            <p:cNvPicPr preferRelativeResize="0"/>
            <p:nvPr/>
          </p:nvPicPr>
          <p:blipFill rotWithShape="1">
            <a:blip r:embed="rId24">
              <a:alphaModFix/>
            </a:blip>
            <a:srcRect b="0" l="0" r="0" t="0"/>
            <a:stretch/>
          </p:blipFill>
          <p:spPr>
            <a:xfrm>
              <a:off x="1171440" y="3803040"/>
              <a:ext cx="158400" cy="201960"/>
            </a:xfrm>
            <a:prstGeom prst="rect">
              <a:avLst/>
            </a:prstGeom>
            <a:noFill/>
            <a:ln>
              <a:noFill/>
            </a:ln>
          </p:spPr>
        </p:pic>
        <p:pic>
          <p:nvPicPr>
            <p:cNvPr id="812" name="Google Shape;812;p55"/>
            <p:cNvPicPr preferRelativeResize="0"/>
            <p:nvPr/>
          </p:nvPicPr>
          <p:blipFill rotWithShape="1">
            <a:blip r:embed="rId27">
              <a:alphaModFix/>
            </a:blip>
            <a:srcRect b="0" l="0" r="0" t="0"/>
            <a:stretch/>
          </p:blipFill>
          <p:spPr>
            <a:xfrm>
              <a:off x="1349640" y="3757320"/>
              <a:ext cx="303840" cy="247680"/>
            </a:xfrm>
            <a:prstGeom prst="rect">
              <a:avLst/>
            </a:prstGeom>
            <a:noFill/>
            <a:ln>
              <a:noFill/>
            </a:ln>
          </p:spPr>
        </p:pic>
        <p:pic>
          <p:nvPicPr>
            <p:cNvPr id="813" name="Google Shape;813;p55"/>
            <p:cNvPicPr preferRelativeResize="0"/>
            <p:nvPr/>
          </p:nvPicPr>
          <p:blipFill rotWithShape="1">
            <a:blip r:embed="rId11">
              <a:alphaModFix/>
            </a:blip>
            <a:srcRect b="0" l="0" r="0" t="0"/>
            <a:stretch/>
          </p:blipFill>
          <p:spPr>
            <a:xfrm>
              <a:off x="1681200" y="3799800"/>
              <a:ext cx="158040" cy="201960"/>
            </a:xfrm>
            <a:prstGeom prst="rect">
              <a:avLst/>
            </a:prstGeom>
            <a:noFill/>
            <a:ln>
              <a:noFill/>
            </a:ln>
          </p:spPr>
        </p:pic>
        <p:pic>
          <p:nvPicPr>
            <p:cNvPr id="814" name="Google Shape;814;p55"/>
            <p:cNvPicPr preferRelativeResize="0"/>
            <p:nvPr/>
          </p:nvPicPr>
          <p:blipFill rotWithShape="1">
            <a:blip r:embed="rId25">
              <a:alphaModFix/>
            </a:blip>
            <a:srcRect b="0" l="0" r="0" t="0"/>
            <a:stretch/>
          </p:blipFill>
          <p:spPr>
            <a:xfrm>
              <a:off x="1873080" y="3799800"/>
              <a:ext cx="181440" cy="205200"/>
            </a:xfrm>
            <a:prstGeom prst="rect">
              <a:avLst/>
            </a:prstGeom>
            <a:noFill/>
            <a:ln>
              <a:noFill/>
            </a:ln>
          </p:spPr>
        </p:pic>
        <p:sp>
          <p:nvSpPr>
            <p:cNvPr id="815" name="Google Shape;815;p55"/>
            <p:cNvSpPr/>
            <p:nvPr/>
          </p:nvSpPr>
          <p:spPr>
            <a:xfrm>
              <a:off x="2081880" y="3799800"/>
              <a:ext cx="274680" cy="202320"/>
            </a:xfrm>
            <a:custGeom>
              <a:rect b="b" l="l" r="r" t="t"/>
              <a:pathLst>
                <a:path extrusionOk="0" h="202564" w="274955">
                  <a:moveTo>
                    <a:pt x="274644" y="202241"/>
                  </a:moveTo>
                  <a:lnTo>
                    <a:pt x="231829" y="202241"/>
                  </a:lnTo>
                  <a:lnTo>
                    <a:pt x="231829" y="72925"/>
                  </a:lnTo>
                  <a:lnTo>
                    <a:pt x="231253" y="63233"/>
                  </a:lnTo>
                  <a:lnTo>
                    <a:pt x="196846" y="37593"/>
                  </a:lnTo>
                  <a:lnTo>
                    <a:pt x="188698" y="38230"/>
                  </a:lnTo>
                  <a:lnTo>
                    <a:pt x="159850" y="65365"/>
                  </a:lnTo>
                  <a:lnTo>
                    <a:pt x="158556" y="72316"/>
                  </a:lnTo>
                  <a:lnTo>
                    <a:pt x="158556" y="202241"/>
                  </a:lnTo>
                  <a:lnTo>
                    <a:pt x="115914" y="202241"/>
                  </a:lnTo>
                  <a:lnTo>
                    <a:pt x="115914" y="73099"/>
                  </a:lnTo>
                  <a:lnTo>
                    <a:pt x="115332" y="64000"/>
                  </a:lnTo>
                  <a:lnTo>
                    <a:pt x="80931" y="37593"/>
                  </a:lnTo>
                  <a:lnTo>
                    <a:pt x="67943" y="39002"/>
                  </a:lnTo>
                  <a:lnTo>
                    <a:pt x="57261" y="43228"/>
                  </a:lnTo>
                  <a:lnTo>
                    <a:pt x="48885" y="50272"/>
                  </a:lnTo>
                  <a:lnTo>
                    <a:pt x="42815" y="60132"/>
                  </a:lnTo>
                  <a:lnTo>
                    <a:pt x="42815" y="202241"/>
                  </a:lnTo>
                  <a:lnTo>
                    <a:pt x="0" y="202241"/>
                  </a:lnTo>
                  <a:lnTo>
                    <a:pt x="0" y="3480"/>
                  </a:lnTo>
                  <a:lnTo>
                    <a:pt x="40900" y="3480"/>
                  </a:lnTo>
                  <a:lnTo>
                    <a:pt x="41335" y="15664"/>
                  </a:lnTo>
                  <a:lnTo>
                    <a:pt x="49521" y="8811"/>
                  </a:lnTo>
                  <a:lnTo>
                    <a:pt x="60763" y="3916"/>
                  </a:lnTo>
                  <a:lnTo>
                    <a:pt x="75062" y="979"/>
                  </a:lnTo>
                  <a:lnTo>
                    <a:pt x="92418" y="0"/>
                  </a:lnTo>
                  <a:lnTo>
                    <a:pt x="101838" y="494"/>
                  </a:lnTo>
                  <a:lnTo>
                    <a:pt x="140020" y="16164"/>
                  </a:lnTo>
                  <a:lnTo>
                    <a:pt x="147243" y="25062"/>
                  </a:lnTo>
                  <a:lnTo>
                    <a:pt x="150419" y="21380"/>
                  </a:lnTo>
                  <a:lnTo>
                    <a:pt x="185881" y="2240"/>
                  </a:lnTo>
                  <a:lnTo>
                    <a:pt x="206244" y="0"/>
                  </a:lnTo>
                  <a:lnTo>
                    <a:pt x="221566" y="1109"/>
                  </a:lnTo>
                  <a:lnTo>
                    <a:pt x="256631" y="17752"/>
                  </a:lnTo>
                  <a:lnTo>
                    <a:pt x="273519" y="55607"/>
                  </a:lnTo>
                  <a:lnTo>
                    <a:pt x="274644" y="73273"/>
                  </a:lnTo>
                  <a:lnTo>
                    <a:pt x="274644" y="202241"/>
                  </a:lnTo>
                  <a:close/>
                </a:path>
              </a:pathLst>
            </a:custGeom>
            <a:solidFill>
              <a:srgbClr val="000000"/>
            </a:solidFill>
            <a:ln>
              <a:noFill/>
            </a:ln>
          </p:spPr>
        </p:sp>
        <p:pic>
          <p:nvPicPr>
            <p:cNvPr id="816" name="Google Shape;816;p55"/>
            <p:cNvPicPr preferRelativeResize="0"/>
            <p:nvPr/>
          </p:nvPicPr>
          <p:blipFill rotWithShape="1">
            <a:blip r:embed="rId25">
              <a:alphaModFix/>
            </a:blip>
            <a:srcRect b="0" l="0" r="0" t="0"/>
            <a:stretch/>
          </p:blipFill>
          <p:spPr>
            <a:xfrm>
              <a:off x="2385360" y="3799800"/>
              <a:ext cx="181440" cy="205200"/>
            </a:xfrm>
            <a:prstGeom prst="rect">
              <a:avLst/>
            </a:prstGeom>
            <a:noFill/>
            <a:ln>
              <a:noFill/>
            </a:ln>
          </p:spPr>
        </p:pic>
        <p:pic>
          <p:nvPicPr>
            <p:cNvPr id="817" name="Google Shape;817;p55"/>
            <p:cNvPicPr preferRelativeResize="0"/>
            <p:nvPr/>
          </p:nvPicPr>
          <p:blipFill rotWithShape="1">
            <a:blip r:embed="rId24">
              <a:alphaModFix/>
            </a:blip>
            <a:srcRect b="0" l="0" r="0" t="0"/>
            <a:stretch/>
          </p:blipFill>
          <p:spPr>
            <a:xfrm>
              <a:off x="2593800" y="3803040"/>
              <a:ext cx="158400" cy="201960"/>
            </a:xfrm>
            <a:prstGeom prst="rect">
              <a:avLst/>
            </a:prstGeom>
            <a:noFill/>
            <a:ln>
              <a:noFill/>
            </a:ln>
          </p:spPr>
        </p:pic>
        <p:pic>
          <p:nvPicPr>
            <p:cNvPr id="818" name="Google Shape;818;p55"/>
            <p:cNvPicPr preferRelativeResize="0"/>
            <p:nvPr/>
          </p:nvPicPr>
          <p:blipFill rotWithShape="1">
            <a:blip r:embed="rId17">
              <a:alphaModFix/>
            </a:blip>
            <a:srcRect b="0" l="0" r="0" t="0"/>
            <a:stretch/>
          </p:blipFill>
          <p:spPr>
            <a:xfrm>
              <a:off x="2787120" y="3799800"/>
              <a:ext cx="159840" cy="205200"/>
            </a:xfrm>
            <a:prstGeom prst="rect">
              <a:avLst/>
            </a:prstGeom>
            <a:noFill/>
            <a:ln>
              <a:noFill/>
            </a:ln>
          </p:spPr>
        </p:pic>
      </p:grpSp>
      <p:grpSp>
        <p:nvGrpSpPr>
          <p:cNvPr id="819" name="Google Shape;819;p55"/>
          <p:cNvGrpSpPr/>
          <p:nvPr/>
        </p:nvGrpSpPr>
        <p:grpSpPr>
          <a:xfrm>
            <a:off x="3051720" y="3724200"/>
            <a:ext cx="1335600" cy="280800"/>
            <a:chOff x="3051720" y="3724200"/>
            <a:chExt cx="1335600" cy="280800"/>
          </a:xfrm>
        </p:grpSpPr>
        <p:sp>
          <p:nvSpPr>
            <p:cNvPr id="820" name="Google Shape;820;p55"/>
            <p:cNvSpPr/>
            <p:nvPr/>
          </p:nvSpPr>
          <p:spPr>
            <a:xfrm>
              <a:off x="3051720" y="3738240"/>
              <a:ext cx="232200" cy="263880"/>
            </a:xfrm>
            <a:custGeom>
              <a:rect b="b" l="l" r="r" t="t"/>
              <a:pathLst>
                <a:path extrusionOk="0" h="264160" w="232410">
                  <a:moveTo>
                    <a:pt x="134537" y="263854"/>
                  </a:moveTo>
                  <a:lnTo>
                    <a:pt x="97465" y="263854"/>
                  </a:lnTo>
                  <a:lnTo>
                    <a:pt x="0" y="0"/>
                  </a:lnTo>
                  <a:lnTo>
                    <a:pt x="47601" y="0"/>
                  </a:lnTo>
                  <a:lnTo>
                    <a:pt x="115740" y="198064"/>
                  </a:lnTo>
                  <a:lnTo>
                    <a:pt x="184575" y="0"/>
                  </a:lnTo>
                  <a:lnTo>
                    <a:pt x="232177" y="0"/>
                  </a:lnTo>
                  <a:lnTo>
                    <a:pt x="134537" y="263854"/>
                  </a:lnTo>
                  <a:close/>
                </a:path>
              </a:pathLst>
            </a:custGeom>
            <a:solidFill>
              <a:srgbClr val="000000"/>
            </a:solidFill>
            <a:ln>
              <a:noFill/>
            </a:ln>
          </p:spPr>
        </p:sp>
        <p:pic>
          <p:nvPicPr>
            <p:cNvPr id="821" name="Google Shape;821;p55"/>
            <p:cNvPicPr preferRelativeResize="0"/>
            <p:nvPr/>
          </p:nvPicPr>
          <p:blipFill rotWithShape="1">
            <a:blip r:embed="rId18">
              <a:alphaModFix/>
            </a:blip>
            <a:srcRect b="0" l="0" r="0" t="0"/>
            <a:stretch/>
          </p:blipFill>
          <p:spPr>
            <a:xfrm>
              <a:off x="3280320" y="3799800"/>
              <a:ext cx="169920" cy="205200"/>
            </a:xfrm>
            <a:prstGeom prst="rect">
              <a:avLst/>
            </a:prstGeom>
            <a:noFill/>
            <a:ln>
              <a:noFill/>
            </a:ln>
          </p:spPr>
        </p:pic>
        <p:sp>
          <p:nvSpPr>
            <p:cNvPr id="822" name="Google Shape;822;p55"/>
            <p:cNvSpPr/>
            <p:nvPr/>
          </p:nvSpPr>
          <p:spPr>
            <a:xfrm>
              <a:off x="3477960" y="3724200"/>
              <a:ext cx="249120" cy="277920"/>
            </a:xfrm>
            <a:custGeom>
              <a:rect b="b" l="l" r="r" t="t"/>
              <a:pathLst>
                <a:path extrusionOk="0" h="278129" w="249554">
                  <a:moveTo>
                    <a:pt x="158559" y="148285"/>
                  </a:moveTo>
                  <a:lnTo>
                    <a:pt x="148361" y="102362"/>
                  </a:lnTo>
                  <a:lnTo>
                    <a:pt x="107086" y="76606"/>
                  </a:lnTo>
                  <a:lnTo>
                    <a:pt x="92951" y="75539"/>
                  </a:lnTo>
                  <a:lnTo>
                    <a:pt x="76098" y="76581"/>
                  </a:lnTo>
                  <a:lnTo>
                    <a:pt x="62090" y="79692"/>
                  </a:lnTo>
                  <a:lnTo>
                    <a:pt x="50939" y="84886"/>
                  </a:lnTo>
                  <a:lnTo>
                    <a:pt x="42646" y="92163"/>
                  </a:lnTo>
                  <a:lnTo>
                    <a:pt x="42646" y="0"/>
                  </a:lnTo>
                  <a:lnTo>
                    <a:pt x="0" y="0"/>
                  </a:lnTo>
                  <a:lnTo>
                    <a:pt x="0" y="277787"/>
                  </a:lnTo>
                  <a:lnTo>
                    <a:pt x="42646" y="277787"/>
                  </a:lnTo>
                  <a:lnTo>
                    <a:pt x="42646" y="139242"/>
                  </a:lnTo>
                  <a:lnTo>
                    <a:pt x="46418" y="131813"/>
                  </a:lnTo>
                  <a:lnTo>
                    <a:pt x="83375" y="113131"/>
                  </a:lnTo>
                  <a:lnTo>
                    <a:pt x="90957" y="113626"/>
                  </a:lnTo>
                  <a:lnTo>
                    <a:pt x="115747" y="148818"/>
                  </a:lnTo>
                  <a:lnTo>
                    <a:pt x="115747" y="277787"/>
                  </a:lnTo>
                  <a:lnTo>
                    <a:pt x="158559" y="277787"/>
                  </a:lnTo>
                  <a:lnTo>
                    <a:pt x="158559" y="148285"/>
                  </a:lnTo>
                  <a:close/>
                  <a:moveTo>
                    <a:pt x="245935" y="79019"/>
                  </a:moveTo>
                  <a:lnTo>
                    <a:pt x="203111" y="79019"/>
                  </a:lnTo>
                  <a:lnTo>
                    <a:pt x="203111" y="277787"/>
                  </a:lnTo>
                  <a:lnTo>
                    <a:pt x="245935" y="277787"/>
                  </a:lnTo>
                  <a:lnTo>
                    <a:pt x="245935" y="79019"/>
                  </a:lnTo>
                  <a:close/>
                  <a:moveTo>
                    <a:pt x="249237" y="27736"/>
                  </a:moveTo>
                  <a:lnTo>
                    <a:pt x="247091" y="22136"/>
                  </a:lnTo>
                  <a:lnTo>
                    <a:pt x="242798" y="17500"/>
                  </a:lnTo>
                  <a:lnTo>
                    <a:pt x="238506" y="12801"/>
                  </a:lnTo>
                  <a:lnTo>
                    <a:pt x="232524" y="10452"/>
                  </a:lnTo>
                  <a:lnTo>
                    <a:pt x="217043" y="10452"/>
                  </a:lnTo>
                  <a:lnTo>
                    <a:pt x="211035" y="12801"/>
                  </a:lnTo>
                  <a:lnTo>
                    <a:pt x="202742" y="22136"/>
                  </a:lnTo>
                  <a:lnTo>
                    <a:pt x="200685" y="27736"/>
                  </a:lnTo>
                  <a:lnTo>
                    <a:pt x="200698" y="40678"/>
                  </a:lnTo>
                  <a:lnTo>
                    <a:pt x="202742" y="46101"/>
                  </a:lnTo>
                  <a:lnTo>
                    <a:pt x="206857" y="50736"/>
                  </a:lnTo>
                  <a:lnTo>
                    <a:pt x="211035" y="55321"/>
                  </a:lnTo>
                  <a:lnTo>
                    <a:pt x="217043" y="57607"/>
                  </a:lnTo>
                  <a:lnTo>
                    <a:pt x="232524" y="57607"/>
                  </a:lnTo>
                  <a:lnTo>
                    <a:pt x="238506" y="55321"/>
                  </a:lnTo>
                  <a:lnTo>
                    <a:pt x="247091" y="46151"/>
                  </a:lnTo>
                  <a:lnTo>
                    <a:pt x="249237" y="40678"/>
                  </a:lnTo>
                  <a:lnTo>
                    <a:pt x="249237" y="27736"/>
                  </a:lnTo>
                  <a:close/>
                </a:path>
              </a:pathLst>
            </a:custGeom>
            <a:solidFill>
              <a:srgbClr val="000000"/>
            </a:solidFill>
            <a:ln>
              <a:noFill/>
            </a:ln>
          </p:spPr>
        </p:sp>
        <p:pic>
          <p:nvPicPr>
            <p:cNvPr id="823" name="Google Shape;823;p55"/>
            <p:cNvPicPr preferRelativeResize="0"/>
            <p:nvPr/>
          </p:nvPicPr>
          <p:blipFill rotWithShape="1">
            <a:blip r:embed="rId21">
              <a:alphaModFix/>
            </a:blip>
            <a:srcRect b="0" l="0" r="0" t="0"/>
            <a:stretch/>
          </p:blipFill>
          <p:spPr>
            <a:xfrm>
              <a:off x="3759120" y="3799800"/>
              <a:ext cx="169200" cy="205200"/>
            </a:xfrm>
            <a:prstGeom prst="rect">
              <a:avLst/>
            </a:prstGeom>
            <a:noFill/>
            <a:ln>
              <a:noFill/>
            </a:ln>
          </p:spPr>
        </p:pic>
        <p:sp>
          <p:nvSpPr>
            <p:cNvPr id="824" name="Google Shape;824;p55"/>
            <p:cNvSpPr/>
            <p:nvPr/>
          </p:nvSpPr>
          <p:spPr>
            <a:xfrm>
              <a:off x="3959640" y="3724200"/>
              <a:ext cx="42840" cy="277920"/>
            </a:xfrm>
            <a:custGeom>
              <a:rect b="b" l="l" r="r" t="t"/>
              <a:pathLst>
                <a:path extrusionOk="0" h="278129" w="43179">
                  <a:moveTo>
                    <a:pt x="42815" y="277777"/>
                  </a:moveTo>
                  <a:lnTo>
                    <a:pt x="0" y="277777"/>
                  </a:lnTo>
                  <a:lnTo>
                    <a:pt x="0" y="0"/>
                  </a:lnTo>
                  <a:lnTo>
                    <a:pt x="42815" y="0"/>
                  </a:lnTo>
                  <a:lnTo>
                    <a:pt x="42815" y="277777"/>
                  </a:lnTo>
                  <a:close/>
                </a:path>
              </a:pathLst>
            </a:custGeom>
            <a:solidFill>
              <a:srgbClr val="000000"/>
            </a:solidFill>
            <a:ln>
              <a:noFill/>
            </a:ln>
          </p:spPr>
        </p:sp>
        <p:pic>
          <p:nvPicPr>
            <p:cNvPr id="825" name="Google Shape;825;p55"/>
            <p:cNvPicPr preferRelativeResize="0"/>
            <p:nvPr/>
          </p:nvPicPr>
          <p:blipFill rotWithShape="1">
            <a:blip r:embed="rId18">
              <a:alphaModFix/>
            </a:blip>
            <a:srcRect b="0" l="0" r="0" t="0"/>
            <a:stretch/>
          </p:blipFill>
          <p:spPr>
            <a:xfrm>
              <a:off x="4037760" y="3799800"/>
              <a:ext cx="169920" cy="205200"/>
            </a:xfrm>
            <a:prstGeom prst="rect">
              <a:avLst/>
            </a:prstGeom>
            <a:noFill/>
            <a:ln>
              <a:noFill/>
            </a:ln>
          </p:spPr>
        </p:pic>
        <p:pic>
          <p:nvPicPr>
            <p:cNvPr id="826" name="Google Shape;826;p55"/>
            <p:cNvPicPr preferRelativeResize="0"/>
            <p:nvPr/>
          </p:nvPicPr>
          <p:blipFill rotWithShape="1">
            <a:blip r:embed="rId28">
              <a:alphaModFix/>
            </a:blip>
            <a:srcRect b="0" l="0" r="0" t="0"/>
            <a:stretch/>
          </p:blipFill>
          <p:spPr>
            <a:xfrm>
              <a:off x="4227480" y="3799800"/>
              <a:ext cx="159840" cy="205200"/>
            </a:xfrm>
            <a:prstGeom prst="rect">
              <a:avLst/>
            </a:prstGeom>
            <a:noFill/>
            <a:ln>
              <a:noFill/>
            </a:ln>
          </p:spPr>
        </p:pic>
      </p:grpSp>
      <p:grpSp>
        <p:nvGrpSpPr>
          <p:cNvPr id="827" name="Google Shape;827;p55"/>
          <p:cNvGrpSpPr/>
          <p:nvPr/>
        </p:nvGrpSpPr>
        <p:grpSpPr>
          <a:xfrm>
            <a:off x="4508280" y="3724200"/>
            <a:ext cx="556560" cy="280800"/>
            <a:chOff x="4508280" y="3724200"/>
            <a:chExt cx="556560" cy="280800"/>
          </a:xfrm>
        </p:grpSpPr>
        <p:pic>
          <p:nvPicPr>
            <p:cNvPr id="828" name="Google Shape;828;p55"/>
            <p:cNvPicPr preferRelativeResize="0"/>
            <p:nvPr/>
          </p:nvPicPr>
          <p:blipFill rotWithShape="1">
            <a:blip r:embed="rId22">
              <a:alphaModFix/>
            </a:blip>
            <a:srcRect b="0" l="0" r="0" t="0"/>
            <a:stretch/>
          </p:blipFill>
          <p:spPr>
            <a:xfrm>
              <a:off x="4508280" y="3799800"/>
              <a:ext cx="165600" cy="205200"/>
            </a:xfrm>
            <a:prstGeom prst="rect">
              <a:avLst/>
            </a:prstGeom>
            <a:noFill/>
            <a:ln>
              <a:noFill/>
            </a:ln>
          </p:spPr>
        </p:pic>
        <p:pic>
          <p:nvPicPr>
            <p:cNvPr id="829" name="Google Shape;829;p55"/>
            <p:cNvPicPr preferRelativeResize="0"/>
            <p:nvPr/>
          </p:nvPicPr>
          <p:blipFill rotWithShape="1">
            <a:blip r:embed="rId11">
              <a:alphaModFix/>
            </a:blip>
            <a:srcRect b="0" l="0" r="0" t="0"/>
            <a:stretch/>
          </p:blipFill>
          <p:spPr>
            <a:xfrm>
              <a:off x="4703040" y="3799800"/>
              <a:ext cx="158040" cy="201960"/>
            </a:xfrm>
            <a:prstGeom prst="rect">
              <a:avLst/>
            </a:prstGeom>
            <a:noFill/>
            <a:ln>
              <a:noFill/>
            </a:ln>
          </p:spPr>
        </p:pic>
        <p:sp>
          <p:nvSpPr>
            <p:cNvPr id="830" name="Google Shape;830;p55"/>
            <p:cNvSpPr/>
            <p:nvPr/>
          </p:nvSpPr>
          <p:spPr>
            <a:xfrm>
              <a:off x="4895640" y="3724200"/>
              <a:ext cx="169200" cy="280800"/>
            </a:xfrm>
            <a:custGeom>
              <a:rect b="b" l="l" r="r" t="t"/>
              <a:pathLst>
                <a:path extrusionOk="0" h="281304"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2"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831" name="Google Shape;831;p55"/>
          <p:cNvGrpSpPr/>
          <p:nvPr/>
        </p:nvGrpSpPr>
        <p:grpSpPr>
          <a:xfrm>
            <a:off x="5182920" y="3734640"/>
            <a:ext cx="944280" cy="270720"/>
            <a:chOff x="5182920" y="3734640"/>
            <a:chExt cx="944280" cy="270720"/>
          </a:xfrm>
        </p:grpSpPr>
        <p:sp>
          <p:nvSpPr>
            <p:cNvPr id="832" name="Google Shape;832;p55"/>
            <p:cNvSpPr/>
            <p:nvPr/>
          </p:nvSpPr>
          <p:spPr>
            <a:xfrm>
              <a:off x="5182920" y="3734640"/>
              <a:ext cx="496080" cy="270720"/>
            </a:xfrm>
            <a:custGeom>
              <a:rect b="b" l="l" r="r" t="t"/>
              <a:pathLst>
                <a:path extrusionOk="0" h="271145" w="496570">
                  <a:moveTo>
                    <a:pt x="194576" y="197713"/>
                  </a:moveTo>
                  <a:lnTo>
                    <a:pt x="182486" y="156908"/>
                  </a:lnTo>
                  <a:lnTo>
                    <a:pt x="145656" y="128727"/>
                  </a:lnTo>
                  <a:lnTo>
                    <a:pt x="92519" y="110058"/>
                  </a:lnTo>
                  <a:lnTo>
                    <a:pt x="80886" y="105664"/>
                  </a:lnTo>
                  <a:lnTo>
                    <a:pt x="52044" y="73787"/>
                  </a:lnTo>
                  <a:lnTo>
                    <a:pt x="52743" y="66446"/>
                  </a:lnTo>
                  <a:lnTo>
                    <a:pt x="87820" y="38582"/>
                  </a:lnTo>
                  <a:lnTo>
                    <a:pt x="99377" y="37934"/>
                  </a:lnTo>
                  <a:lnTo>
                    <a:pt x="111594" y="38709"/>
                  </a:lnTo>
                  <a:lnTo>
                    <a:pt x="146964" y="65722"/>
                  </a:lnTo>
                  <a:lnTo>
                    <a:pt x="150025" y="87020"/>
                  </a:lnTo>
                  <a:lnTo>
                    <a:pt x="193890" y="87020"/>
                  </a:lnTo>
                  <a:lnTo>
                    <a:pt x="179933" y="38290"/>
                  </a:lnTo>
                  <a:lnTo>
                    <a:pt x="139306" y="6261"/>
                  </a:lnTo>
                  <a:lnTo>
                    <a:pt x="99377" y="0"/>
                  </a:lnTo>
                  <a:lnTo>
                    <a:pt x="79908" y="1308"/>
                  </a:lnTo>
                  <a:lnTo>
                    <a:pt x="33235" y="21056"/>
                  </a:lnTo>
                  <a:lnTo>
                    <a:pt x="9588" y="58813"/>
                  </a:lnTo>
                  <a:lnTo>
                    <a:pt x="8001" y="74142"/>
                  </a:lnTo>
                  <a:lnTo>
                    <a:pt x="9461" y="89179"/>
                  </a:lnTo>
                  <a:lnTo>
                    <a:pt x="31242" y="124180"/>
                  </a:lnTo>
                  <a:lnTo>
                    <a:pt x="74117" y="147447"/>
                  </a:lnTo>
                  <a:lnTo>
                    <a:pt x="109042" y="158838"/>
                  </a:lnTo>
                  <a:lnTo>
                    <a:pt x="122720" y="164033"/>
                  </a:lnTo>
                  <a:lnTo>
                    <a:pt x="150380" y="198056"/>
                  </a:lnTo>
                  <a:lnTo>
                    <a:pt x="149593" y="205587"/>
                  </a:lnTo>
                  <a:lnTo>
                    <a:pt x="112458" y="232448"/>
                  </a:lnTo>
                  <a:lnTo>
                    <a:pt x="100939" y="233045"/>
                  </a:lnTo>
                  <a:lnTo>
                    <a:pt x="89865" y="232384"/>
                  </a:lnTo>
                  <a:lnTo>
                    <a:pt x="53454" y="215976"/>
                  </a:lnTo>
                  <a:lnTo>
                    <a:pt x="43853" y="183438"/>
                  </a:lnTo>
                  <a:lnTo>
                    <a:pt x="0" y="183438"/>
                  </a:lnTo>
                  <a:lnTo>
                    <a:pt x="8559" y="224116"/>
                  </a:lnTo>
                  <a:lnTo>
                    <a:pt x="42481" y="256527"/>
                  </a:lnTo>
                  <a:lnTo>
                    <a:pt x="88874" y="270243"/>
                  </a:lnTo>
                  <a:lnTo>
                    <a:pt x="100939" y="270814"/>
                  </a:lnTo>
                  <a:lnTo>
                    <a:pt x="120840" y="269570"/>
                  </a:lnTo>
                  <a:lnTo>
                    <a:pt x="168656" y="251053"/>
                  </a:lnTo>
                  <a:lnTo>
                    <a:pt x="192963" y="213639"/>
                  </a:lnTo>
                  <a:lnTo>
                    <a:pt x="194576" y="197713"/>
                  </a:lnTo>
                  <a:close/>
                  <a:moveTo>
                    <a:pt x="496379" y="138366"/>
                  </a:moveTo>
                  <a:lnTo>
                    <a:pt x="486244" y="92938"/>
                  </a:lnTo>
                  <a:lnTo>
                    <a:pt x="443306" y="66192"/>
                  </a:lnTo>
                  <a:lnTo>
                    <a:pt x="427977" y="65087"/>
                  </a:lnTo>
                  <a:lnTo>
                    <a:pt x="417449" y="65646"/>
                  </a:lnTo>
                  <a:lnTo>
                    <a:pt x="376720" y="82562"/>
                  </a:lnTo>
                  <a:lnTo>
                    <a:pt x="368973" y="90144"/>
                  </a:lnTo>
                  <a:lnTo>
                    <a:pt x="366064" y="85623"/>
                  </a:lnTo>
                  <a:lnTo>
                    <a:pt x="332511" y="67068"/>
                  </a:lnTo>
                  <a:lnTo>
                    <a:pt x="314147" y="65087"/>
                  </a:lnTo>
                  <a:lnTo>
                    <a:pt x="296799" y="66065"/>
                  </a:lnTo>
                  <a:lnTo>
                    <a:pt x="282498" y="68999"/>
                  </a:lnTo>
                  <a:lnTo>
                    <a:pt x="271259" y="73901"/>
                  </a:lnTo>
                  <a:lnTo>
                    <a:pt x="263067" y="80746"/>
                  </a:lnTo>
                  <a:lnTo>
                    <a:pt x="262636" y="68567"/>
                  </a:lnTo>
                  <a:lnTo>
                    <a:pt x="221729" y="68567"/>
                  </a:lnTo>
                  <a:lnTo>
                    <a:pt x="221729" y="267335"/>
                  </a:lnTo>
                  <a:lnTo>
                    <a:pt x="264553" y="267335"/>
                  </a:lnTo>
                  <a:lnTo>
                    <a:pt x="264553" y="125222"/>
                  </a:lnTo>
                  <a:lnTo>
                    <a:pt x="270624" y="115354"/>
                  </a:lnTo>
                  <a:lnTo>
                    <a:pt x="278993" y="108318"/>
                  </a:lnTo>
                  <a:lnTo>
                    <a:pt x="289674" y="104089"/>
                  </a:lnTo>
                  <a:lnTo>
                    <a:pt x="302666" y="102679"/>
                  </a:lnTo>
                  <a:lnTo>
                    <a:pt x="310400" y="103174"/>
                  </a:lnTo>
                  <a:lnTo>
                    <a:pt x="337654" y="138188"/>
                  </a:lnTo>
                  <a:lnTo>
                    <a:pt x="337654" y="267335"/>
                  </a:lnTo>
                  <a:lnTo>
                    <a:pt x="380288" y="267335"/>
                  </a:lnTo>
                  <a:lnTo>
                    <a:pt x="380288" y="137401"/>
                  </a:lnTo>
                  <a:lnTo>
                    <a:pt x="381584" y="130454"/>
                  </a:lnTo>
                  <a:lnTo>
                    <a:pt x="410438" y="103314"/>
                  </a:lnTo>
                  <a:lnTo>
                    <a:pt x="418579" y="102679"/>
                  </a:lnTo>
                  <a:lnTo>
                    <a:pt x="426427" y="103124"/>
                  </a:lnTo>
                  <a:lnTo>
                    <a:pt x="453567" y="138010"/>
                  </a:lnTo>
                  <a:lnTo>
                    <a:pt x="453567" y="267335"/>
                  </a:lnTo>
                  <a:lnTo>
                    <a:pt x="496379" y="267335"/>
                  </a:lnTo>
                  <a:lnTo>
                    <a:pt x="496379" y="138366"/>
                  </a:lnTo>
                  <a:close/>
                </a:path>
              </a:pathLst>
            </a:custGeom>
            <a:solidFill>
              <a:srgbClr val="000000"/>
            </a:solidFill>
            <a:ln>
              <a:noFill/>
            </a:ln>
          </p:spPr>
        </p:sp>
        <p:pic>
          <p:nvPicPr>
            <p:cNvPr id="833" name="Google Shape;833;p55"/>
            <p:cNvPicPr preferRelativeResize="0"/>
            <p:nvPr/>
          </p:nvPicPr>
          <p:blipFill rotWithShape="1">
            <a:blip r:embed="rId19">
              <a:alphaModFix/>
            </a:blip>
            <a:srcRect b="0" l="0" r="0" t="0"/>
            <a:stretch/>
          </p:blipFill>
          <p:spPr>
            <a:xfrm>
              <a:off x="5711400" y="3799800"/>
              <a:ext cx="165600" cy="205200"/>
            </a:xfrm>
            <a:prstGeom prst="rect">
              <a:avLst/>
            </a:prstGeom>
            <a:noFill/>
            <a:ln>
              <a:noFill/>
            </a:ln>
          </p:spPr>
        </p:pic>
        <p:pic>
          <p:nvPicPr>
            <p:cNvPr id="834" name="Google Shape;834;p55"/>
            <p:cNvPicPr preferRelativeResize="0"/>
            <p:nvPr/>
          </p:nvPicPr>
          <p:blipFill rotWithShape="1">
            <a:blip r:embed="rId4">
              <a:alphaModFix/>
            </a:blip>
            <a:srcRect b="0" l="0" r="0" t="0"/>
            <a:stretch/>
          </p:blipFill>
          <p:spPr>
            <a:xfrm>
              <a:off x="5906160" y="3757320"/>
              <a:ext cx="221040" cy="247680"/>
            </a:xfrm>
            <a:prstGeom prst="rect">
              <a:avLst/>
            </a:prstGeom>
            <a:noFill/>
            <a:ln>
              <a:noFill/>
            </a:ln>
          </p:spPr>
        </p:pic>
      </p:grpSp>
      <p:pic>
        <p:nvPicPr>
          <p:cNvPr id="835" name="Google Shape;835;p55"/>
          <p:cNvPicPr preferRelativeResize="0"/>
          <p:nvPr/>
        </p:nvPicPr>
        <p:blipFill rotWithShape="1">
          <a:blip r:embed="rId29">
            <a:alphaModFix/>
          </a:blip>
          <a:srcRect b="0" l="0" r="0" t="0"/>
          <a:stretch/>
        </p:blipFill>
        <p:spPr>
          <a:xfrm>
            <a:off x="6222240" y="3734640"/>
            <a:ext cx="2392560" cy="339480"/>
          </a:xfrm>
          <a:prstGeom prst="rect">
            <a:avLst/>
          </a:prstGeom>
          <a:noFill/>
          <a:ln>
            <a:noFill/>
          </a:ln>
        </p:spPr>
      </p:pic>
      <p:sp>
        <p:nvSpPr>
          <p:cNvPr id="836" name="Google Shape;836;p55"/>
          <p:cNvSpPr/>
          <p:nvPr/>
        </p:nvSpPr>
        <p:spPr>
          <a:xfrm>
            <a:off x="8706960" y="3632760"/>
            <a:ext cx="115920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IoT will</a:t>
            </a:r>
            <a:endParaRPr b="0" i="0" sz="2800" u="none" cap="none" strike="noStrike">
              <a:latin typeface="Arial"/>
              <a:ea typeface="Arial"/>
              <a:cs typeface="Arial"/>
              <a:sym typeface="Arial"/>
            </a:endParaRPr>
          </a:p>
        </p:txBody>
      </p:sp>
      <p:sp>
        <p:nvSpPr>
          <p:cNvPr id="837" name="Google Shape;837;p55"/>
          <p:cNvSpPr/>
          <p:nvPr/>
        </p:nvSpPr>
        <p:spPr>
          <a:xfrm>
            <a:off x="902880" y="4056120"/>
            <a:ext cx="9127080" cy="129816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contribute to the development of self-driving vehicles and eﬃcient transportation systems, reducing traﬃc congestion and accidents.</a:t>
            </a:r>
            <a:endParaRPr b="0" i="0" sz="28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6"/>
          <p:cNvSpPr/>
          <p:nvPr/>
        </p:nvSpPr>
        <p:spPr>
          <a:xfrm>
            <a:off x="602280" y="6642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843" name="Google Shape;843;p56"/>
          <p:cNvGrpSpPr/>
          <p:nvPr/>
        </p:nvGrpSpPr>
        <p:grpSpPr>
          <a:xfrm>
            <a:off x="945000" y="763920"/>
            <a:ext cx="2231640" cy="280800"/>
            <a:chOff x="945000" y="763920"/>
            <a:chExt cx="2231640" cy="280800"/>
          </a:xfrm>
        </p:grpSpPr>
        <p:sp>
          <p:nvSpPr>
            <p:cNvPr id="844" name="Google Shape;844;p56"/>
            <p:cNvSpPr/>
            <p:nvPr/>
          </p:nvSpPr>
          <p:spPr>
            <a:xfrm>
              <a:off x="945000" y="777240"/>
              <a:ext cx="171000" cy="263880"/>
            </a:xfrm>
            <a:custGeom>
              <a:rect b="b" l="l" r="r" t="t"/>
              <a:pathLst>
                <a:path extrusionOk="0" h="264159" w="171450">
                  <a:moveTo>
                    <a:pt x="171437" y="226060"/>
                  </a:moveTo>
                  <a:lnTo>
                    <a:pt x="44030" y="226060"/>
                  </a:lnTo>
                  <a:lnTo>
                    <a:pt x="44030" y="147320"/>
                  </a:lnTo>
                  <a:lnTo>
                    <a:pt x="153682" y="147320"/>
                  </a:lnTo>
                  <a:lnTo>
                    <a:pt x="153682" y="109220"/>
                  </a:lnTo>
                  <a:lnTo>
                    <a:pt x="44030" y="109220"/>
                  </a:lnTo>
                  <a:lnTo>
                    <a:pt x="44030" y="38100"/>
                  </a:lnTo>
                  <a:lnTo>
                    <a:pt x="169697" y="38100"/>
                  </a:lnTo>
                  <a:lnTo>
                    <a:pt x="169697" y="0"/>
                  </a:lnTo>
                  <a:lnTo>
                    <a:pt x="0" y="0"/>
                  </a:lnTo>
                  <a:lnTo>
                    <a:pt x="0" y="38100"/>
                  </a:lnTo>
                  <a:lnTo>
                    <a:pt x="0" y="109220"/>
                  </a:lnTo>
                  <a:lnTo>
                    <a:pt x="0" y="147320"/>
                  </a:lnTo>
                  <a:lnTo>
                    <a:pt x="0" y="226060"/>
                  </a:lnTo>
                  <a:lnTo>
                    <a:pt x="0" y="264160"/>
                  </a:lnTo>
                  <a:lnTo>
                    <a:pt x="171437" y="264160"/>
                  </a:lnTo>
                  <a:lnTo>
                    <a:pt x="171437" y="226060"/>
                  </a:lnTo>
                  <a:close/>
                </a:path>
              </a:pathLst>
            </a:custGeom>
            <a:solidFill>
              <a:srgbClr val="000000"/>
            </a:solidFill>
            <a:ln>
              <a:noFill/>
            </a:ln>
          </p:spPr>
        </p:sp>
        <p:pic>
          <p:nvPicPr>
            <p:cNvPr id="845" name="Google Shape;845;p56"/>
            <p:cNvPicPr preferRelativeResize="0"/>
            <p:nvPr/>
          </p:nvPicPr>
          <p:blipFill rotWithShape="1">
            <a:blip r:embed="rId3">
              <a:alphaModFix/>
            </a:blip>
            <a:srcRect b="0" l="0" r="0" t="0"/>
            <a:stretch/>
          </p:blipFill>
          <p:spPr>
            <a:xfrm>
              <a:off x="1140840" y="839520"/>
              <a:ext cx="158040" cy="201960"/>
            </a:xfrm>
            <a:prstGeom prst="rect">
              <a:avLst/>
            </a:prstGeom>
            <a:noFill/>
            <a:ln>
              <a:noFill/>
            </a:ln>
          </p:spPr>
        </p:pic>
        <p:pic>
          <p:nvPicPr>
            <p:cNvPr id="846" name="Google Shape;846;p56"/>
            <p:cNvPicPr preferRelativeResize="0"/>
            <p:nvPr/>
          </p:nvPicPr>
          <p:blipFill rotWithShape="1">
            <a:blip r:embed="rId4">
              <a:alphaModFix/>
            </a:blip>
            <a:srcRect b="0" l="0" r="0" t="0"/>
            <a:stretch/>
          </p:blipFill>
          <p:spPr>
            <a:xfrm>
              <a:off x="1320120" y="842760"/>
              <a:ext cx="174960" cy="198360"/>
            </a:xfrm>
            <a:prstGeom prst="rect">
              <a:avLst/>
            </a:prstGeom>
            <a:noFill/>
            <a:ln>
              <a:noFill/>
            </a:ln>
          </p:spPr>
        </p:pic>
        <p:sp>
          <p:nvSpPr>
            <p:cNvPr id="847" name="Google Shape;847;p56"/>
            <p:cNvSpPr/>
            <p:nvPr/>
          </p:nvSpPr>
          <p:spPr>
            <a:xfrm>
              <a:off x="1519560" y="774360"/>
              <a:ext cx="48600" cy="267120"/>
            </a:xfrm>
            <a:custGeom>
              <a:rect b="b" l="l" r="r" t="t"/>
              <a:pathLst>
                <a:path extrusionOk="0" h="267334"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848" name="Google Shape;848;p56"/>
            <p:cNvPicPr preferRelativeResize="0"/>
            <p:nvPr/>
          </p:nvPicPr>
          <p:blipFill rotWithShape="1">
            <a:blip r:embed="rId5">
              <a:alphaModFix/>
            </a:blip>
            <a:srcRect b="0" l="0" r="0" t="0"/>
            <a:stretch/>
          </p:blipFill>
          <p:spPr>
            <a:xfrm>
              <a:off x="1608480" y="839520"/>
              <a:ext cx="291960" cy="205200"/>
            </a:xfrm>
            <a:prstGeom prst="rect">
              <a:avLst/>
            </a:prstGeom>
            <a:noFill/>
            <a:ln>
              <a:noFill/>
            </a:ln>
          </p:spPr>
        </p:pic>
        <p:pic>
          <p:nvPicPr>
            <p:cNvPr id="849" name="Google Shape;849;p56"/>
            <p:cNvPicPr preferRelativeResize="0"/>
            <p:nvPr/>
          </p:nvPicPr>
          <p:blipFill rotWithShape="1">
            <a:blip r:embed="rId3">
              <a:alphaModFix/>
            </a:blip>
            <a:srcRect b="0" l="0" r="0" t="0"/>
            <a:stretch/>
          </p:blipFill>
          <p:spPr>
            <a:xfrm>
              <a:off x="1928160" y="839520"/>
              <a:ext cx="158040" cy="201960"/>
            </a:xfrm>
            <a:prstGeom prst="rect">
              <a:avLst/>
            </a:prstGeom>
            <a:noFill/>
            <a:ln>
              <a:noFill/>
            </a:ln>
          </p:spPr>
        </p:pic>
        <p:sp>
          <p:nvSpPr>
            <p:cNvPr id="850" name="Google Shape;850;p56"/>
            <p:cNvSpPr/>
            <p:nvPr/>
          </p:nvSpPr>
          <p:spPr>
            <a:xfrm>
              <a:off x="2128320" y="839520"/>
              <a:ext cx="274680" cy="202320"/>
            </a:xfrm>
            <a:custGeom>
              <a:rect b="b" l="l" r="r" t="t"/>
              <a:pathLst>
                <a:path extrusionOk="0" h="202565" w="274955">
                  <a:moveTo>
                    <a:pt x="274644" y="202241"/>
                  </a:moveTo>
                  <a:lnTo>
                    <a:pt x="231829" y="202241"/>
                  </a:lnTo>
                  <a:lnTo>
                    <a:pt x="231829" y="72925"/>
                  </a:lnTo>
                  <a:lnTo>
                    <a:pt x="231253" y="63233"/>
                  </a:lnTo>
                  <a:lnTo>
                    <a:pt x="196846" y="37593"/>
                  </a:lnTo>
                  <a:lnTo>
                    <a:pt x="188698" y="38230"/>
                  </a:lnTo>
                  <a:lnTo>
                    <a:pt x="159850" y="65365"/>
                  </a:lnTo>
                  <a:lnTo>
                    <a:pt x="158556" y="72316"/>
                  </a:lnTo>
                  <a:lnTo>
                    <a:pt x="158556" y="202241"/>
                  </a:lnTo>
                  <a:lnTo>
                    <a:pt x="115914" y="202241"/>
                  </a:lnTo>
                  <a:lnTo>
                    <a:pt x="115914" y="73099"/>
                  </a:lnTo>
                  <a:lnTo>
                    <a:pt x="115332" y="64000"/>
                  </a:lnTo>
                  <a:lnTo>
                    <a:pt x="80931" y="37593"/>
                  </a:lnTo>
                  <a:lnTo>
                    <a:pt x="67943" y="39002"/>
                  </a:lnTo>
                  <a:lnTo>
                    <a:pt x="57261" y="43228"/>
                  </a:lnTo>
                  <a:lnTo>
                    <a:pt x="48885" y="50272"/>
                  </a:lnTo>
                  <a:lnTo>
                    <a:pt x="42815" y="60132"/>
                  </a:lnTo>
                  <a:lnTo>
                    <a:pt x="42815" y="202241"/>
                  </a:lnTo>
                  <a:lnTo>
                    <a:pt x="0" y="202241"/>
                  </a:lnTo>
                  <a:lnTo>
                    <a:pt x="0" y="3480"/>
                  </a:lnTo>
                  <a:lnTo>
                    <a:pt x="40900" y="3480"/>
                  </a:lnTo>
                  <a:lnTo>
                    <a:pt x="41335" y="15664"/>
                  </a:lnTo>
                  <a:lnTo>
                    <a:pt x="49521" y="8811"/>
                  </a:lnTo>
                  <a:lnTo>
                    <a:pt x="60763" y="3916"/>
                  </a:lnTo>
                  <a:lnTo>
                    <a:pt x="75062" y="979"/>
                  </a:lnTo>
                  <a:lnTo>
                    <a:pt x="92418" y="0"/>
                  </a:lnTo>
                  <a:lnTo>
                    <a:pt x="101838" y="494"/>
                  </a:lnTo>
                  <a:lnTo>
                    <a:pt x="140020" y="16164"/>
                  </a:lnTo>
                  <a:lnTo>
                    <a:pt x="147243" y="25062"/>
                  </a:lnTo>
                  <a:lnTo>
                    <a:pt x="150419" y="21380"/>
                  </a:lnTo>
                  <a:lnTo>
                    <a:pt x="185881" y="2240"/>
                  </a:lnTo>
                  <a:lnTo>
                    <a:pt x="206244" y="0"/>
                  </a:lnTo>
                  <a:lnTo>
                    <a:pt x="221566" y="1109"/>
                  </a:lnTo>
                  <a:lnTo>
                    <a:pt x="256631" y="17752"/>
                  </a:lnTo>
                  <a:lnTo>
                    <a:pt x="273519" y="55607"/>
                  </a:lnTo>
                  <a:lnTo>
                    <a:pt x="274644" y="73273"/>
                  </a:lnTo>
                  <a:lnTo>
                    <a:pt x="274644" y="202241"/>
                  </a:lnTo>
                  <a:close/>
                </a:path>
              </a:pathLst>
            </a:custGeom>
            <a:solidFill>
              <a:srgbClr val="000000"/>
            </a:solidFill>
            <a:ln>
              <a:noFill/>
            </a:ln>
          </p:spPr>
        </p:sp>
        <p:pic>
          <p:nvPicPr>
            <p:cNvPr id="851" name="Google Shape;851;p56"/>
            <p:cNvPicPr preferRelativeResize="0"/>
            <p:nvPr/>
          </p:nvPicPr>
          <p:blipFill rotWithShape="1">
            <a:blip r:embed="rId6">
              <a:alphaModFix/>
            </a:blip>
            <a:srcRect b="0" l="0" r="0" t="0"/>
            <a:stretch/>
          </p:blipFill>
          <p:spPr>
            <a:xfrm>
              <a:off x="2432160" y="839520"/>
              <a:ext cx="169920" cy="205200"/>
            </a:xfrm>
            <a:prstGeom prst="rect">
              <a:avLst/>
            </a:prstGeom>
            <a:noFill/>
            <a:ln>
              <a:noFill/>
            </a:ln>
          </p:spPr>
        </p:pic>
        <p:pic>
          <p:nvPicPr>
            <p:cNvPr id="852" name="Google Shape;852;p56"/>
            <p:cNvPicPr preferRelativeResize="0"/>
            <p:nvPr/>
          </p:nvPicPr>
          <p:blipFill rotWithShape="1">
            <a:blip r:embed="rId7">
              <a:alphaModFix/>
            </a:blip>
            <a:srcRect b="0" l="0" r="0" t="0"/>
            <a:stretch/>
          </p:blipFill>
          <p:spPr>
            <a:xfrm>
              <a:off x="2629800" y="797040"/>
              <a:ext cx="471960" cy="247680"/>
            </a:xfrm>
            <a:prstGeom prst="rect">
              <a:avLst/>
            </a:prstGeom>
            <a:noFill/>
            <a:ln>
              <a:noFill/>
            </a:ln>
          </p:spPr>
        </p:pic>
        <p:sp>
          <p:nvSpPr>
            <p:cNvPr id="853" name="Google Shape;853;p56"/>
            <p:cNvSpPr/>
            <p:nvPr/>
          </p:nvSpPr>
          <p:spPr>
            <a:xfrm>
              <a:off x="3133800" y="763920"/>
              <a:ext cx="42840" cy="277920"/>
            </a:xfrm>
            <a:custGeom>
              <a:rect b="b" l="l" r="r" t="t"/>
              <a:pathLst>
                <a:path extrusionOk="0" h="278130" w="43180">
                  <a:moveTo>
                    <a:pt x="42815" y="277777"/>
                  </a:moveTo>
                  <a:lnTo>
                    <a:pt x="0" y="277777"/>
                  </a:lnTo>
                  <a:lnTo>
                    <a:pt x="0" y="0"/>
                  </a:lnTo>
                  <a:lnTo>
                    <a:pt x="42815" y="0"/>
                  </a:lnTo>
                  <a:lnTo>
                    <a:pt x="42815" y="277777"/>
                  </a:lnTo>
                  <a:close/>
                </a:path>
              </a:pathLst>
            </a:custGeom>
            <a:solidFill>
              <a:srgbClr val="000000"/>
            </a:solidFill>
            <a:ln>
              <a:noFill/>
            </a:ln>
          </p:spPr>
        </p:sp>
      </p:grpSp>
      <p:grpSp>
        <p:nvGrpSpPr>
          <p:cNvPr id="854" name="Google Shape;854;p56"/>
          <p:cNvGrpSpPr/>
          <p:nvPr/>
        </p:nvGrpSpPr>
        <p:grpSpPr>
          <a:xfrm>
            <a:off x="3314160" y="774360"/>
            <a:ext cx="1679040" cy="341640"/>
            <a:chOff x="3314160" y="774360"/>
            <a:chExt cx="1679040" cy="341640"/>
          </a:xfrm>
        </p:grpSpPr>
        <p:sp>
          <p:nvSpPr>
            <p:cNvPr id="855" name="Google Shape;855;p56"/>
            <p:cNvSpPr/>
            <p:nvPr/>
          </p:nvSpPr>
          <p:spPr>
            <a:xfrm>
              <a:off x="3314160" y="777960"/>
              <a:ext cx="262440" cy="263880"/>
            </a:xfrm>
            <a:custGeom>
              <a:rect b="b" l="l" r="r" t="t"/>
              <a:pathLst>
                <a:path extrusionOk="0" h="264159" w="262889">
                  <a:moveTo>
                    <a:pt x="262635" y="263854"/>
                  </a:moveTo>
                  <a:lnTo>
                    <a:pt x="218776" y="263854"/>
                  </a:lnTo>
                  <a:lnTo>
                    <a:pt x="218776" y="159687"/>
                  </a:lnTo>
                  <a:lnTo>
                    <a:pt x="227304" y="53780"/>
                  </a:lnTo>
                  <a:lnTo>
                    <a:pt x="147417" y="263854"/>
                  </a:lnTo>
                  <a:lnTo>
                    <a:pt x="115044" y="263854"/>
                  </a:lnTo>
                  <a:lnTo>
                    <a:pt x="35331" y="53432"/>
                  </a:lnTo>
                  <a:lnTo>
                    <a:pt x="43859" y="159687"/>
                  </a:lnTo>
                  <a:lnTo>
                    <a:pt x="43859" y="263854"/>
                  </a:lnTo>
                  <a:lnTo>
                    <a:pt x="0" y="263854"/>
                  </a:lnTo>
                  <a:lnTo>
                    <a:pt x="0" y="0"/>
                  </a:lnTo>
                  <a:lnTo>
                    <a:pt x="51952" y="0"/>
                  </a:lnTo>
                  <a:lnTo>
                    <a:pt x="131404" y="197803"/>
                  </a:lnTo>
                  <a:lnTo>
                    <a:pt x="210682" y="0"/>
                  </a:lnTo>
                  <a:lnTo>
                    <a:pt x="262635" y="0"/>
                  </a:lnTo>
                  <a:lnTo>
                    <a:pt x="262635" y="263854"/>
                  </a:lnTo>
                  <a:close/>
                </a:path>
              </a:pathLst>
            </a:custGeom>
            <a:solidFill>
              <a:srgbClr val="000000"/>
            </a:solidFill>
            <a:ln>
              <a:noFill/>
            </a:ln>
          </p:spPr>
        </p:sp>
        <p:pic>
          <p:nvPicPr>
            <p:cNvPr id="856" name="Google Shape;856;p56"/>
            <p:cNvPicPr preferRelativeResize="0"/>
            <p:nvPr/>
          </p:nvPicPr>
          <p:blipFill rotWithShape="1">
            <a:blip r:embed="rId8">
              <a:alphaModFix/>
            </a:blip>
            <a:srcRect b="0" l="0" r="0" t="0"/>
            <a:stretch/>
          </p:blipFill>
          <p:spPr>
            <a:xfrm>
              <a:off x="3612600" y="839520"/>
              <a:ext cx="181440" cy="205200"/>
            </a:xfrm>
            <a:prstGeom prst="rect">
              <a:avLst/>
            </a:prstGeom>
            <a:noFill/>
            <a:ln>
              <a:noFill/>
            </a:ln>
          </p:spPr>
        </p:pic>
        <p:pic>
          <p:nvPicPr>
            <p:cNvPr id="857" name="Google Shape;857;p56"/>
            <p:cNvPicPr preferRelativeResize="0"/>
            <p:nvPr/>
          </p:nvPicPr>
          <p:blipFill rotWithShape="1">
            <a:blip r:embed="rId9">
              <a:alphaModFix/>
            </a:blip>
            <a:srcRect b="0" l="0" r="0" t="0"/>
            <a:stretch/>
          </p:blipFill>
          <p:spPr>
            <a:xfrm>
              <a:off x="3821760" y="839520"/>
              <a:ext cx="158040" cy="201960"/>
            </a:xfrm>
            <a:prstGeom prst="rect">
              <a:avLst/>
            </a:prstGeom>
            <a:noFill/>
            <a:ln>
              <a:noFill/>
            </a:ln>
          </p:spPr>
        </p:pic>
        <p:sp>
          <p:nvSpPr>
            <p:cNvPr id="858" name="Google Shape;858;p56"/>
            <p:cNvSpPr/>
            <p:nvPr/>
          </p:nvSpPr>
          <p:spPr>
            <a:xfrm>
              <a:off x="4022280" y="77436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859" name="Google Shape;859;p56"/>
            <p:cNvPicPr preferRelativeResize="0"/>
            <p:nvPr/>
          </p:nvPicPr>
          <p:blipFill rotWithShape="1">
            <a:blip r:embed="rId10">
              <a:alphaModFix/>
            </a:blip>
            <a:srcRect b="0" l="0" r="0" t="0"/>
            <a:stretch/>
          </p:blipFill>
          <p:spPr>
            <a:xfrm>
              <a:off x="4088160" y="797040"/>
              <a:ext cx="303840" cy="247680"/>
            </a:xfrm>
            <a:prstGeom prst="rect">
              <a:avLst/>
            </a:prstGeom>
            <a:noFill/>
            <a:ln>
              <a:noFill/>
            </a:ln>
          </p:spPr>
        </p:pic>
        <p:pic>
          <p:nvPicPr>
            <p:cNvPr id="860" name="Google Shape;860;p56"/>
            <p:cNvPicPr preferRelativeResize="0"/>
            <p:nvPr/>
          </p:nvPicPr>
          <p:blipFill rotWithShape="1">
            <a:blip r:embed="rId11">
              <a:alphaModFix/>
            </a:blip>
            <a:srcRect b="0" l="0" r="0" t="0"/>
            <a:stretch/>
          </p:blipFill>
          <p:spPr>
            <a:xfrm>
              <a:off x="4419720" y="839520"/>
              <a:ext cx="101160" cy="201960"/>
            </a:xfrm>
            <a:prstGeom prst="rect">
              <a:avLst/>
            </a:prstGeom>
            <a:noFill/>
            <a:ln>
              <a:noFill/>
            </a:ln>
          </p:spPr>
        </p:pic>
        <p:sp>
          <p:nvSpPr>
            <p:cNvPr id="861" name="Google Shape;861;p56"/>
            <p:cNvSpPr/>
            <p:nvPr/>
          </p:nvSpPr>
          <p:spPr>
            <a:xfrm>
              <a:off x="4542480" y="77436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862" name="Google Shape;862;p56"/>
            <p:cNvPicPr preferRelativeResize="0"/>
            <p:nvPr/>
          </p:nvPicPr>
          <p:blipFill rotWithShape="1">
            <a:blip r:embed="rId9">
              <a:alphaModFix/>
            </a:blip>
            <a:srcRect b="0" l="0" r="0" t="0"/>
            <a:stretch/>
          </p:blipFill>
          <p:spPr>
            <a:xfrm>
              <a:off x="4631400" y="839520"/>
              <a:ext cx="158040" cy="201960"/>
            </a:xfrm>
            <a:prstGeom prst="rect">
              <a:avLst/>
            </a:prstGeom>
            <a:noFill/>
            <a:ln>
              <a:noFill/>
            </a:ln>
          </p:spPr>
        </p:pic>
        <p:sp>
          <p:nvSpPr>
            <p:cNvPr id="863" name="Google Shape;863;p56"/>
            <p:cNvSpPr/>
            <p:nvPr/>
          </p:nvSpPr>
          <p:spPr>
            <a:xfrm>
              <a:off x="4824000" y="839520"/>
              <a:ext cx="169200" cy="276480"/>
            </a:xfrm>
            <a:custGeom>
              <a:rect b="b" l="l" r="r" t="t"/>
              <a:pathLst>
                <a:path extrusionOk="0" h="276859" w="169545">
                  <a:moveTo>
                    <a:pt x="79190" y="205722"/>
                  </a:moveTo>
                  <a:lnTo>
                    <a:pt x="32932" y="189471"/>
                  </a:lnTo>
                  <a:lnTo>
                    <a:pt x="5330" y="144414"/>
                  </a:lnTo>
                  <a:lnTo>
                    <a:pt x="0" y="104949"/>
                  </a:lnTo>
                  <a:lnTo>
                    <a:pt x="0" y="101294"/>
                  </a:lnTo>
                  <a:lnTo>
                    <a:pt x="5308" y="60568"/>
                  </a:lnTo>
                  <a:lnTo>
                    <a:pt x="32840" y="15859"/>
                  </a:lnTo>
                  <a:lnTo>
                    <a:pt x="79539" y="0"/>
                  </a:lnTo>
                  <a:lnTo>
                    <a:pt x="96573" y="984"/>
                  </a:lnTo>
                  <a:lnTo>
                    <a:pt x="110519" y="3937"/>
                  </a:lnTo>
                  <a:lnTo>
                    <a:pt x="121375" y="8860"/>
                  </a:lnTo>
                  <a:lnTo>
                    <a:pt x="129142" y="15751"/>
                  </a:lnTo>
                  <a:lnTo>
                    <a:pt x="169346" y="15751"/>
                  </a:lnTo>
                  <a:lnTo>
                    <a:pt x="169346" y="37593"/>
                  </a:lnTo>
                  <a:lnTo>
                    <a:pt x="87371" y="37593"/>
                  </a:lnTo>
                  <a:lnTo>
                    <a:pt x="76531" y="38752"/>
                  </a:lnTo>
                  <a:lnTo>
                    <a:pt x="48662" y="65903"/>
                  </a:lnTo>
                  <a:lnTo>
                    <a:pt x="42641" y="101294"/>
                  </a:lnTo>
                  <a:lnTo>
                    <a:pt x="42641" y="104949"/>
                  </a:lnTo>
                  <a:lnTo>
                    <a:pt x="53258" y="149766"/>
                  </a:lnTo>
                  <a:lnTo>
                    <a:pt x="87023" y="167954"/>
                  </a:lnTo>
                  <a:lnTo>
                    <a:pt x="169346" y="167954"/>
                  </a:lnTo>
                  <a:lnTo>
                    <a:pt x="169346" y="192234"/>
                  </a:lnTo>
                  <a:lnTo>
                    <a:pt x="126705" y="192234"/>
                  </a:lnTo>
                  <a:lnTo>
                    <a:pt x="119428" y="198135"/>
                  </a:lnTo>
                  <a:lnTo>
                    <a:pt x="109083" y="202350"/>
                  </a:lnTo>
                  <a:lnTo>
                    <a:pt x="95670" y="204879"/>
                  </a:lnTo>
                  <a:lnTo>
                    <a:pt x="79190" y="205722"/>
                  </a:lnTo>
                  <a:close/>
                  <a:moveTo>
                    <a:pt x="169346" y="15751"/>
                  </a:moveTo>
                  <a:lnTo>
                    <a:pt x="129142" y="15751"/>
                  </a:lnTo>
                  <a:lnTo>
                    <a:pt x="130012" y="3480"/>
                  </a:lnTo>
                  <a:lnTo>
                    <a:pt x="169346" y="3480"/>
                  </a:lnTo>
                  <a:lnTo>
                    <a:pt x="169346" y="15751"/>
                  </a:lnTo>
                  <a:close/>
                  <a:moveTo>
                    <a:pt x="169346" y="167954"/>
                  </a:moveTo>
                  <a:lnTo>
                    <a:pt x="87023" y="167954"/>
                  </a:lnTo>
                  <a:lnTo>
                    <a:pt x="99782" y="166464"/>
                  </a:lnTo>
                  <a:lnTo>
                    <a:pt x="110649" y="161993"/>
                  </a:lnTo>
                  <a:lnTo>
                    <a:pt x="119624" y="154542"/>
                  </a:lnTo>
                  <a:lnTo>
                    <a:pt x="126705" y="144110"/>
                  </a:lnTo>
                  <a:lnTo>
                    <a:pt x="126705" y="60829"/>
                  </a:lnTo>
                  <a:lnTo>
                    <a:pt x="94632" y="38023"/>
                  </a:lnTo>
                  <a:lnTo>
                    <a:pt x="87371" y="37593"/>
                  </a:lnTo>
                  <a:lnTo>
                    <a:pt x="169346" y="37593"/>
                  </a:lnTo>
                  <a:lnTo>
                    <a:pt x="169346" y="167954"/>
                  </a:lnTo>
                  <a:close/>
                  <a:moveTo>
                    <a:pt x="157399" y="239661"/>
                  </a:moveTo>
                  <a:lnTo>
                    <a:pt x="81975" y="239661"/>
                  </a:lnTo>
                  <a:lnTo>
                    <a:pt x="91787" y="238954"/>
                  </a:lnTo>
                  <a:lnTo>
                    <a:pt x="100511" y="236833"/>
                  </a:lnTo>
                  <a:lnTo>
                    <a:pt x="125955" y="205113"/>
                  </a:lnTo>
                  <a:lnTo>
                    <a:pt x="126705" y="194583"/>
                  </a:lnTo>
                  <a:lnTo>
                    <a:pt x="126705" y="192234"/>
                  </a:lnTo>
                  <a:lnTo>
                    <a:pt x="169346" y="192234"/>
                  </a:lnTo>
                  <a:lnTo>
                    <a:pt x="169221" y="194583"/>
                  </a:lnTo>
                  <a:lnTo>
                    <a:pt x="167851" y="211748"/>
                  </a:lnTo>
                  <a:lnTo>
                    <a:pt x="163364" y="228261"/>
                  </a:lnTo>
                  <a:lnTo>
                    <a:pt x="157399" y="239661"/>
                  </a:lnTo>
                  <a:close/>
                  <a:moveTo>
                    <a:pt x="84412" y="276559"/>
                  </a:moveTo>
                  <a:lnTo>
                    <a:pt x="46470" y="268988"/>
                  </a:lnTo>
                  <a:lnTo>
                    <a:pt x="8006" y="238182"/>
                  </a:lnTo>
                  <a:lnTo>
                    <a:pt x="31676" y="211379"/>
                  </a:lnTo>
                  <a:lnTo>
                    <a:pt x="43500" y="223752"/>
                  </a:lnTo>
                  <a:lnTo>
                    <a:pt x="55825" y="232591"/>
                  </a:lnTo>
                  <a:lnTo>
                    <a:pt x="68650" y="237893"/>
                  </a:lnTo>
                  <a:lnTo>
                    <a:pt x="81975" y="239661"/>
                  </a:lnTo>
                  <a:lnTo>
                    <a:pt x="157399" y="239661"/>
                  </a:lnTo>
                  <a:lnTo>
                    <a:pt x="155885" y="242555"/>
                  </a:lnTo>
                  <a:lnTo>
                    <a:pt x="145415" y="254629"/>
                  </a:lnTo>
                  <a:lnTo>
                    <a:pt x="132661" y="264223"/>
                  </a:lnTo>
                  <a:lnTo>
                    <a:pt x="118242" y="271076"/>
                  </a:lnTo>
                  <a:lnTo>
                    <a:pt x="102159" y="275188"/>
                  </a:lnTo>
                  <a:lnTo>
                    <a:pt x="84412" y="276559"/>
                  </a:lnTo>
                  <a:close/>
                </a:path>
              </a:pathLst>
            </a:custGeom>
            <a:solidFill>
              <a:srgbClr val="000000"/>
            </a:solidFill>
            <a:ln>
              <a:noFill/>
            </a:ln>
          </p:spPr>
        </p:sp>
      </p:grpSp>
      <p:grpSp>
        <p:nvGrpSpPr>
          <p:cNvPr id="864" name="Google Shape;864;p56"/>
          <p:cNvGrpSpPr/>
          <p:nvPr/>
        </p:nvGrpSpPr>
        <p:grpSpPr>
          <a:xfrm>
            <a:off x="5115960" y="763920"/>
            <a:ext cx="556560" cy="280800"/>
            <a:chOff x="5115960" y="763920"/>
            <a:chExt cx="556560" cy="280800"/>
          </a:xfrm>
        </p:grpSpPr>
        <p:pic>
          <p:nvPicPr>
            <p:cNvPr id="865" name="Google Shape;865;p56"/>
            <p:cNvPicPr preferRelativeResize="0"/>
            <p:nvPr/>
          </p:nvPicPr>
          <p:blipFill rotWithShape="1">
            <a:blip r:embed="rId12">
              <a:alphaModFix/>
            </a:blip>
            <a:srcRect b="0" l="0" r="0" t="0"/>
            <a:stretch/>
          </p:blipFill>
          <p:spPr>
            <a:xfrm>
              <a:off x="5115960" y="839520"/>
              <a:ext cx="165600" cy="205200"/>
            </a:xfrm>
            <a:prstGeom prst="rect">
              <a:avLst/>
            </a:prstGeom>
            <a:noFill/>
            <a:ln>
              <a:noFill/>
            </a:ln>
          </p:spPr>
        </p:pic>
        <p:pic>
          <p:nvPicPr>
            <p:cNvPr id="866" name="Google Shape;866;p56"/>
            <p:cNvPicPr preferRelativeResize="0"/>
            <p:nvPr/>
          </p:nvPicPr>
          <p:blipFill rotWithShape="1">
            <a:blip r:embed="rId3">
              <a:alphaModFix/>
            </a:blip>
            <a:srcRect b="0" l="0" r="0" t="0"/>
            <a:stretch/>
          </p:blipFill>
          <p:spPr>
            <a:xfrm>
              <a:off x="5310720" y="839520"/>
              <a:ext cx="158040" cy="201960"/>
            </a:xfrm>
            <a:prstGeom prst="rect">
              <a:avLst/>
            </a:prstGeom>
            <a:noFill/>
            <a:ln>
              <a:noFill/>
            </a:ln>
          </p:spPr>
        </p:pic>
        <p:sp>
          <p:nvSpPr>
            <p:cNvPr id="867" name="Google Shape;867;p56"/>
            <p:cNvSpPr/>
            <p:nvPr/>
          </p:nvSpPr>
          <p:spPr>
            <a:xfrm>
              <a:off x="5503320" y="763920"/>
              <a:ext cx="169200" cy="280800"/>
            </a:xfrm>
            <a:custGeom>
              <a:rect b="b" l="l" r="r" t="t"/>
              <a:pathLst>
                <a:path extrusionOk="0" h="281305"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pic>
        <p:nvPicPr>
          <p:cNvPr id="868" name="Google Shape;868;p56"/>
          <p:cNvPicPr preferRelativeResize="0"/>
          <p:nvPr/>
        </p:nvPicPr>
        <p:blipFill rotWithShape="1">
          <a:blip r:embed="rId13">
            <a:alphaModFix/>
          </a:blip>
          <a:srcRect b="0" l="0" r="0" t="0"/>
          <a:stretch/>
        </p:blipFill>
        <p:spPr>
          <a:xfrm>
            <a:off x="5797440" y="774360"/>
            <a:ext cx="2067120" cy="270360"/>
          </a:xfrm>
          <a:prstGeom prst="rect">
            <a:avLst/>
          </a:prstGeom>
          <a:noFill/>
          <a:ln>
            <a:noFill/>
          </a:ln>
        </p:spPr>
      </p:pic>
      <p:sp>
        <p:nvSpPr>
          <p:cNvPr id="869" name="Google Shape;869;p56"/>
          <p:cNvSpPr/>
          <p:nvPr/>
        </p:nvSpPr>
        <p:spPr>
          <a:xfrm>
            <a:off x="7869600" y="672480"/>
            <a:ext cx="202284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IoT devices</a:t>
            </a:r>
            <a:endParaRPr b="0" i="0" sz="2800" u="none" cap="none" strike="noStrike">
              <a:latin typeface="Arial"/>
              <a:ea typeface="Arial"/>
              <a:cs typeface="Arial"/>
              <a:sym typeface="Arial"/>
            </a:endParaRPr>
          </a:p>
        </p:txBody>
      </p:sp>
      <p:sp>
        <p:nvSpPr>
          <p:cNvPr id="870" name="Google Shape;870;p56"/>
          <p:cNvSpPr/>
          <p:nvPr/>
        </p:nvSpPr>
        <p:spPr>
          <a:xfrm>
            <a:off x="602280" y="1095840"/>
            <a:ext cx="9201600" cy="4021560"/>
          </a:xfrm>
          <a:prstGeom prst="rect">
            <a:avLst/>
          </a:prstGeom>
          <a:noFill/>
          <a:ln>
            <a:noFill/>
          </a:ln>
        </p:spPr>
        <p:txBody>
          <a:bodyPr anchorCtr="0" anchor="t" bIns="0" lIns="0" spcFirstLastPara="1" rIns="0" wrap="square" tIns="30600">
            <a:noAutofit/>
          </a:bodyPr>
          <a:lstStyle/>
          <a:p>
            <a:pPr indent="0" lvl="0" marL="3132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will continue to monitor environmental parameters, enabling better conservation efforts and climate change mitigation.</a:t>
            </a:r>
            <a:endParaRPr b="0" i="0" sz="2800" u="none" cap="none" strike="noStrike">
              <a:latin typeface="Arial"/>
              <a:ea typeface="Arial"/>
              <a:cs typeface="Arial"/>
              <a:sym typeface="Arial"/>
            </a:endParaRPr>
          </a:p>
          <a:p>
            <a:pPr indent="0" lvl="0" marL="313200" marR="0" rtl="0" algn="l">
              <a:lnSpc>
                <a:spcPct val="100000"/>
              </a:lnSpc>
              <a:spcBef>
                <a:spcPts val="1440"/>
              </a:spcBef>
              <a:spcAft>
                <a:spcPts val="0"/>
              </a:spcAft>
              <a:buNone/>
            </a:pPr>
            <a:r>
              <a:t/>
            </a:r>
            <a:endParaRPr b="0" i="0" sz="2800" u="none" cap="none" strike="noStrike">
              <a:latin typeface="Arial"/>
              <a:ea typeface="Arial"/>
              <a:cs typeface="Arial"/>
              <a:sym typeface="Arial"/>
            </a:endParaRPr>
          </a:p>
          <a:p>
            <a:pPr indent="-300960" lvl="0" marL="313200" marR="0" rtl="0" algn="l">
              <a:lnSpc>
                <a:spcPct val="118857"/>
              </a:lnSpc>
              <a:spcBef>
                <a:spcPts val="0"/>
              </a:spcBef>
              <a:spcAft>
                <a:spcPts val="0"/>
              </a:spcAft>
              <a:buClr>
                <a:srgbClr val="000000"/>
              </a:buClr>
              <a:buSzPts val="2800"/>
              <a:buFont typeface="Noto Sans Symbols"/>
              <a:buChar char="∙"/>
            </a:pPr>
            <a:r>
              <a:rPr b="0" i="0" lang="en-US" sz="2800" u="none" cap="none" strike="noStrike">
                <a:latin typeface="Trebuchet MS"/>
                <a:ea typeface="Trebuchet MS"/>
                <a:cs typeface="Trebuchet MS"/>
                <a:sym typeface="Trebuchet MS"/>
              </a:rPr>
              <a:t>Overall, the future potential of IoT is vast, promising innovative solutions across various industries and signiﬁcantly impacting how we interact with technology and the world around us. However, addressing security, privacy, and interoperability concerns will be critical for unlocking its full potential responsibly.</a:t>
            </a:r>
            <a:endParaRPr b="0" i="0" sz="28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7"/>
          <p:cNvSpPr txBox="1"/>
          <p:nvPr/>
        </p:nvSpPr>
        <p:spPr>
          <a:xfrm>
            <a:off x="2199960" y="419760"/>
            <a:ext cx="6293160" cy="1187280"/>
          </a:xfrm>
          <a:prstGeom prst="rect">
            <a:avLst/>
          </a:prstGeom>
          <a:noFill/>
          <a:ln>
            <a:noFill/>
          </a:ln>
        </p:spPr>
        <p:txBody>
          <a:bodyPr anchorCtr="0" anchor="t" bIns="0" lIns="0" spcFirstLastPara="1" rIns="0" wrap="square" tIns="14025">
            <a:noAutofit/>
          </a:bodyPr>
          <a:lstStyle/>
          <a:p>
            <a:pPr indent="0" lvl="0" marL="601200" marR="0" rtl="0" algn="l">
              <a:lnSpc>
                <a:spcPct val="100000"/>
              </a:lnSpc>
              <a:spcBef>
                <a:spcPts val="0"/>
              </a:spcBef>
              <a:spcAft>
                <a:spcPts val="0"/>
              </a:spcAft>
              <a:buNone/>
            </a:pPr>
            <a:r>
              <a:rPr b="0" i="0" lang="en-US" sz="3850" u="none" cap="none" strike="noStrike">
                <a:solidFill>
                  <a:srgbClr val="000000"/>
                </a:solidFill>
                <a:latin typeface="Trebuchet MS"/>
                <a:ea typeface="Trebuchet MS"/>
                <a:cs typeface="Trebuchet MS"/>
                <a:sym typeface="Trebuchet MS"/>
              </a:rPr>
              <a:t>Key components of IOT</a:t>
            </a:r>
            <a:endParaRPr b="0" i="0" sz="3850" u="none" cap="none" strike="noStrike">
              <a:latin typeface="Calibri"/>
              <a:ea typeface="Calibri"/>
              <a:cs typeface="Calibri"/>
              <a:sym typeface="Calibri"/>
            </a:endParaRPr>
          </a:p>
        </p:txBody>
      </p:sp>
      <p:sp>
        <p:nvSpPr>
          <p:cNvPr id="876" name="Google Shape;876;p57"/>
          <p:cNvSpPr/>
          <p:nvPr/>
        </p:nvSpPr>
        <p:spPr>
          <a:xfrm>
            <a:off x="602280" y="14025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877" name="Google Shape;877;p57"/>
          <p:cNvSpPr/>
          <p:nvPr/>
        </p:nvSpPr>
        <p:spPr>
          <a:xfrm>
            <a:off x="602280" y="36900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pic>
        <p:nvPicPr>
          <p:cNvPr id="878" name="Google Shape;878;p57"/>
          <p:cNvPicPr preferRelativeResize="0"/>
          <p:nvPr/>
        </p:nvPicPr>
        <p:blipFill rotWithShape="1">
          <a:blip r:embed="rId3">
            <a:alphaModFix/>
          </a:blip>
          <a:srcRect b="0" l="0" r="0" t="0"/>
          <a:stretch/>
        </p:blipFill>
        <p:spPr>
          <a:xfrm>
            <a:off x="924480" y="1502280"/>
            <a:ext cx="2471400" cy="351720"/>
          </a:xfrm>
          <a:prstGeom prst="rect">
            <a:avLst/>
          </a:prstGeom>
          <a:noFill/>
          <a:ln>
            <a:noFill/>
          </a:ln>
        </p:spPr>
      </p:pic>
      <p:sp>
        <p:nvSpPr>
          <p:cNvPr id="879" name="Google Shape;879;p57"/>
          <p:cNvSpPr/>
          <p:nvPr/>
        </p:nvSpPr>
        <p:spPr>
          <a:xfrm>
            <a:off x="902880" y="1410840"/>
            <a:ext cx="8512920" cy="1720800"/>
          </a:xfrm>
          <a:prstGeom prst="rect">
            <a:avLst/>
          </a:prstGeom>
          <a:noFill/>
          <a:ln>
            <a:noFill/>
          </a:ln>
        </p:spPr>
        <p:txBody>
          <a:bodyPr anchorCtr="0" anchor="t" bIns="0" lIns="0" spcFirstLastPara="1" rIns="0" wrap="square" tIns="30600">
            <a:noAutofit/>
          </a:bodyPr>
          <a:lstStyle/>
          <a:p>
            <a:pPr indent="249228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These are the physical objects or devices equipped with sensors, actuators, and communication modules that facilitate data gathering and communication.</a:t>
            </a:r>
            <a:endParaRPr b="0" i="0" sz="2800" u="none" cap="none" strike="noStrike">
              <a:latin typeface="Arial"/>
              <a:ea typeface="Arial"/>
              <a:cs typeface="Arial"/>
              <a:sym typeface="Arial"/>
            </a:endParaRPr>
          </a:p>
        </p:txBody>
      </p:sp>
      <p:grpSp>
        <p:nvGrpSpPr>
          <p:cNvPr id="880" name="Google Shape;880;p57"/>
          <p:cNvGrpSpPr/>
          <p:nvPr/>
        </p:nvGrpSpPr>
        <p:grpSpPr>
          <a:xfrm>
            <a:off x="936360" y="3800160"/>
            <a:ext cx="1949400" cy="343440"/>
            <a:chOff x="936360" y="3800160"/>
            <a:chExt cx="1949400" cy="343440"/>
          </a:xfrm>
        </p:grpSpPr>
        <p:sp>
          <p:nvSpPr>
            <p:cNvPr id="881" name="Google Shape;881;p57"/>
            <p:cNvSpPr/>
            <p:nvPr/>
          </p:nvSpPr>
          <p:spPr>
            <a:xfrm>
              <a:off x="936360" y="3800160"/>
              <a:ext cx="205920" cy="270720"/>
            </a:xfrm>
            <a:custGeom>
              <a:rect b="b" l="l" r="r" t="t"/>
              <a:pathLst>
                <a:path extrusionOk="0" h="271145" w="20637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1"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000000"/>
            </a:solidFill>
            <a:ln>
              <a:noFill/>
            </a:ln>
          </p:spPr>
        </p:sp>
        <p:pic>
          <p:nvPicPr>
            <p:cNvPr id="882" name="Google Shape;882;p57"/>
            <p:cNvPicPr preferRelativeResize="0"/>
            <p:nvPr/>
          </p:nvPicPr>
          <p:blipFill rotWithShape="1">
            <a:blip r:embed="rId4">
              <a:alphaModFix/>
            </a:blip>
            <a:srcRect b="0" l="0" r="0" t="0"/>
            <a:stretch/>
          </p:blipFill>
          <p:spPr>
            <a:xfrm>
              <a:off x="1165680" y="3865320"/>
              <a:ext cx="181440" cy="205200"/>
            </a:xfrm>
            <a:prstGeom prst="rect">
              <a:avLst/>
            </a:prstGeom>
            <a:noFill/>
            <a:ln>
              <a:noFill/>
            </a:ln>
          </p:spPr>
        </p:pic>
        <p:pic>
          <p:nvPicPr>
            <p:cNvPr id="883" name="Google Shape;883;p57"/>
            <p:cNvPicPr preferRelativeResize="0"/>
            <p:nvPr/>
          </p:nvPicPr>
          <p:blipFill rotWithShape="1">
            <a:blip r:embed="rId5">
              <a:alphaModFix/>
            </a:blip>
            <a:srcRect b="0" l="0" r="0" t="0"/>
            <a:stretch/>
          </p:blipFill>
          <p:spPr>
            <a:xfrm>
              <a:off x="1374480" y="3865320"/>
              <a:ext cx="158040" cy="201960"/>
            </a:xfrm>
            <a:prstGeom prst="rect">
              <a:avLst/>
            </a:prstGeom>
            <a:noFill/>
            <a:ln>
              <a:noFill/>
            </a:ln>
          </p:spPr>
        </p:pic>
        <p:pic>
          <p:nvPicPr>
            <p:cNvPr id="884" name="Google Shape;884;p57"/>
            <p:cNvPicPr preferRelativeResize="0"/>
            <p:nvPr/>
          </p:nvPicPr>
          <p:blipFill rotWithShape="1">
            <a:blip r:embed="rId5">
              <a:alphaModFix/>
            </a:blip>
            <a:srcRect b="0" l="0" r="0" t="0"/>
            <a:stretch/>
          </p:blipFill>
          <p:spPr>
            <a:xfrm>
              <a:off x="1575000" y="3865320"/>
              <a:ext cx="158040" cy="201960"/>
            </a:xfrm>
            <a:prstGeom prst="rect">
              <a:avLst/>
            </a:prstGeom>
            <a:noFill/>
            <a:ln>
              <a:noFill/>
            </a:ln>
          </p:spPr>
        </p:pic>
        <p:pic>
          <p:nvPicPr>
            <p:cNvPr id="885" name="Google Shape;885;p57"/>
            <p:cNvPicPr preferRelativeResize="0"/>
            <p:nvPr/>
          </p:nvPicPr>
          <p:blipFill rotWithShape="1">
            <a:blip r:embed="rId6">
              <a:alphaModFix/>
            </a:blip>
            <a:srcRect b="0" l="0" r="0" t="0"/>
            <a:stretch/>
          </p:blipFill>
          <p:spPr>
            <a:xfrm>
              <a:off x="1767240" y="3865320"/>
              <a:ext cx="169920" cy="205200"/>
            </a:xfrm>
            <a:prstGeom prst="rect">
              <a:avLst/>
            </a:prstGeom>
            <a:noFill/>
            <a:ln>
              <a:noFill/>
            </a:ln>
          </p:spPr>
        </p:pic>
        <p:pic>
          <p:nvPicPr>
            <p:cNvPr id="886" name="Google Shape;886;p57"/>
            <p:cNvPicPr preferRelativeResize="0"/>
            <p:nvPr/>
          </p:nvPicPr>
          <p:blipFill rotWithShape="1">
            <a:blip r:embed="rId7">
              <a:alphaModFix/>
            </a:blip>
            <a:srcRect b="0" l="0" r="0" t="0"/>
            <a:stretch/>
          </p:blipFill>
          <p:spPr>
            <a:xfrm>
              <a:off x="1956600" y="3823200"/>
              <a:ext cx="287640" cy="247680"/>
            </a:xfrm>
            <a:prstGeom prst="rect">
              <a:avLst/>
            </a:prstGeom>
            <a:noFill/>
            <a:ln>
              <a:noFill/>
            </a:ln>
          </p:spPr>
        </p:pic>
        <p:sp>
          <p:nvSpPr>
            <p:cNvPr id="887" name="Google Shape;887;p57"/>
            <p:cNvSpPr/>
            <p:nvPr/>
          </p:nvSpPr>
          <p:spPr>
            <a:xfrm>
              <a:off x="2265840" y="380016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5" y="2349"/>
                  </a:lnTo>
                  <a:lnTo>
                    <a:pt x="42119" y="7048"/>
                  </a:lnTo>
                  <a:lnTo>
                    <a:pt x="46412" y="11690"/>
                  </a:lnTo>
                  <a:lnTo>
                    <a:pt x="48558" y="17288"/>
                  </a:lnTo>
                  <a:lnTo>
                    <a:pt x="48558" y="30226"/>
                  </a:lnTo>
                  <a:lnTo>
                    <a:pt x="46412" y="35708"/>
                  </a:lnTo>
                  <a:lnTo>
                    <a:pt x="37825"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888" name="Google Shape;888;p57"/>
            <p:cNvPicPr preferRelativeResize="0"/>
            <p:nvPr/>
          </p:nvPicPr>
          <p:blipFill rotWithShape="1">
            <a:blip r:embed="rId8">
              <a:alphaModFix/>
            </a:blip>
            <a:srcRect b="0" l="0" r="0" t="0"/>
            <a:stretch/>
          </p:blipFill>
          <p:spPr>
            <a:xfrm>
              <a:off x="2333880" y="3868920"/>
              <a:ext cx="174960" cy="198360"/>
            </a:xfrm>
            <a:prstGeom prst="rect">
              <a:avLst/>
            </a:prstGeom>
            <a:noFill/>
            <a:ln>
              <a:noFill/>
            </a:ln>
          </p:spPr>
        </p:pic>
        <p:sp>
          <p:nvSpPr>
            <p:cNvPr id="889" name="Google Shape;889;p57"/>
            <p:cNvSpPr/>
            <p:nvPr/>
          </p:nvSpPr>
          <p:spPr>
            <a:xfrm>
              <a:off x="2533320" y="380016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890" name="Google Shape;890;p57"/>
            <p:cNvPicPr preferRelativeResize="0"/>
            <p:nvPr/>
          </p:nvPicPr>
          <p:blipFill rotWithShape="1">
            <a:blip r:embed="rId9">
              <a:alphaModFix/>
            </a:blip>
            <a:srcRect b="0" l="0" r="0" t="0"/>
            <a:stretch/>
          </p:blipFill>
          <p:spPr>
            <a:xfrm>
              <a:off x="2599200" y="3823200"/>
              <a:ext cx="112680" cy="247680"/>
            </a:xfrm>
            <a:prstGeom prst="rect">
              <a:avLst/>
            </a:prstGeom>
            <a:noFill/>
            <a:ln>
              <a:noFill/>
            </a:ln>
          </p:spPr>
        </p:pic>
        <p:sp>
          <p:nvSpPr>
            <p:cNvPr id="891" name="Google Shape;891;p57"/>
            <p:cNvSpPr/>
            <p:nvPr/>
          </p:nvSpPr>
          <p:spPr>
            <a:xfrm>
              <a:off x="2710800" y="3868920"/>
              <a:ext cx="174960" cy="274680"/>
            </a:xfrm>
            <a:custGeom>
              <a:rect b="b" l="l" r="r" t="t"/>
              <a:pathLst>
                <a:path extrusionOk="0" h="274954"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sp>
        <p:nvSpPr>
          <p:cNvPr id="892" name="Google Shape;892;p57"/>
          <p:cNvSpPr/>
          <p:nvPr/>
        </p:nvSpPr>
        <p:spPr>
          <a:xfrm>
            <a:off x="902880" y="3698640"/>
            <a:ext cx="8862480" cy="1721520"/>
          </a:xfrm>
          <a:prstGeom prst="rect">
            <a:avLst/>
          </a:prstGeom>
          <a:noFill/>
          <a:ln>
            <a:noFill/>
          </a:ln>
        </p:spPr>
        <p:txBody>
          <a:bodyPr anchorCtr="0" anchor="t" bIns="0" lIns="0" spcFirstLastPara="1" rIns="0" wrap="square" tIns="30600">
            <a:noAutofit/>
          </a:bodyPr>
          <a:lstStyle/>
          <a:p>
            <a:pPr indent="1960199"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IoT devices use various communication protocols such as Wi-Fi, Bluetooth, Zigbee, RFID, cellular networks, and more to connect to the internet and exchange data.</a:t>
            </a:r>
            <a:endParaRPr b="0" i="0" sz="28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58"/>
          <p:cNvSpPr/>
          <p:nvPr/>
        </p:nvSpPr>
        <p:spPr>
          <a:xfrm>
            <a:off x="602280" y="102168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898" name="Google Shape;898;p58"/>
          <p:cNvSpPr/>
          <p:nvPr/>
        </p:nvSpPr>
        <p:spPr>
          <a:xfrm>
            <a:off x="602280" y="28857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899" name="Google Shape;899;p58"/>
          <p:cNvGrpSpPr/>
          <p:nvPr/>
        </p:nvGrpSpPr>
        <p:grpSpPr>
          <a:xfrm>
            <a:off x="945000" y="1135440"/>
            <a:ext cx="689760" cy="266760"/>
            <a:chOff x="945000" y="1135440"/>
            <a:chExt cx="689760" cy="266760"/>
          </a:xfrm>
        </p:grpSpPr>
        <p:sp>
          <p:nvSpPr>
            <p:cNvPr id="900" name="Google Shape;900;p58"/>
            <p:cNvSpPr/>
            <p:nvPr/>
          </p:nvSpPr>
          <p:spPr>
            <a:xfrm>
              <a:off x="945000" y="1135440"/>
              <a:ext cx="194040" cy="263880"/>
            </a:xfrm>
            <a:custGeom>
              <a:rect b="b" l="l" r="r" t="t"/>
              <a:pathLst>
                <a:path extrusionOk="0" h="264159" w="194309">
                  <a:moveTo>
                    <a:pt x="73795" y="263854"/>
                  </a:moveTo>
                  <a:lnTo>
                    <a:pt x="0" y="263854"/>
                  </a:lnTo>
                  <a:lnTo>
                    <a:pt x="0" y="0"/>
                  </a:lnTo>
                  <a:lnTo>
                    <a:pt x="76928" y="0"/>
                  </a:lnTo>
                  <a:lnTo>
                    <a:pt x="101795" y="2104"/>
                  </a:lnTo>
                  <a:lnTo>
                    <a:pt x="124181" y="8419"/>
                  </a:lnTo>
                  <a:lnTo>
                    <a:pt x="144088" y="18943"/>
                  </a:lnTo>
                  <a:lnTo>
                    <a:pt x="161514" y="33677"/>
                  </a:lnTo>
                  <a:lnTo>
                    <a:pt x="164814" y="37942"/>
                  </a:lnTo>
                  <a:lnTo>
                    <a:pt x="44033" y="37942"/>
                  </a:lnTo>
                  <a:lnTo>
                    <a:pt x="44033" y="226086"/>
                  </a:lnTo>
                  <a:lnTo>
                    <a:pt x="164519" y="226086"/>
                  </a:lnTo>
                  <a:lnTo>
                    <a:pt x="161253" y="230263"/>
                  </a:lnTo>
                  <a:lnTo>
                    <a:pt x="143582" y="244959"/>
                  </a:lnTo>
                  <a:lnTo>
                    <a:pt x="123115" y="255456"/>
                  </a:lnTo>
                  <a:lnTo>
                    <a:pt x="99853" y="261754"/>
                  </a:lnTo>
                  <a:lnTo>
                    <a:pt x="73795" y="263854"/>
                  </a:lnTo>
                  <a:close/>
                  <a:moveTo>
                    <a:pt x="164519" y="226086"/>
                  </a:moveTo>
                  <a:lnTo>
                    <a:pt x="73795" y="226086"/>
                  </a:lnTo>
                  <a:lnTo>
                    <a:pt x="91667" y="224628"/>
                  </a:lnTo>
                  <a:lnTo>
                    <a:pt x="107168" y="220255"/>
                  </a:lnTo>
                  <a:lnTo>
                    <a:pt x="139432" y="190036"/>
                  </a:lnTo>
                  <a:lnTo>
                    <a:pt x="150201" y="139585"/>
                  </a:lnTo>
                  <a:lnTo>
                    <a:pt x="150201" y="124094"/>
                  </a:lnTo>
                  <a:lnTo>
                    <a:pt x="139432" y="72452"/>
                  </a:lnTo>
                  <a:lnTo>
                    <a:pt x="107952" y="43489"/>
                  </a:lnTo>
                  <a:lnTo>
                    <a:pt x="76928" y="37942"/>
                  </a:lnTo>
                  <a:lnTo>
                    <a:pt x="164814" y="37942"/>
                  </a:lnTo>
                  <a:lnTo>
                    <a:pt x="185794" y="73208"/>
                  </a:lnTo>
                  <a:lnTo>
                    <a:pt x="193861" y="124094"/>
                  </a:lnTo>
                  <a:lnTo>
                    <a:pt x="193887" y="139585"/>
                  </a:lnTo>
                  <a:lnTo>
                    <a:pt x="191847" y="166660"/>
                  </a:lnTo>
                  <a:lnTo>
                    <a:pt x="185729" y="190798"/>
                  </a:lnTo>
                  <a:lnTo>
                    <a:pt x="175531" y="211999"/>
                  </a:lnTo>
                  <a:lnTo>
                    <a:pt x="164519" y="226086"/>
                  </a:lnTo>
                  <a:close/>
                </a:path>
              </a:pathLst>
            </a:custGeom>
            <a:solidFill>
              <a:srgbClr val="000000"/>
            </a:solidFill>
            <a:ln>
              <a:noFill/>
            </a:ln>
          </p:spPr>
        </p:sp>
        <p:pic>
          <p:nvPicPr>
            <p:cNvPr id="901" name="Google Shape;901;p58"/>
            <p:cNvPicPr preferRelativeResize="0"/>
            <p:nvPr/>
          </p:nvPicPr>
          <p:blipFill rotWithShape="1">
            <a:blip r:embed="rId3">
              <a:alphaModFix/>
            </a:blip>
            <a:srcRect b="0" l="0" r="0" t="0"/>
            <a:stretch/>
          </p:blipFill>
          <p:spPr>
            <a:xfrm>
              <a:off x="1168560" y="1154520"/>
              <a:ext cx="466200" cy="247680"/>
            </a:xfrm>
            <a:prstGeom prst="rect">
              <a:avLst/>
            </a:prstGeom>
            <a:noFill/>
            <a:ln>
              <a:noFill/>
            </a:ln>
          </p:spPr>
        </p:pic>
      </p:grpSp>
      <p:pic>
        <p:nvPicPr>
          <p:cNvPr id="902" name="Google Shape;902;p58"/>
          <p:cNvPicPr preferRelativeResize="0"/>
          <p:nvPr/>
        </p:nvPicPr>
        <p:blipFill rotWithShape="1">
          <a:blip r:embed="rId4">
            <a:alphaModFix/>
          </a:blip>
          <a:srcRect b="0" l="0" r="0" t="0"/>
          <a:stretch/>
        </p:blipFill>
        <p:spPr>
          <a:xfrm>
            <a:off x="1758240" y="1131840"/>
            <a:ext cx="1746000" cy="341280"/>
          </a:xfrm>
          <a:prstGeom prst="rect">
            <a:avLst/>
          </a:prstGeom>
          <a:noFill/>
          <a:ln>
            <a:noFill/>
          </a:ln>
        </p:spPr>
      </p:pic>
      <p:grpSp>
        <p:nvGrpSpPr>
          <p:cNvPr id="903" name="Google Shape;903;p58"/>
          <p:cNvGrpSpPr/>
          <p:nvPr/>
        </p:nvGrpSpPr>
        <p:grpSpPr>
          <a:xfrm>
            <a:off x="3626640" y="1121400"/>
            <a:ext cx="556560" cy="280800"/>
            <a:chOff x="3626640" y="1121400"/>
            <a:chExt cx="556560" cy="280800"/>
          </a:xfrm>
        </p:grpSpPr>
        <p:pic>
          <p:nvPicPr>
            <p:cNvPr id="904" name="Google Shape;904;p58"/>
            <p:cNvPicPr preferRelativeResize="0"/>
            <p:nvPr/>
          </p:nvPicPr>
          <p:blipFill rotWithShape="1">
            <a:blip r:embed="rId5">
              <a:alphaModFix/>
            </a:blip>
            <a:srcRect b="0" l="0" r="0" t="0"/>
            <a:stretch/>
          </p:blipFill>
          <p:spPr>
            <a:xfrm>
              <a:off x="3626640" y="1197000"/>
              <a:ext cx="165600" cy="205200"/>
            </a:xfrm>
            <a:prstGeom prst="rect">
              <a:avLst/>
            </a:prstGeom>
            <a:noFill/>
            <a:ln>
              <a:noFill/>
            </a:ln>
          </p:spPr>
        </p:pic>
        <p:pic>
          <p:nvPicPr>
            <p:cNvPr id="905" name="Google Shape;905;p58"/>
            <p:cNvPicPr preferRelativeResize="0"/>
            <p:nvPr/>
          </p:nvPicPr>
          <p:blipFill rotWithShape="1">
            <a:blip r:embed="rId6">
              <a:alphaModFix/>
            </a:blip>
            <a:srcRect b="0" l="0" r="0" t="0"/>
            <a:stretch/>
          </p:blipFill>
          <p:spPr>
            <a:xfrm>
              <a:off x="3821760" y="1197000"/>
              <a:ext cx="158040" cy="201960"/>
            </a:xfrm>
            <a:prstGeom prst="rect">
              <a:avLst/>
            </a:prstGeom>
            <a:noFill/>
            <a:ln>
              <a:noFill/>
            </a:ln>
          </p:spPr>
        </p:pic>
        <p:sp>
          <p:nvSpPr>
            <p:cNvPr id="906" name="Google Shape;906;p58"/>
            <p:cNvSpPr/>
            <p:nvPr/>
          </p:nvSpPr>
          <p:spPr>
            <a:xfrm>
              <a:off x="4014000" y="1121400"/>
              <a:ext cx="169200" cy="280800"/>
            </a:xfrm>
            <a:custGeom>
              <a:rect b="b" l="l" r="r" t="t"/>
              <a:pathLst>
                <a:path extrusionOk="0" h="281305"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907" name="Google Shape;907;p58"/>
          <p:cNvGrpSpPr/>
          <p:nvPr/>
        </p:nvGrpSpPr>
        <p:grpSpPr>
          <a:xfrm>
            <a:off x="4290120" y="1121400"/>
            <a:ext cx="1332000" cy="353880"/>
            <a:chOff x="4290120" y="1121400"/>
            <a:chExt cx="1332000" cy="353880"/>
          </a:xfrm>
        </p:grpSpPr>
        <p:sp>
          <p:nvSpPr>
            <p:cNvPr id="908" name="Google Shape;908;p58"/>
            <p:cNvSpPr/>
            <p:nvPr/>
          </p:nvSpPr>
          <p:spPr>
            <a:xfrm>
              <a:off x="4290120" y="1135440"/>
              <a:ext cx="237600" cy="263880"/>
            </a:xfrm>
            <a:custGeom>
              <a:rect b="b" l="l" r="r" t="t"/>
              <a:pathLst>
                <a:path extrusionOk="0" h="264159" w="238125">
                  <a:moveTo>
                    <a:pt x="45513" y="263854"/>
                  </a:moveTo>
                  <a:lnTo>
                    <a:pt x="0" y="263854"/>
                  </a:lnTo>
                  <a:lnTo>
                    <a:pt x="100598" y="0"/>
                  </a:lnTo>
                  <a:lnTo>
                    <a:pt x="137148" y="0"/>
                  </a:lnTo>
                  <a:lnTo>
                    <a:pt x="160853" y="61960"/>
                  </a:lnTo>
                  <a:lnTo>
                    <a:pt x="118960" y="61960"/>
                  </a:lnTo>
                  <a:lnTo>
                    <a:pt x="83455" y="159600"/>
                  </a:lnTo>
                  <a:lnTo>
                    <a:pt x="198209" y="159600"/>
                  </a:lnTo>
                  <a:lnTo>
                    <a:pt x="212725" y="197542"/>
                  </a:lnTo>
                  <a:lnTo>
                    <a:pt x="69531" y="197542"/>
                  </a:lnTo>
                  <a:lnTo>
                    <a:pt x="45513" y="263854"/>
                  </a:lnTo>
                  <a:close/>
                  <a:moveTo>
                    <a:pt x="198209" y="159600"/>
                  </a:moveTo>
                  <a:lnTo>
                    <a:pt x="154466" y="159600"/>
                  </a:lnTo>
                  <a:lnTo>
                    <a:pt x="118960" y="61960"/>
                  </a:lnTo>
                  <a:lnTo>
                    <a:pt x="160853" y="61960"/>
                  </a:lnTo>
                  <a:lnTo>
                    <a:pt x="198209" y="159600"/>
                  </a:lnTo>
                  <a:close/>
                  <a:moveTo>
                    <a:pt x="238095" y="263854"/>
                  </a:moveTo>
                  <a:lnTo>
                    <a:pt x="192408" y="263854"/>
                  </a:lnTo>
                  <a:lnTo>
                    <a:pt x="168215" y="197542"/>
                  </a:lnTo>
                  <a:lnTo>
                    <a:pt x="212725" y="197542"/>
                  </a:lnTo>
                  <a:lnTo>
                    <a:pt x="238095" y="263854"/>
                  </a:lnTo>
                  <a:close/>
                </a:path>
              </a:pathLst>
            </a:custGeom>
            <a:solidFill>
              <a:srgbClr val="000000"/>
            </a:solidFill>
            <a:ln>
              <a:noFill/>
            </a:ln>
          </p:spPr>
        </p:sp>
        <p:pic>
          <p:nvPicPr>
            <p:cNvPr id="909" name="Google Shape;909;p58"/>
            <p:cNvPicPr preferRelativeResize="0"/>
            <p:nvPr/>
          </p:nvPicPr>
          <p:blipFill rotWithShape="1">
            <a:blip r:embed="rId6">
              <a:alphaModFix/>
            </a:blip>
            <a:srcRect b="0" l="0" r="0" t="0"/>
            <a:stretch/>
          </p:blipFill>
          <p:spPr>
            <a:xfrm>
              <a:off x="4545720" y="1197000"/>
              <a:ext cx="158040" cy="201960"/>
            </a:xfrm>
            <a:prstGeom prst="rect">
              <a:avLst/>
            </a:prstGeom>
            <a:noFill/>
            <a:ln>
              <a:noFill/>
            </a:ln>
          </p:spPr>
        </p:pic>
        <p:pic>
          <p:nvPicPr>
            <p:cNvPr id="910" name="Google Shape;910;p58"/>
            <p:cNvPicPr preferRelativeResize="0"/>
            <p:nvPr/>
          </p:nvPicPr>
          <p:blipFill rotWithShape="1">
            <a:blip r:embed="rId7">
              <a:alphaModFix/>
            </a:blip>
            <a:srcRect b="0" l="0" r="0" t="0"/>
            <a:stretch/>
          </p:blipFill>
          <p:spPr>
            <a:xfrm>
              <a:off x="4740480" y="1197000"/>
              <a:ext cx="165600" cy="205200"/>
            </a:xfrm>
            <a:prstGeom prst="rect">
              <a:avLst/>
            </a:prstGeom>
            <a:noFill/>
            <a:ln>
              <a:noFill/>
            </a:ln>
          </p:spPr>
        </p:pic>
        <p:sp>
          <p:nvSpPr>
            <p:cNvPr id="911" name="Google Shape;911;p58"/>
            <p:cNvSpPr/>
            <p:nvPr/>
          </p:nvSpPr>
          <p:spPr>
            <a:xfrm>
              <a:off x="4938120" y="1121400"/>
              <a:ext cx="239040" cy="353880"/>
            </a:xfrm>
            <a:custGeom>
              <a:rect b="b" l="l" r="r" t="t"/>
              <a:pathLst>
                <a:path extrusionOk="0" h="354330" w="239395">
                  <a:moveTo>
                    <a:pt x="42824" y="0"/>
                  </a:moveTo>
                  <a:lnTo>
                    <a:pt x="0" y="0"/>
                  </a:lnTo>
                  <a:lnTo>
                    <a:pt x="0" y="277774"/>
                  </a:lnTo>
                  <a:lnTo>
                    <a:pt x="42824" y="277774"/>
                  </a:lnTo>
                  <a:lnTo>
                    <a:pt x="42824" y="0"/>
                  </a:lnTo>
                  <a:close/>
                  <a:moveTo>
                    <a:pt x="238798" y="79019"/>
                  </a:moveTo>
                  <a:lnTo>
                    <a:pt x="193192" y="79019"/>
                  </a:lnTo>
                  <a:lnTo>
                    <a:pt x="153162" y="208153"/>
                  </a:lnTo>
                  <a:lnTo>
                    <a:pt x="109918" y="79019"/>
                  </a:lnTo>
                  <a:lnTo>
                    <a:pt x="63614" y="79019"/>
                  </a:lnTo>
                  <a:lnTo>
                    <a:pt x="132626" y="270471"/>
                  </a:lnTo>
                  <a:lnTo>
                    <a:pt x="126276" y="287870"/>
                  </a:lnTo>
                  <a:lnTo>
                    <a:pt x="122682" y="298488"/>
                  </a:lnTo>
                  <a:lnTo>
                    <a:pt x="118275" y="305689"/>
                  </a:lnTo>
                  <a:lnTo>
                    <a:pt x="107823" y="313283"/>
                  </a:lnTo>
                  <a:lnTo>
                    <a:pt x="100368" y="315201"/>
                  </a:lnTo>
                  <a:lnTo>
                    <a:pt x="90678" y="315201"/>
                  </a:lnTo>
                  <a:lnTo>
                    <a:pt x="76581" y="314071"/>
                  </a:lnTo>
                  <a:lnTo>
                    <a:pt x="76758" y="349478"/>
                  </a:lnTo>
                  <a:lnTo>
                    <a:pt x="84886" y="352386"/>
                  </a:lnTo>
                  <a:lnTo>
                    <a:pt x="92684" y="353834"/>
                  </a:lnTo>
                  <a:lnTo>
                    <a:pt x="105740" y="353656"/>
                  </a:lnTo>
                  <a:lnTo>
                    <a:pt x="123151" y="349440"/>
                  </a:lnTo>
                  <a:lnTo>
                    <a:pt x="138137" y="339648"/>
                  </a:lnTo>
                  <a:lnTo>
                    <a:pt x="150698" y="324294"/>
                  </a:lnTo>
                  <a:lnTo>
                    <a:pt x="160820" y="303364"/>
                  </a:lnTo>
                  <a:lnTo>
                    <a:pt x="238798" y="79019"/>
                  </a:lnTo>
                  <a:close/>
                </a:path>
              </a:pathLst>
            </a:custGeom>
            <a:solidFill>
              <a:srgbClr val="000000"/>
            </a:solidFill>
            <a:ln>
              <a:noFill/>
            </a:ln>
          </p:spPr>
        </p:sp>
        <p:pic>
          <p:nvPicPr>
            <p:cNvPr id="912" name="Google Shape;912;p58"/>
            <p:cNvPicPr preferRelativeResize="0"/>
            <p:nvPr/>
          </p:nvPicPr>
          <p:blipFill rotWithShape="1">
            <a:blip r:embed="rId8">
              <a:alphaModFix/>
            </a:blip>
            <a:srcRect b="0" l="0" r="0" t="0"/>
            <a:stretch/>
          </p:blipFill>
          <p:spPr>
            <a:xfrm>
              <a:off x="5183640" y="1197000"/>
              <a:ext cx="159840" cy="205200"/>
            </a:xfrm>
            <a:prstGeom prst="rect">
              <a:avLst/>
            </a:prstGeom>
            <a:noFill/>
            <a:ln>
              <a:noFill/>
            </a:ln>
          </p:spPr>
        </p:pic>
        <p:sp>
          <p:nvSpPr>
            <p:cNvPr id="913" name="Google Shape;913;p58"/>
            <p:cNvSpPr/>
            <p:nvPr/>
          </p:nvSpPr>
          <p:spPr>
            <a:xfrm>
              <a:off x="5381280" y="113184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914" name="Google Shape;914;p58"/>
            <p:cNvPicPr preferRelativeResize="0"/>
            <p:nvPr/>
          </p:nvPicPr>
          <p:blipFill rotWithShape="1">
            <a:blip r:embed="rId8">
              <a:alphaModFix/>
            </a:blip>
            <a:srcRect b="0" l="0" r="0" t="0"/>
            <a:stretch/>
          </p:blipFill>
          <p:spPr>
            <a:xfrm>
              <a:off x="5462280" y="1197000"/>
              <a:ext cx="159840" cy="205200"/>
            </a:xfrm>
            <a:prstGeom prst="rect">
              <a:avLst/>
            </a:prstGeom>
            <a:noFill/>
            <a:ln>
              <a:noFill/>
            </a:ln>
          </p:spPr>
        </p:pic>
      </p:grpSp>
      <p:sp>
        <p:nvSpPr>
          <p:cNvPr id="915" name="Google Shape;915;p58"/>
          <p:cNvSpPr/>
          <p:nvPr/>
        </p:nvSpPr>
        <p:spPr>
          <a:xfrm>
            <a:off x="902880" y="1029960"/>
            <a:ext cx="8671680" cy="1298880"/>
          </a:xfrm>
          <a:prstGeom prst="rect">
            <a:avLst/>
          </a:prstGeom>
          <a:noFill/>
          <a:ln>
            <a:noFill/>
          </a:ln>
        </p:spPr>
        <p:txBody>
          <a:bodyPr anchorCtr="0" anchor="t" bIns="0" lIns="0" spcFirstLastPara="1" rIns="0" wrap="square" tIns="30600">
            <a:noAutofit/>
          </a:bodyPr>
          <a:lstStyle/>
          <a:p>
            <a:pPr indent="471924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Collected data from IoT devices often undergoes processing and analysis to derive meaningful insights and actionable information.</a:t>
            </a:r>
            <a:endParaRPr b="0" i="0" sz="2800" u="none" cap="none" strike="noStrike">
              <a:latin typeface="Arial"/>
              <a:ea typeface="Arial"/>
              <a:cs typeface="Arial"/>
              <a:sym typeface="Arial"/>
            </a:endParaRPr>
          </a:p>
        </p:txBody>
      </p:sp>
      <p:grpSp>
        <p:nvGrpSpPr>
          <p:cNvPr id="916" name="Google Shape;916;p58"/>
          <p:cNvGrpSpPr/>
          <p:nvPr/>
        </p:nvGrpSpPr>
        <p:grpSpPr>
          <a:xfrm>
            <a:off x="936360" y="2985480"/>
            <a:ext cx="889200" cy="281160"/>
            <a:chOff x="936360" y="2985480"/>
            <a:chExt cx="889200" cy="281160"/>
          </a:xfrm>
        </p:grpSpPr>
        <p:sp>
          <p:nvSpPr>
            <p:cNvPr id="917" name="Google Shape;917;p58"/>
            <p:cNvSpPr/>
            <p:nvPr/>
          </p:nvSpPr>
          <p:spPr>
            <a:xfrm>
              <a:off x="936360" y="2985480"/>
              <a:ext cx="282960" cy="280800"/>
            </a:xfrm>
            <a:custGeom>
              <a:rect b="b" l="l" r="r" t="t"/>
              <a:pathLst>
                <a:path extrusionOk="0" h="281304" w="283209">
                  <a:moveTo>
                    <a:pt x="205981" y="186753"/>
                  </a:moveTo>
                  <a:lnTo>
                    <a:pt x="162306" y="186753"/>
                  </a:lnTo>
                  <a:lnTo>
                    <a:pt x="159461" y="200583"/>
                  </a:lnTo>
                  <a:lnTo>
                    <a:pt x="155727" y="212394"/>
                  </a:lnTo>
                  <a:lnTo>
                    <a:pt x="129298" y="240118"/>
                  </a:lnTo>
                  <a:lnTo>
                    <a:pt x="104089" y="243484"/>
                  </a:lnTo>
                  <a:lnTo>
                    <a:pt x="89687" y="241960"/>
                  </a:lnTo>
                  <a:lnTo>
                    <a:pt x="58572" y="219036"/>
                  </a:lnTo>
                  <a:lnTo>
                    <a:pt x="44780" y="175806"/>
                  </a:lnTo>
                  <a:lnTo>
                    <a:pt x="43865" y="158546"/>
                  </a:lnTo>
                  <a:lnTo>
                    <a:pt x="43865" y="132969"/>
                  </a:lnTo>
                  <a:lnTo>
                    <a:pt x="52920" y="83781"/>
                  </a:lnTo>
                  <a:lnTo>
                    <a:pt x="79819" y="54127"/>
                  </a:lnTo>
                  <a:lnTo>
                    <a:pt x="107048" y="48374"/>
                  </a:lnTo>
                  <a:lnTo>
                    <a:pt x="119595" y="49250"/>
                  </a:lnTo>
                  <a:lnTo>
                    <a:pt x="151460" y="70231"/>
                  </a:lnTo>
                  <a:lnTo>
                    <a:pt x="162217" y="105638"/>
                  </a:lnTo>
                  <a:lnTo>
                    <a:pt x="205905" y="105638"/>
                  </a:lnTo>
                  <a:lnTo>
                    <a:pt x="196354" y="65633"/>
                  </a:lnTo>
                  <a:lnTo>
                    <a:pt x="163182" y="24587"/>
                  </a:lnTo>
                  <a:lnTo>
                    <a:pt x="107048" y="10439"/>
                  </a:lnTo>
                  <a:lnTo>
                    <a:pt x="83616" y="12560"/>
                  </a:lnTo>
                  <a:lnTo>
                    <a:pt x="44500" y="29476"/>
                  </a:lnTo>
                  <a:lnTo>
                    <a:pt x="16205" y="62547"/>
                  </a:lnTo>
                  <a:lnTo>
                    <a:pt x="1803" y="107061"/>
                  </a:lnTo>
                  <a:lnTo>
                    <a:pt x="0" y="133311"/>
                  </a:lnTo>
                  <a:lnTo>
                    <a:pt x="0" y="160464"/>
                  </a:lnTo>
                  <a:lnTo>
                    <a:pt x="7505" y="209499"/>
                  </a:lnTo>
                  <a:lnTo>
                    <a:pt x="28981" y="248005"/>
                  </a:lnTo>
                  <a:lnTo>
                    <a:pt x="61988" y="272948"/>
                  </a:lnTo>
                  <a:lnTo>
                    <a:pt x="104089" y="281254"/>
                  </a:lnTo>
                  <a:lnTo>
                    <a:pt x="126530" y="279666"/>
                  </a:lnTo>
                  <a:lnTo>
                    <a:pt x="162775" y="266966"/>
                  </a:lnTo>
                  <a:lnTo>
                    <a:pt x="196278" y="225818"/>
                  </a:lnTo>
                  <a:lnTo>
                    <a:pt x="205981" y="186753"/>
                  </a:lnTo>
                  <a:close/>
                  <a:moveTo>
                    <a:pt x="283006" y="0"/>
                  </a:moveTo>
                  <a:lnTo>
                    <a:pt x="240182" y="0"/>
                  </a:lnTo>
                  <a:lnTo>
                    <a:pt x="240182" y="277774"/>
                  </a:lnTo>
                  <a:lnTo>
                    <a:pt x="283006" y="277774"/>
                  </a:lnTo>
                  <a:lnTo>
                    <a:pt x="283006" y="0"/>
                  </a:lnTo>
                  <a:close/>
                </a:path>
              </a:pathLst>
            </a:custGeom>
            <a:solidFill>
              <a:srgbClr val="000000"/>
            </a:solidFill>
            <a:ln>
              <a:noFill/>
            </a:ln>
          </p:spPr>
        </p:sp>
        <p:pic>
          <p:nvPicPr>
            <p:cNvPr id="918" name="Google Shape;918;p58"/>
            <p:cNvPicPr preferRelativeResize="0"/>
            <p:nvPr/>
          </p:nvPicPr>
          <p:blipFill rotWithShape="1">
            <a:blip r:embed="rId9">
              <a:alphaModFix/>
            </a:blip>
            <a:srcRect b="0" l="0" r="0" t="0"/>
            <a:stretch/>
          </p:blipFill>
          <p:spPr>
            <a:xfrm>
              <a:off x="1254600" y="3061080"/>
              <a:ext cx="181440" cy="205200"/>
            </a:xfrm>
            <a:prstGeom prst="rect">
              <a:avLst/>
            </a:prstGeom>
            <a:noFill/>
            <a:ln>
              <a:noFill/>
            </a:ln>
          </p:spPr>
        </p:pic>
        <p:pic>
          <p:nvPicPr>
            <p:cNvPr id="919" name="Google Shape;919;p58"/>
            <p:cNvPicPr preferRelativeResize="0"/>
            <p:nvPr/>
          </p:nvPicPr>
          <p:blipFill rotWithShape="1">
            <a:blip r:embed="rId10">
              <a:alphaModFix/>
            </a:blip>
            <a:srcRect b="0" l="0" r="0" t="0"/>
            <a:stretch/>
          </p:blipFill>
          <p:spPr>
            <a:xfrm>
              <a:off x="1463040" y="3064680"/>
              <a:ext cx="158400" cy="201960"/>
            </a:xfrm>
            <a:prstGeom prst="rect">
              <a:avLst/>
            </a:prstGeom>
            <a:noFill/>
            <a:ln>
              <a:noFill/>
            </a:ln>
          </p:spPr>
        </p:pic>
        <p:sp>
          <p:nvSpPr>
            <p:cNvPr id="920" name="Google Shape;920;p58"/>
            <p:cNvSpPr/>
            <p:nvPr/>
          </p:nvSpPr>
          <p:spPr>
            <a:xfrm>
              <a:off x="1656360" y="2985480"/>
              <a:ext cx="169200" cy="280800"/>
            </a:xfrm>
            <a:custGeom>
              <a:rect b="b" l="l" r="r" t="t"/>
              <a:pathLst>
                <a:path extrusionOk="0" h="281304"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921" name="Google Shape;921;p58"/>
          <p:cNvGrpSpPr/>
          <p:nvPr/>
        </p:nvGrpSpPr>
        <p:grpSpPr>
          <a:xfrm>
            <a:off x="1950120" y="2995920"/>
            <a:ext cx="1713600" cy="341640"/>
            <a:chOff x="1950120" y="2995920"/>
            <a:chExt cx="1713600" cy="341640"/>
          </a:xfrm>
        </p:grpSpPr>
        <p:sp>
          <p:nvSpPr>
            <p:cNvPr id="922" name="Google Shape;922;p58"/>
            <p:cNvSpPr/>
            <p:nvPr/>
          </p:nvSpPr>
          <p:spPr>
            <a:xfrm>
              <a:off x="1950120" y="2995920"/>
              <a:ext cx="205920" cy="270720"/>
            </a:xfrm>
            <a:custGeom>
              <a:rect b="b" l="l" r="r" t="t"/>
              <a:pathLst>
                <a:path extrusionOk="0" h="271144" w="20637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0"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000000"/>
            </a:solidFill>
            <a:ln>
              <a:noFill/>
            </a:ln>
          </p:spPr>
        </p:sp>
        <p:pic>
          <p:nvPicPr>
            <p:cNvPr id="923" name="Google Shape;923;p58"/>
            <p:cNvPicPr preferRelativeResize="0"/>
            <p:nvPr/>
          </p:nvPicPr>
          <p:blipFill rotWithShape="1">
            <a:blip r:embed="rId11">
              <a:alphaModFix/>
            </a:blip>
            <a:srcRect b="0" l="0" r="0" t="0"/>
            <a:stretch/>
          </p:blipFill>
          <p:spPr>
            <a:xfrm>
              <a:off x="2179080" y="3061080"/>
              <a:ext cx="181440" cy="205200"/>
            </a:xfrm>
            <a:prstGeom prst="rect">
              <a:avLst/>
            </a:prstGeom>
            <a:noFill/>
            <a:ln>
              <a:noFill/>
            </a:ln>
          </p:spPr>
        </p:pic>
        <p:sp>
          <p:nvSpPr>
            <p:cNvPr id="924" name="Google Shape;924;p58"/>
            <p:cNvSpPr/>
            <p:nvPr/>
          </p:nvSpPr>
          <p:spPr>
            <a:xfrm>
              <a:off x="2387880" y="3061080"/>
              <a:ext cx="481680" cy="274680"/>
            </a:xfrm>
            <a:custGeom>
              <a:rect b="b" l="l" r="r" t="t"/>
              <a:pathLst>
                <a:path extrusionOk="0" h="274954" w="481964">
                  <a:moveTo>
                    <a:pt x="274637" y="73279"/>
                  </a:moveTo>
                  <a:lnTo>
                    <a:pt x="264502" y="27851"/>
                  </a:lnTo>
                  <a:lnTo>
                    <a:pt x="221564" y="1117"/>
                  </a:lnTo>
                  <a:lnTo>
                    <a:pt x="206235" y="0"/>
                  </a:lnTo>
                  <a:lnTo>
                    <a:pt x="195707" y="558"/>
                  </a:lnTo>
                  <a:lnTo>
                    <a:pt x="154978" y="17475"/>
                  </a:lnTo>
                  <a:lnTo>
                    <a:pt x="147231" y="25069"/>
                  </a:lnTo>
                  <a:lnTo>
                    <a:pt x="144322" y="20535"/>
                  </a:lnTo>
                  <a:lnTo>
                    <a:pt x="110769" y="1981"/>
                  </a:lnTo>
                  <a:lnTo>
                    <a:pt x="92417" y="0"/>
                  </a:lnTo>
                  <a:lnTo>
                    <a:pt x="75057" y="977"/>
                  </a:lnTo>
                  <a:lnTo>
                    <a:pt x="60756" y="3924"/>
                  </a:lnTo>
                  <a:lnTo>
                    <a:pt x="49517" y="8813"/>
                  </a:lnTo>
                  <a:lnTo>
                    <a:pt x="41325" y="15671"/>
                  </a:lnTo>
                  <a:lnTo>
                    <a:pt x="40894" y="3479"/>
                  </a:lnTo>
                  <a:lnTo>
                    <a:pt x="0" y="3479"/>
                  </a:lnTo>
                  <a:lnTo>
                    <a:pt x="0" y="202247"/>
                  </a:lnTo>
                  <a:lnTo>
                    <a:pt x="42811" y="202247"/>
                  </a:lnTo>
                  <a:lnTo>
                    <a:pt x="42811" y="60134"/>
                  </a:lnTo>
                  <a:lnTo>
                    <a:pt x="48882" y="50279"/>
                  </a:lnTo>
                  <a:lnTo>
                    <a:pt x="57251" y="43230"/>
                  </a:lnTo>
                  <a:lnTo>
                    <a:pt x="67932" y="39001"/>
                  </a:lnTo>
                  <a:lnTo>
                    <a:pt x="80924" y="37604"/>
                  </a:lnTo>
                  <a:lnTo>
                    <a:pt x="88658" y="38100"/>
                  </a:lnTo>
                  <a:lnTo>
                    <a:pt x="115912" y="73101"/>
                  </a:lnTo>
                  <a:lnTo>
                    <a:pt x="115912" y="202247"/>
                  </a:lnTo>
                  <a:lnTo>
                    <a:pt x="158546" y="202247"/>
                  </a:lnTo>
                  <a:lnTo>
                    <a:pt x="158546" y="72326"/>
                  </a:lnTo>
                  <a:lnTo>
                    <a:pt x="159842" y="65366"/>
                  </a:lnTo>
                  <a:lnTo>
                    <a:pt x="188696" y="38239"/>
                  </a:lnTo>
                  <a:lnTo>
                    <a:pt x="196837" y="37604"/>
                  </a:lnTo>
                  <a:lnTo>
                    <a:pt x="204685" y="38049"/>
                  </a:lnTo>
                  <a:lnTo>
                    <a:pt x="231825" y="72936"/>
                  </a:lnTo>
                  <a:lnTo>
                    <a:pt x="231825" y="202247"/>
                  </a:lnTo>
                  <a:lnTo>
                    <a:pt x="274637" y="202247"/>
                  </a:lnTo>
                  <a:lnTo>
                    <a:pt x="274637" y="73279"/>
                  </a:lnTo>
                  <a:close/>
                  <a:moveTo>
                    <a:pt x="481749" y="101295"/>
                  </a:moveTo>
                  <a:lnTo>
                    <a:pt x="480491" y="79933"/>
                  </a:lnTo>
                  <a:lnTo>
                    <a:pt x="476681" y="60642"/>
                  </a:lnTo>
                  <a:lnTo>
                    <a:pt x="470344" y="43421"/>
                  </a:lnTo>
                  <a:lnTo>
                    <a:pt x="466928" y="37604"/>
                  </a:lnTo>
                  <a:lnTo>
                    <a:pt x="461479" y="28282"/>
                  </a:lnTo>
                  <a:lnTo>
                    <a:pt x="450342" y="16014"/>
                  </a:lnTo>
                  <a:lnTo>
                    <a:pt x="438937" y="8521"/>
                  </a:lnTo>
                  <a:lnTo>
                    <a:pt x="438937" y="101295"/>
                  </a:lnTo>
                  <a:lnTo>
                    <a:pt x="438937" y="104952"/>
                  </a:lnTo>
                  <a:lnTo>
                    <a:pt x="427977" y="150202"/>
                  </a:lnTo>
                  <a:lnTo>
                    <a:pt x="393865" y="168833"/>
                  </a:lnTo>
                  <a:lnTo>
                    <a:pt x="381533" y="167474"/>
                  </a:lnTo>
                  <a:lnTo>
                    <a:pt x="370928" y="163385"/>
                  </a:lnTo>
                  <a:lnTo>
                    <a:pt x="362038" y="156591"/>
                  </a:lnTo>
                  <a:lnTo>
                    <a:pt x="354876" y="147078"/>
                  </a:lnTo>
                  <a:lnTo>
                    <a:pt x="354876" y="59702"/>
                  </a:lnTo>
                  <a:lnTo>
                    <a:pt x="361950" y="50038"/>
                  </a:lnTo>
                  <a:lnTo>
                    <a:pt x="370751" y="43129"/>
                  </a:lnTo>
                  <a:lnTo>
                    <a:pt x="381279" y="38976"/>
                  </a:lnTo>
                  <a:lnTo>
                    <a:pt x="393509" y="37604"/>
                  </a:lnTo>
                  <a:lnTo>
                    <a:pt x="404482" y="38760"/>
                  </a:lnTo>
                  <a:lnTo>
                    <a:pt x="432765" y="65913"/>
                  </a:lnTo>
                  <a:lnTo>
                    <a:pt x="438937" y="101295"/>
                  </a:lnTo>
                  <a:lnTo>
                    <a:pt x="438937" y="8521"/>
                  </a:lnTo>
                  <a:lnTo>
                    <a:pt x="436740" y="7073"/>
                  </a:lnTo>
                  <a:lnTo>
                    <a:pt x="420966" y="1778"/>
                  </a:lnTo>
                  <a:lnTo>
                    <a:pt x="402907" y="0"/>
                  </a:lnTo>
                  <a:lnTo>
                    <a:pt x="385876" y="1003"/>
                  </a:lnTo>
                  <a:lnTo>
                    <a:pt x="371817" y="4013"/>
                  </a:lnTo>
                  <a:lnTo>
                    <a:pt x="360768" y="9017"/>
                  </a:lnTo>
                  <a:lnTo>
                    <a:pt x="352704" y="16014"/>
                  </a:lnTo>
                  <a:lnTo>
                    <a:pt x="351739" y="3479"/>
                  </a:lnTo>
                  <a:lnTo>
                    <a:pt x="312064" y="3479"/>
                  </a:lnTo>
                  <a:lnTo>
                    <a:pt x="312064" y="274650"/>
                  </a:lnTo>
                  <a:lnTo>
                    <a:pt x="354876" y="274650"/>
                  </a:lnTo>
                  <a:lnTo>
                    <a:pt x="354876" y="192239"/>
                  </a:lnTo>
                  <a:lnTo>
                    <a:pt x="362546" y="198145"/>
                  </a:lnTo>
                  <a:lnTo>
                    <a:pt x="373189" y="202349"/>
                  </a:lnTo>
                  <a:lnTo>
                    <a:pt x="386816" y="204889"/>
                  </a:lnTo>
                  <a:lnTo>
                    <a:pt x="403428" y="205727"/>
                  </a:lnTo>
                  <a:lnTo>
                    <a:pt x="421182" y="203923"/>
                  </a:lnTo>
                  <a:lnTo>
                    <a:pt x="461391" y="176834"/>
                  </a:lnTo>
                  <a:lnTo>
                    <a:pt x="480479" y="125539"/>
                  </a:lnTo>
                  <a:lnTo>
                    <a:pt x="481749" y="104952"/>
                  </a:lnTo>
                  <a:lnTo>
                    <a:pt x="481749" y="101295"/>
                  </a:lnTo>
                  <a:close/>
                </a:path>
              </a:pathLst>
            </a:custGeom>
            <a:solidFill>
              <a:srgbClr val="000000"/>
            </a:solidFill>
            <a:ln>
              <a:noFill/>
            </a:ln>
          </p:spPr>
        </p:sp>
        <p:pic>
          <p:nvPicPr>
            <p:cNvPr id="925" name="Google Shape;925;p58"/>
            <p:cNvPicPr preferRelativeResize="0"/>
            <p:nvPr/>
          </p:nvPicPr>
          <p:blipFill rotWithShape="1">
            <a:blip r:embed="rId12">
              <a:alphaModFix/>
            </a:blip>
            <a:srcRect b="0" l="0" r="0" t="0"/>
            <a:stretch/>
          </p:blipFill>
          <p:spPr>
            <a:xfrm>
              <a:off x="2899800" y="3064680"/>
              <a:ext cx="158400" cy="201960"/>
            </a:xfrm>
            <a:prstGeom prst="rect">
              <a:avLst/>
            </a:prstGeom>
            <a:noFill/>
            <a:ln>
              <a:noFill/>
            </a:ln>
          </p:spPr>
        </p:pic>
        <p:pic>
          <p:nvPicPr>
            <p:cNvPr id="926" name="Google Shape;926;p58"/>
            <p:cNvPicPr preferRelativeResize="0"/>
            <p:nvPr/>
          </p:nvPicPr>
          <p:blipFill rotWithShape="1">
            <a:blip r:embed="rId13">
              <a:alphaModFix/>
            </a:blip>
            <a:srcRect b="0" l="0" r="0" t="0"/>
            <a:stretch/>
          </p:blipFill>
          <p:spPr>
            <a:xfrm>
              <a:off x="3078000" y="3018960"/>
              <a:ext cx="112680" cy="247680"/>
            </a:xfrm>
            <a:prstGeom prst="rect">
              <a:avLst/>
            </a:prstGeom>
            <a:noFill/>
            <a:ln>
              <a:noFill/>
            </a:ln>
          </p:spPr>
        </p:pic>
        <p:sp>
          <p:nvSpPr>
            <p:cNvPr id="927" name="Google Shape;927;p58"/>
            <p:cNvSpPr/>
            <p:nvPr/>
          </p:nvSpPr>
          <p:spPr>
            <a:xfrm>
              <a:off x="3212640" y="299592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928" name="Google Shape;928;p58"/>
            <p:cNvPicPr preferRelativeResize="0"/>
            <p:nvPr/>
          </p:nvPicPr>
          <p:blipFill rotWithShape="1">
            <a:blip r:embed="rId14">
              <a:alphaModFix/>
            </a:blip>
            <a:srcRect b="0" l="0" r="0" t="0"/>
            <a:stretch/>
          </p:blipFill>
          <p:spPr>
            <a:xfrm>
              <a:off x="3301560" y="3061080"/>
              <a:ext cx="158040" cy="201960"/>
            </a:xfrm>
            <a:prstGeom prst="rect">
              <a:avLst/>
            </a:prstGeom>
            <a:noFill/>
            <a:ln>
              <a:noFill/>
            </a:ln>
          </p:spPr>
        </p:pic>
        <p:sp>
          <p:nvSpPr>
            <p:cNvPr id="929" name="Google Shape;929;p58"/>
            <p:cNvSpPr/>
            <p:nvPr/>
          </p:nvSpPr>
          <p:spPr>
            <a:xfrm>
              <a:off x="3494520" y="3061080"/>
              <a:ext cx="169200" cy="276480"/>
            </a:xfrm>
            <a:custGeom>
              <a:rect b="b" l="l" r="r" t="t"/>
              <a:pathLst>
                <a:path extrusionOk="0" h="276860" w="169545">
                  <a:moveTo>
                    <a:pt x="79190" y="205722"/>
                  </a:moveTo>
                  <a:lnTo>
                    <a:pt x="32932" y="189471"/>
                  </a:lnTo>
                  <a:lnTo>
                    <a:pt x="5330" y="144414"/>
                  </a:lnTo>
                  <a:lnTo>
                    <a:pt x="0" y="104949"/>
                  </a:lnTo>
                  <a:lnTo>
                    <a:pt x="0" y="101294"/>
                  </a:lnTo>
                  <a:lnTo>
                    <a:pt x="5308" y="60568"/>
                  </a:lnTo>
                  <a:lnTo>
                    <a:pt x="32840" y="15859"/>
                  </a:lnTo>
                  <a:lnTo>
                    <a:pt x="79539" y="0"/>
                  </a:lnTo>
                  <a:lnTo>
                    <a:pt x="96573" y="984"/>
                  </a:lnTo>
                  <a:lnTo>
                    <a:pt x="110519" y="3937"/>
                  </a:lnTo>
                  <a:lnTo>
                    <a:pt x="121375" y="8860"/>
                  </a:lnTo>
                  <a:lnTo>
                    <a:pt x="129142" y="15751"/>
                  </a:lnTo>
                  <a:lnTo>
                    <a:pt x="169346" y="15751"/>
                  </a:lnTo>
                  <a:lnTo>
                    <a:pt x="169346" y="37593"/>
                  </a:lnTo>
                  <a:lnTo>
                    <a:pt x="87371" y="37593"/>
                  </a:lnTo>
                  <a:lnTo>
                    <a:pt x="76531" y="38752"/>
                  </a:lnTo>
                  <a:lnTo>
                    <a:pt x="48662" y="65903"/>
                  </a:lnTo>
                  <a:lnTo>
                    <a:pt x="42641" y="101294"/>
                  </a:lnTo>
                  <a:lnTo>
                    <a:pt x="42641" y="104949"/>
                  </a:lnTo>
                  <a:lnTo>
                    <a:pt x="53258" y="149766"/>
                  </a:lnTo>
                  <a:lnTo>
                    <a:pt x="87023" y="167954"/>
                  </a:lnTo>
                  <a:lnTo>
                    <a:pt x="169346" y="167954"/>
                  </a:lnTo>
                  <a:lnTo>
                    <a:pt x="169346" y="192234"/>
                  </a:lnTo>
                  <a:lnTo>
                    <a:pt x="126705" y="192234"/>
                  </a:lnTo>
                  <a:lnTo>
                    <a:pt x="119428" y="198135"/>
                  </a:lnTo>
                  <a:lnTo>
                    <a:pt x="109083" y="202350"/>
                  </a:lnTo>
                  <a:lnTo>
                    <a:pt x="95670" y="204879"/>
                  </a:lnTo>
                  <a:lnTo>
                    <a:pt x="79190" y="205722"/>
                  </a:lnTo>
                  <a:close/>
                  <a:moveTo>
                    <a:pt x="169346" y="15751"/>
                  </a:moveTo>
                  <a:lnTo>
                    <a:pt x="129142" y="15751"/>
                  </a:lnTo>
                  <a:lnTo>
                    <a:pt x="130012" y="3480"/>
                  </a:lnTo>
                  <a:lnTo>
                    <a:pt x="169346" y="3480"/>
                  </a:lnTo>
                  <a:lnTo>
                    <a:pt x="169346" y="15751"/>
                  </a:lnTo>
                  <a:close/>
                  <a:moveTo>
                    <a:pt x="169346" y="167954"/>
                  </a:moveTo>
                  <a:lnTo>
                    <a:pt x="87023" y="167954"/>
                  </a:lnTo>
                  <a:lnTo>
                    <a:pt x="99782" y="166464"/>
                  </a:lnTo>
                  <a:lnTo>
                    <a:pt x="110649" y="161993"/>
                  </a:lnTo>
                  <a:lnTo>
                    <a:pt x="119624" y="154542"/>
                  </a:lnTo>
                  <a:lnTo>
                    <a:pt x="126705" y="144110"/>
                  </a:lnTo>
                  <a:lnTo>
                    <a:pt x="126705" y="60829"/>
                  </a:lnTo>
                  <a:lnTo>
                    <a:pt x="94632" y="38023"/>
                  </a:lnTo>
                  <a:lnTo>
                    <a:pt x="87371" y="37593"/>
                  </a:lnTo>
                  <a:lnTo>
                    <a:pt x="169346" y="37593"/>
                  </a:lnTo>
                  <a:lnTo>
                    <a:pt x="169346" y="167954"/>
                  </a:lnTo>
                  <a:close/>
                  <a:moveTo>
                    <a:pt x="157399" y="239661"/>
                  </a:moveTo>
                  <a:lnTo>
                    <a:pt x="81975" y="239661"/>
                  </a:lnTo>
                  <a:lnTo>
                    <a:pt x="91787" y="238954"/>
                  </a:lnTo>
                  <a:lnTo>
                    <a:pt x="100511" y="236833"/>
                  </a:lnTo>
                  <a:lnTo>
                    <a:pt x="125955" y="205113"/>
                  </a:lnTo>
                  <a:lnTo>
                    <a:pt x="126705" y="194583"/>
                  </a:lnTo>
                  <a:lnTo>
                    <a:pt x="126705" y="192234"/>
                  </a:lnTo>
                  <a:lnTo>
                    <a:pt x="169346" y="192234"/>
                  </a:lnTo>
                  <a:lnTo>
                    <a:pt x="169221" y="194583"/>
                  </a:lnTo>
                  <a:lnTo>
                    <a:pt x="167851" y="211748"/>
                  </a:lnTo>
                  <a:lnTo>
                    <a:pt x="163364" y="228261"/>
                  </a:lnTo>
                  <a:lnTo>
                    <a:pt x="157399" y="239661"/>
                  </a:lnTo>
                  <a:close/>
                  <a:moveTo>
                    <a:pt x="84412" y="276559"/>
                  </a:moveTo>
                  <a:lnTo>
                    <a:pt x="46470" y="268988"/>
                  </a:lnTo>
                  <a:lnTo>
                    <a:pt x="8006" y="238182"/>
                  </a:lnTo>
                  <a:lnTo>
                    <a:pt x="31676" y="211379"/>
                  </a:lnTo>
                  <a:lnTo>
                    <a:pt x="43500" y="223752"/>
                  </a:lnTo>
                  <a:lnTo>
                    <a:pt x="55825" y="232591"/>
                  </a:lnTo>
                  <a:lnTo>
                    <a:pt x="68650" y="237893"/>
                  </a:lnTo>
                  <a:lnTo>
                    <a:pt x="81975" y="239661"/>
                  </a:lnTo>
                  <a:lnTo>
                    <a:pt x="157399" y="239661"/>
                  </a:lnTo>
                  <a:lnTo>
                    <a:pt x="155885" y="242555"/>
                  </a:lnTo>
                  <a:lnTo>
                    <a:pt x="145415" y="254629"/>
                  </a:lnTo>
                  <a:lnTo>
                    <a:pt x="132661" y="264223"/>
                  </a:lnTo>
                  <a:lnTo>
                    <a:pt x="118242" y="271076"/>
                  </a:lnTo>
                  <a:lnTo>
                    <a:pt x="102159" y="275188"/>
                  </a:lnTo>
                  <a:lnTo>
                    <a:pt x="84412" y="276559"/>
                  </a:lnTo>
                  <a:close/>
                </a:path>
              </a:pathLst>
            </a:custGeom>
            <a:solidFill>
              <a:srgbClr val="000000"/>
            </a:solidFill>
            <a:ln>
              <a:noFill/>
            </a:ln>
          </p:spPr>
        </p:sp>
      </p:grpSp>
      <p:sp>
        <p:nvSpPr>
          <p:cNvPr id="930" name="Google Shape;930;p58"/>
          <p:cNvSpPr/>
          <p:nvPr/>
        </p:nvSpPr>
        <p:spPr>
          <a:xfrm>
            <a:off x="3665520" y="2894400"/>
            <a:ext cx="598572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Cloud platforms play a crucial role in</a:t>
            </a:r>
            <a:endParaRPr b="0" i="0" sz="2800" u="none" cap="none" strike="noStrike">
              <a:latin typeface="Arial"/>
              <a:ea typeface="Arial"/>
              <a:cs typeface="Arial"/>
              <a:sym typeface="Arial"/>
            </a:endParaRPr>
          </a:p>
        </p:txBody>
      </p:sp>
      <p:sp>
        <p:nvSpPr>
          <p:cNvPr id="931" name="Google Shape;931;p58"/>
          <p:cNvSpPr/>
          <p:nvPr/>
        </p:nvSpPr>
        <p:spPr>
          <a:xfrm>
            <a:off x="902880" y="3317400"/>
            <a:ext cx="8178480" cy="1298880"/>
          </a:xfrm>
          <a:prstGeom prst="rect">
            <a:avLst/>
          </a:prstGeom>
          <a:noFill/>
          <a:ln>
            <a:noFill/>
          </a:ln>
        </p:spPr>
        <p:txBody>
          <a:bodyPr anchorCtr="0" anchor="t" bIns="0" lIns="0" spcFirstLastPara="1" rIns="0" wrap="square" tIns="30600">
            <a:noAutofit/>
          </a:bodyPr>
          <a:lstStyle/>
          <a:p>
            <a:pPr indent="0" lvl="0" marL="12600" marR="0" rtl="0" algn="just">
              <a:lnSpc>
                <a:spcPct val="118857"/>
              </a:lnSpc>
              <a:spcBef>
                <a:spcPts val="0"/>
              </a:spcBef>
              <a:spcAft>
                <a:spcPts val="0"/>
              </a:spcAft>
              <a:buNone/>
            </a:pPr>
            <a:r>
              <a:rPr b="0" i="0" lang="en-US" sz="2800" u="none" cap="none" strike="noStrike">
                <a:latin typeface="Trebuchet MS"/>
                <a:ea typeface="Trebuchet MS"/>
                <a:cs typeface="Trebuchet MS"/>
                <a:sym typeface="Trebuchet MS"/>
              </a:rPr>
              <a:t>IoT applications by storing and processing massive amounts of data generated by IoT devices, enabling scalability and real-time access.</a:t>
            </a:r>
            <a:endParaRPr b="0" i="0" sz="28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1"/>
          <p:cNvSpPr txBox="1"/>
          <p:nvPr/>
        </p:nvSpPr>
        <p:spPr>
          <a:xfrm>
            <a:off x="2199960" y="419760"/>
            <a:ext cx="6293160" cy="1019160"/>
          </a:xfrm>
          <a:prstGeom prst="rect">
            <a:avLst/>
          </a:prstGeom>
          <a:noFill/>
          <a:ln>
            <a:noFill/>
          </a:ln>
        </p:spPr>
        <p:txBody>
          <a:bodyPr anchorCtr="0" anchor="t" bIns="0" lIns="0" spcFirstLastPara="1" rIns="0" wrap="square" tIns="14025">
            <a:noAutofit/>
          </a:bodyPr>
          <a:lstStyle/>
          <a:p>
            <a:pPr indent="0" lvl="0" marL="1414080" marR="0" rtl="0" algn="l">
              <a:lnSpc>
                <a:spcPct val="100000"/>
              </a:lnSpc>
              <a:spcBef>
                <a:spcPts val="0"/>
              </a:spcBef>
              <a:spcAft>
                <a:spcPts val="0"/>
              </a:spcAft>
              <a:buNone/>
            </a:pPr>
            <a:r>
              <a:rPr b="0" i="0" lang="en-US" sz="3850" u="none" cap="none" strike="noStrike">
                <a:solidFill>
                  <a:srgbClr val="000000"/>
                </a:solidFill>
                <a:latin typeface="Trebuchet MS"/>
                <a:ea typeface="Trebuchet MS"/>
                <a:cs typeface="Trebuchet MS"/>
                <a:sym typeface="Trebuchet MS"/>
              </a:rPr>
              <a:t>INTRODUCTION</a:t>
            </a:r>
            <a:endParaRPr b="0" i="0" sz="3850" u="none" cap="none" strike="noStrike">
              <a:latin typeface="Calibri"/>
              <a:ea typeface="Calibri"/>
              <a:cs typeface="Calibri"/>
              <a:sym typeface="Calibri"/>
            </a:endParaRPr>
          </a:p>
        </p:txBody>
      </p:sp>
      <p:sp>
        <p:nvSpPr>
          <p:cNvPr id="198" name="Google Shape;198;p41"/>
          <p:cNvSpPr/>
          <p:nvPr/>
        </p:nvSpPr>
        <p:spPr>
          <a:xfrm>
            <a:off x="602280" y="1410840"/>
            <a:ext cx="9246600" cy="2989440"/>
          </a:xfrm>
          <a:prstGeom prst="rect">
            <a:avLst/>
          </a:prstGeom>
          <a:noFill/>
          <a:ln>
            <a:noFill/>
          </a:ln>
        </p:spPr>
        <p:txBody>
          <a:bodyPr anchorCtr="0" anchor="t" bIns="0" lIns="0" spcFirstLastPara="1" rIns="0" wrap="square" tIns="30600">
            <a:noAutofit/>
          </a:bodyPr>
          <a:lstStyle/>
          <a:p>
            <a:pPr indent="-300960" lvl="0" marL="313200" marR="0" rtl="0" algn="l">
              <a:lnSpc>
                <a:spcPct val="118857"/>
              </a:lnSpc>
              <a:spcBef>
                <a:spcPts val="0"/>
              </a:spcBef>
              <a:spcAft>
                <a:spcPts val="0"/>
              </a:spcAft>
              <a:buClr>
                <a:srgbClr val="000000"/>
              </a:buClr>
              <a:buSzPts val="2800"/>
              <a:buFont typeface="Noto Sans Symbols"/>
              <a:buChar char="∙"/>
            </a:pPr>
            <a:r>
              <a:rPr b="0" i="0" lang="en-US" sz="2800" u="none" cap="none" strike="noStrike">
                <a:latin typeface="Trebuchet MS"/>
                <a:ea typeface="Trebuchet MS"/>
                <a:cs typeface="Trebuchet MS"/>
                <a:sym typeface="Trebuchet MS"/>
              </a:rPr>
              <a:t>The Internet of Things (IoT) refers to a network of interconnected physical objects or "things" embedded with sensors, software, and other technologies that enable them to collect and exchange data over the internet. These objects can range from everyday devices such as smartphones, wearable ﬁtness trackers, and home appliances to industrial machinery and infrastructure components.</a:t>
            </a:r>
            <a:endParaRPr b="0" i="0" sz="2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9"/>
          <p:cNvSpPr/>
          <p:nvPr/>
        </p:nvSpPr>
        <p:spPr>
          <a:xfrm>
            <a:off x="602280" y="14025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937" name="Google Shape;937;p59"/>
          <p:cNvSpPr/>
          <p:nvPr/>
        </p:nvSpPr>
        <p:spPr>
          <a:xfrm>
            <a:off x="602280" y="36900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938" name="Google Shape;938;p59"/>
          <p:cNvGrpSpPr/>
          <p:nvPr/>
        </p:nvGrpSpPr>
        <p:grpSpPr>
          <a:xfrm>
            <a:off x="929880" y="1512720"/>
            <a:ext cx="1276200" cy="343440"/>
            <a:chOff x="929880" y="1512720"/>
            <a:chExt cx="1276200" cy="343440"/>
          </a:xfrm>
        </p:grpSpPr>
        <p:sp>
          <p:nvSpPr>
            <p:cNvPr id="939" name="Google Shape;939;p59"/>
            <p:cNvSpPr/>
            <p:nvPr/>
          </p:nvSpPr>
          <p:spPr>
            <a:xfrm>
              <a:off x="929880" y="1512720"/>
              <a:ext cx="194760" cy="270720"/>
            </a:xfrm>
            <a:custGeom>
              <a:rect b="b" l="l" r="r" t="t"/>
              <a:pathLst>
                <a:path extrusionOk="0" h="271144" w="194944">
                  <a:moveTo>
                    <a:pt x="100946" y="270815"/>
                  </a:moveTo>
                  <a:lnTo>
                    <a:pt x="53519" y="261678"/>
                  </a:lnTo>
                  <a:lnTo>
                    <a:pt x="15229" y="234179"/>
                  </a:lnTo>
                  <a:lnTo>
                    <a:pt x="951" y="198755"/>
                  </a:lnTo>
                  <a:lnTo>
                    <a:pt x="0" y="183444"/>
                  </a:lnTo>
                  <a:lnTo>
                    <a:pt x="43859" y="183444"/>
                  </a:lnTo>
                  <a:lnTo>
                    <a:pt x="44925" y="196487"/>
                  </a:lnTo>
                  <a:lnTo>
                    <a:pt x="48123" y="207332"/>
                  </a:lnTo>
                  <a:lnTo>
                    <a:pt x="79495" y="230393"/>
                  </a:lnTo>
                  <a:lnTo>
                    <a:pt x="100946" y="233047"/>
                  </a:lnTo>
                  <a:lnTo>
                    <a:pt x="112461" y="232449"/>
                  </a:lnTo>
                  <a:lnTo>
                    <a:pt x="147264" y="212336"/>
                  </a:lnTo>
                  <a:lnTo>
                    <a:pt x="150375" y="198064"/>
                  </a:lnTo>
                  <a:lnTo>
                    <a:pt x="149723" y="190901"/>
                  </a:lnTo>
                  <a:lnTo>
                    <a:pt x="109045" y="158838"/>
                  </a:lnTo>
                  <a:lnTo>
                    <a:pt x="91983" y="153421"/>
                  </a:lnTo>
                  <a:lnTo>
                    <a:pt x="74121" y="147449"/>
                  </a:lnTo>
                  <a:lnTo>
                    <a:pt x="31241" y="124181"/>
                  </a:lnTo>
                  <a:lnTo>
                    <a:pt x="9458" y="89182"/>
                  </a:lnTo>
                  <a:lnTo>
                    <a:pt x="8006" y="74143"/>
                  </a:lnTo>
                  <a:lnTo>
                    <a:pt x="9583" y="58816"/>
                  </a:lnTo>
                  <a:lnTo>
                    <a:pt x="33242" y="21059"/>
                  </a:lnTo>
                  <a:lnTo>
                    <a:pt x="79908" y="1316"/>
                  </a:lnTo>
                  <a:lnTo>
                    <a:pt x="99380" y="0"/>
                  </a:lnTo>
                  <a:lnTo>
                    <a:pt x="120608" y="1566"/>
                  </a:lnTo>
                  <a:lnTo>
                    <a:pt x="169085" y="25062"/>
                  </a:lnTo>
                  <a:lnTo>
                    <a:pt x="192337" y="69281"/>
                  </a:lnTo>
                  <a:lnTo>
                    <a:pt x="193887" y="87023"/>
                  </a:lnTo>
                  <a:lnTo>
                    <a:pt x="150027" y="87023"/>
                  </a:lnTo>
                  <a:lnTo>
                    <a:pt x="149260" y="75628"/>
                  </a:lnTo>
                  <a:lnTo>
                    <a:pt x="146960" y="65724"/>
                  </a:lnTo>
                  <a:lnTo>
                    <a:pt x="111601" y="38719"/>
                  </a:lnTo>
                  <a:lnTo>
                    <a:pt x="99380" y="37942"/>
                  </a:lnTo>
                  <a:lnTo>
                    <a:pt x="87822" y="38583"/>
                  </a:lnTo>
                  <a:lnTo>
                    <a:pt x="54846" y="59741"/>
                  </a:lnTo>
                  <a:lnTo>
                    <a:pt x="52039" y="73795"/>
                  </a:lnTo>
                  <a:lnTo>
                    <a:pt x="52801" y="80175"/>
                  </a:lnTo>
                  <a:lnTo>
                    <a:pt x="92516" y="110067"/>
                  </a:lnTo>
                  <a:lnTo>
                    <a:pt x="127483" y="121119"/>
                  </a:lnTo>
                  <a:lnTo>
                    <a:pt x="145654" y="128728"/>
                  </a:lnTo>
                  <a:lnTo>
                    <a:pt x="182492" y="156908"/>
                  </a:lnTo>
                  <a:lnTo>
                    <a:pt x="194583" y="197716"/>
                  </a:lnTo>
                  <a:lnTo>
                    <a:pt x="192962" y="213647"/>
                  </a:lnTo>
                  <a:lnTo>
                    <a:pt x="168650" y="251061"/>
                  </a:lnTo>
                  <a:lnTo>
                    <a:pt x="120842" y="269581"/>
                  </a:lnTo>
                  <a:lnTo>
                    <a:pt x="100946" y="270815"/>
                  </a:lnTo>
                  <a:close/>
                </a:path>
              </a:pathLst>
            </a:custGeom>
            <a:solidFill>
              <a:srgbClr val="000000"/>
            </a:solidFill>
            <a:ln>
              <a:noFill/>
            </a:ln>
          </p:spPr>
        </p:sp>
        <p:pic>
          <p:nvPicPr>
            <p:cNvPr id="940" name="Google Shape;940;p59"/>
            <p:cNvPicPr preferRelativeResize="0"/>
            <p:nvPr/>
          </p:nvPicPr>
          <p:blipFill rotWithShape="1">
            <a:blip r:embed="rId3">
              <a:alphaModFix/>
            </a:blip>
            <a:srcRect b="0" l="0" r="0" t="0"/>
            <a:stretch/>
          </p:blipFill>
          <p:spPr>
            <a:xfrm>
              <a:off x="1143360" y="1577880"/>
              <a:ext cx="169920" cy="205200"/>
            </a:xfrm>
            <a:prstGeom prst="rect">
              <a:avLst/>
            </a:prstGeom>
            <a:noFill/>
            <a:ln>
              <a:noFill/>
            </a:ln>
          </p:spPr>
        </p:pic>
        <p:pic>
          <p:nvPicPr>
            <p:cNvPr id="941" name="Google Shape;941;p59"/>
            <p:cNvPicPr preferRelativeResize="0"/>
            <p:nvPr/>
          </p:nvPicPr>
          <p:blipFill rotWithShape="1">
            <a:blip r:embed="rId4">
              <a:alphaModFix/>
            </a:blip>
            <a:srcRect b="0" l="0" r="0" t="0"/>
            <a:stretch/>
          </p:blipFill>
          <p:spPr>
            <a:xfrm>
              <a:off x="1332720" y="1577880"/>
              <a:ext cx="169200" cy="205200"/>
            </a:xfrm>
            <a:prstGeom prst="rect">
              <a:avLst/>
            </a:prstGeom>
            <a:noFill/>
            <a:ln>
              <a:noFill/>
            </a:ln>
          </p:spPr>
        </p:pic>
        <p:pic>
          <p:nvPicPr>
            <p:cNvPr id="942" name="Google Shape;942;p59"/>
            <p:cNvPicPr preferRelativeResize="0"/>
            <p:nvPr/>
          </p:nvPicPr>
          <p:blipFill rotWithShape="1">
            <a:blip r:embed="rId5">
              <a:alphaModFix/>
            </a:blip>
            <a:srcRect b="0" l="0" r="0" t="0"/>
            <a:stretch/>
          </p:blipFill>
          <p:spPr>
            <a:xfrm>
              <a:off x="1530000" y="1581480"/>
              <a:ext cx="158400" cy="201960"/>
            </a:xfrm>
            <a:prstGeom prst="rect">
              <a:avLst/>
            </a:prstGeom>
            <a:noFill/>
            <a:ln>
              <a:noFill/>
            </a:ln>
          </p:spPr>
        </p:pic>
        <p:pic>
          <p:nvPicPr>
            <p:cNvPr id="943" name="Google Shape;943;p59"/>
            <p:cNvPicPr preferRelativeResize="0"/>
            <p:nvPr/>
          </p:nvPicPr>
          <p:blipFill rotWithShape="1">
            <a:blip r:embed="rId6">
              <a:alphaModFix/>
            </a:blip>
            <a:srcRect b="0" l="0" r="0" t="0"/>
            <a:stretch/>
          </p:blipFill>
          <p:spPr>
            <a:xfrm>
              <a:off x="1730880" y="1577880"/>
              <a:ext cx="101160" cy="201960"/>
            </a:xfrm>
            <a:prstGeom prst="rect">
              <a:avLst/>
            </a:prstGeom>
            <a:noFill/>
            <a:ln>
              <a:noFill/>
            </a:ln>
          </p:spPr>
        </p:pic>
        <p:sp>
          <p:nvSpPr>
            <p:cNvPr id="944" name="Google Shape;944;p59"/>
            <p:cNvSpPr/>
            <p:nvPr/>
          </p:nvSpPr>
          <p:spPr>
            <a:xfrm>
              <a:off x="1853640" y="151272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945" name="Google Shape;945;p59"/>
            <p:cNvPicPr preferRelativeResize="0"/>
            <p:nvPr/>
          </p:nvPicPr>
          <p:blipFill rotWithShape="1">
            <a:blip r:embed="rId7">
              <a:alphaModFix/>
            </a:blip>
            <a:srcRect b="0" l="0" r="0" t="0"/>
            <a:stretch/>
          </p:blipFill>
          <p:spPr>
            <a:xfrm>
              <a:off x="1919520" y="1535760"/>
              <a:ext cx="112680" cy="247680"/>
            </a:xfrm>
            <a:prstGeom prst="rect">
              <a:avLst/>
            </a:prstGeom>
            <a:noFill/>
            <a:ln>
              <a:noFill/>
            </a:ln>
          </p:spPr>
        </p:pic>
        <p:sp>
          <p:nvSpPr>
            <p:cNvPr id="946" name="Google Shape;946;p59"/>
            <p:cNvSpPr/>
            <p:nvPr/>
          </p:nvSpPr>
          <p:spPr>
            <a:xfrm>
              <a:off x="2031120" y="158148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grpSp>
        <p:nvGrpSpPr>
          <p:cNvPr id="947" name="Google Shape;947;p59"/>
          <p:cNvGrpSpPr/>
          <p:nvPr/>
        </p:nvGrpSpPr>
        <p:grpSpPr>
          <a:xfrm>
            <a:off x="2304720" y="1502280"/>
            <a:ext cx="556560" cy="280800"/>
            <a:chOff x="2304720" y="1502280"/>
            <a:chExt cx="556560" cy="280800"/>
          </a:xfrm>
        </p:grpSpPr>
        <p:pic>
          <p:nvPicPr>
            <p:cNvPr id="948" name="Google Shape;948;p59"/>
            <p:cNvPicPr preferRelativeResize="0"/>
            <p:nvPr/>
          </p:nvPicPr>
          <p:blipFill rotWithShape="1">
            <a:blip r:embed="rId8">
              <a:alphaModFix/>
            </a:blip>
            <a:srcRect b="0" l="0" r="0" t="0"/>
            <a:stretch/>
          </p:blipFill>
          <p:spPr>
            <a:xfrm>
              <a:off x="2304720" y="1577880"/>
              <a:ext cx="165600" cy="205200"/>
            </a:xfrm>
            <a:prstGeom prst="rect">
              <a:avLst/>
            </a:prstGeom>
            <a:noFill/>
            <a:ln>
              <a:noFill/>
            </a:ln>
          </p:spPr>
        </p:pic>
        <p:pic>
          <p:nvPicPr>
            <p:cNvPr id="949" name="Google Shape;949;p59"/>
            <p:cNvPicPr preferRelativeResize="0"/>
            <p:nvPr/>
          </p:nvPicPr>
          <p:blipFill rotWithShape="1">
            <a:blip r:embed="rId9">
              <a:alphaModFix/>
            </a:blip>
            <a:srcRect b="0" l="0" r="0" t="0"/>
            <a:stretch/>
          </p:blipFill>
          <p:spPr>
            <a:xfrm>
              <a:off x="2499480" y="1577880"/>
              <a:ext cx="158040" cy="201960"/>
            </a:xfrm>
            <a:prstGeom prst="rect">
              <a:avLst/>
            </a:prstGeom>
            <a:noFill/>
            <a:ln>
              <a:noFill/>
            </a:ln>
          </p:spPr>
        </p:pic>
        <p:sp>
          <p:nvSpPr>
            <p:cNvPr id="950" name="Google Shape;950;p59"/>
            <p:cNvSpPr/>
            <p:nvPr/>
          </p:nvSpPr>
          <p:spPr>
            <a:xfrm>
              <a:off x="2692080" y="1502280"/>
              <a:ext cx="169200" cy="280800"/>
            </a:xfrm>
            <a:custGeom>
              <a:rect b="b" l="l" r="r" t="t"/>
              <a:pathLst>
                <a:path extrusionOk="0" h="281305"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951" name="Google Shape;951;p59"/>
          <p:cNvGrpSpPr/>
          <p:nvPr/>
        </p:nvGrpSpPr>
        <p:grpSpPr>
          <a:xfrm>
            <a:off x="2994480" y="1512720"/>
            <a:ext cx="1136160" cy="343440"/>
            <a:chOff x="2994480" y="1512720"/>
            <a:chExt cx="1136160" cy="343440"/>
          </a:xfrm>
        </p:grpSpPr>
        <p:sp>
          <p:nvSpPr>
            <p:cNvPr id="952" name="Google Shape;952;p59"/>
            <p:cNvSpPr/>
            <p:nvPr/>
          </p:nvSpPr>
          <p:spPr>
            <a:xfrm>
              <a:off x="2994480" y="1516320"/>
              <a:ext cx="192600" cy="263880"/>
            </a:xfrm>
            <a:custGeom>
              <a:rect b="b" l="l" r="r" t="t"/>
              <a:pathLst>
                <a:path extrusionOk="0" h="264160" w="193039">
                  <a:moveTo>
                    <a:pt x="44033" y="263854"/>
                  </a:moveTo>
                  <a:lnTo>
                    <a:pt x="0" y="263854"/>
                  </a:lnTo>
                  <a:lnTo>
                    <a:pt x="0" y="0"/>
                  </a:lnTo>
                  <a:lnTo>
                    <a:pt x="98684" y="0"/>
                  </a:lnTo>
                  <a:lnTo>
                    <a:pt x="120010" y="1452"/>
                  </a:lnTo>
                  <a:lnTo>
                    <a:pt x="168389" y="23235"/>
                  </a:lnTo>
                  <a:lnTo>
                    <a:pt x="180336" y="37942"/>
                  </a:lnTo>
                  <a:lnTo>
                    <a:pt x="44033" y="37942"/>
                  </a:lnTo>
                  <a:lnTo>
                    <a:pt x="44033" y="126705"/>
                  </a:lnTo>
                  <a:lnTo>
                    <a:pt x="181504" y="126705"/>
                  </a:lnTo>
                  <a:lnTo>
                    <a:pt x="179039" y="131219"/>
                  </a:lnTo>
                  <a:lnTo>
                    <a:pt x="138671" y="159121"/>
                  </a:lnTo>
                  <a:lnTo>
                    <a:pt x="98684" y="164473"/>
                  </a:lnTo>
                  <a:lnTo>
                    <a:pt x="44033" y="164473"/>
                  </a:lnTo>
                  <a:lnTo>
                    <a:pt x="44033" y="263854"/>
                  </a:lnTo>
                  <a:close/>
                  <a:moveTo>
                    <a:pt x="181504" y="126705"/>
                  </a:moveTo>
                  <a:lnTo>
                    <a:pt x="98684" y="126705"/>
                  </a:lnTo>
                  <a:lnTo>
                    <a:pt x="111351" y="125944"/>
                  </a:lnTo>
                  <a:lnTo>
                    <a:pt x="122028" y="123659"/>
                  </a:lnTo>
                  <a:lnTo>
                    <a:pt x="148096" y="92135"/>
                  </a:lnTo>
                  <a:lnTo>
                    <a:pt x="148809" y="82846"/>
                  </a:lnTo>
                  <a:lnTo>
                    <a:pt x="148091" y="74301"/>
                  </a:lnTo>
                  <a:lnTo>
                    <a:pt x="121919" y="41357"/>
                  </a:lnTo>
                  <a:lnTo>
                    <a:pt x="98684" y="37942"/>
                  </a:lnTo>
                  <a:lnTo>
                    <a:pt x="180336" y="37942"/>
                  </a:lnTo>
                  <a:lnTo>
                    <a:pt x="186729" y="49668"/>
                  </a:lnTo>
                  <a:lnTo>
                    <a:pt x="191314" y="65283"/>
                  </a:lnTo>
                  <a:lnTo>
                    <a:pt x="192843" y="82497"/>
                  </a:lnTo>
                  <a:lnTo>
                    <a:pt x="191309" y="100935"/>
                  </a:lnTo>
                  <a:lnTo>
                    <a:pt x="186708" y="117176"/>
                  </a:lnTo>
                  <a:lnTo>
                    <a:pt x="181504" y="126705"/>
                  </a:lnTo>
                  <a:close/>
                </a:path>
              </a:pathLst>
            </a:custGeom>
            <a:solidFill>
              <a:srgbClr val="000000"/>
            </a:solidFill>
            <a:ln>
              <a:noFill/>
            </a:ln>
          </p:spPr>
        </p:sp>
        <p:pic>
          <p:nvPicPr>
            <p:cNvPr id="953" name="Google Shape;953;p59"/>
            <p:cNvPicPr preferRelativeResize="0"/>
            <p:nvPr/>
          </p:nvPicPr>
          <p:blipFill rotWithShape="1">
            <a:blip r:embed="rId10">
              <a:alphaModFix/>
            </a:blip>
            <a:srcRect b="0" l="0" r="0" t="0"/>
            <a:stretch/>
          </p:blipFill>
          <p:spPr>
            <a:xfrm>
              <a:off x="3212640" y="1577880"/>
              <a:ext cx="101160" cy="201960"/>
            </a:xfrm>
            <a:prstGeom prst="rect">
              <a:avLst/>
            </a:prstGeom>
            <a:noFill/>
            <a:ln>
              <a:noFill/>
            </a:ln>
          </p:spPr>
        </p:pic>
        <p:sp>
          <p:nvSpPr>
            <p:cNvPr id="954" name="Google Shape;954;p59"/>
            <p:cNvSpPr/>
            <p:nvPr/>
          </p:nvSpPr>
          <p:spPr>
            <a:xfrm>
              <a:off x="3335040" y="151272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955" name="Google Shape;955;p59"/>
            <p:cNvPicPr preferRelativeResize="0"/>
            <p:nvPr/>
          </p:nvPicPr>
          <p:blipFill rotWithShape="1">
            <a:blip r:embed="rId11">
              <a:alphaModFix/>
            </a:blip>
            <a:srcRect b="0" l="0" r="0" t="0"/>
            <a:stretch/>
          </p:blipFill>
          <p:spPr>
            <a:xfrm>
              <a:off x="3403080" y="1577880"/>
              <a:ext cx="356760" cy="205200"/>
            </a:xfrm>
            <a:prstGeom prst="rect">
              <a:avLst/>
            </a:prstGeom>
            <a:noFill/>
            <a:ln>
              <a:noFill/>
            </a:ln>
          </p:spPr>
        </p:pic>
        <p:pic>
          <p:nvPicPr>
            <p:cNvPr id="956" name="Google Shape;956;p59"/>
            <p:cNvPicPr preferRelativeResize="0"/>
            <p:nvPr/>
          </p:nvPicPr>
          <p:blipFill rotWithShape="1">
            <a:blip r:embed="rId4">
              <a:alphaModFix/>
            </a:blip>
            <a:srcRect b="0" l="0" r="0" t="0"/>
            <a:stretch/>
          </p:blipFill>
          <p:spPr>
            <a:xfrm>
              <a:off x="3780720" y="1577880"/>
              <a:ext cx="169200" cy="205200"/>
            </a:xfrm>
            <a:prstGeom prst="rect">
              <a:avLst/>
            </a:prstGeom>
            <a:noFill/>
            <a:ln>
              <a:noFill/>
            </a:ln>
          </p:spPr>
        </p:pic>
        <p:sp>
          <p:nvSpPr>
            <p:cNvPr id="957" name="Google Shape;957;p59"/>
            <p:cNvSpPr/>
            <p:nvPr/>
          </p:nvSpPr>
          <p:spPr>
            <a:xfrm>
              <a:off x="3955680" y="158148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sp>
        <p:nvSpPr>
          <p:cNvPr id="958" name="Google Shape;958;p59"/>
          <p:cNvSpPr/>
          <p:nvPr/>
        </p:nvSpPr>
        <p:spPr>
          <a:xfrm>
            <a:off x="902880" y="1410840"/>
            <a:ext cx="8274240" cy="1720800"/>
          </a:xfrm>
          <a:prstGeom prst="rect">
            <a:avLst/>
          </a:prstGeom>
          <a:noFill/>
          <a:ln>
            <a:noFill/>
          </a:ln>
        </p:spPr>
        <p:txBody>
          <a:bodyPr anchorCtr="0" anchor="t" bIns="0" lIns="0" spcFirstLastPara="1" rIns="0" wrap="square" tIns="30600">
            <a:noAutofit/>
          </a:bodyPr>
          <a:lstStyle/>
          <a:p>
            <a:pPr indent="320472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Since IoT devices often handle sensitive data, ensuring security and privacy is paramount to prevent unauthorized access and data breaches.</a:t>
            </a:r>
            <a:endParaRPr b="0" i="0" sz="2800" u="none" cap="none" strike="noStrike">
              <a:latin typeface="Arial"/>
              <a:ea typeface="Arial"/>
              <a:cs typeface="Arial"/>
              <a:sym typeface="Arial"/>
            </a:endParaRPr>
          </a:p>
        </p:txBody>
      </p:sp>
      <p:grpSp>
        <p:nvGrpSpPr>
          <p:cNvPr id="959" name="Google Shape;959;p59"/>
          <p:cNvGrpSpPr/>
          <p:nvPr/>
        </p:nvGrpSpPr>
        <p:grpSpPr>
          <a:xfrm>
            <a:off x="918360" y="3789720"/>
            <a:ext cx="1967040" cy="350280"/>
            <a:chOff x="918360" y="3789720"/>
            <a:chExt cx="1967040" cy="350280"/>
          </a:xfrm>
        </p:grpSpPr>
        <p:sp>
          <p:nvSpPr>
            <p:cNvPr id="960" name="Google Shape;960;p59"/>
            <p:cNvSpPr/>
            <p:nvPr/>
          </p:nvSpPr>
          <p:spPr>
            <a:xfrm>
              <a:off x="918360" y="3789720"/>
              <a:ext cx="794520" cy="350280"/>
            </a:xfrm>
            <a:custGeom>
              <a:rect b="b" l="l" r="r" t="t"/>
              <a:pathLst>
                <a:path extrusionOk="0" h="350520" w="795019">
                  <a:moveTo>
                    <a:pt x="238099" y="277774"/>
                  </a:moveTo>
                  <a:lnTo>
                    <a:pt x="212725" y="211467"/>
                  </a:lnTo>
                  <a:lnTo>
                    <a:pt x="198208" y="173520"/>
                  </a:lnTo>
                  <a:lnTo>
                    <a:pt x="160858" y="75882"/>
                  </a:lnTo>
                  <a:lnTo>
                    <a:pt x="154470" y="59194"/>
                  </a:lnTo>
                  <a:lnTo>
                    <a:pt x="154470" y="173520"/>
                  </a:lnTo>
                  <a:lnTo>
                    <a:pt x="83451" y="173520"/>
                  </a:lnTo>
                  <a:lnTo>
                    <a:pt x="118960" y="75882"/>
                  </a:lnTo>
                  <a:lnTo>
                    <a:pt x="154470" y="173520"/>
                  </a:lnTo>
                  <a:lnTo>
                    <a:pt x="154470" y="59194"/>
                  </a:lnTo>
                  <a:lnTo>
                    <a:pt x="137147" y="13919"/>
                  </a:lnTo>
                  <a:lnTo>
                    <a:pt x="100596" y="13919"/>
                  </a:lnTo>
                  <a:lnTo>
                    <a:pt x="0" y="277774"/>
                  </a:lnTo>
                  <a:lnTo>
                    <a:pt x="45516" y="277774"/>
                  </a:lnTo>
                  <a:lnTo>
                    <a:pt x="69532" y="211467"/>
                  </a:lnTo>
                  <a:lnTo>
                    <a:pt x="168211" y="211467"/>
                  </a:lnTo>
                  <a:lnTo>
                    <a:pt x="192405" y="277774"/>
                  </a:lnTo>
                  <a:lnTo>
                    <a:pt x="238099" y="277774"/>
                  </a:lnTo>
                  <a:close/>
                  <a:moveTo>
                    <a:pt x="425284" y="176834"/>
                  </a:moveTo>
                  <a:lnTo>
                    <a:pt x="420217" y="136169"/>
                  </a:lnTo>
                  <a:lnTo>
                    <a:pt x="393865" y="91554"/>
                  </a:lnTo>
                  <a:lnTo>
                    <a:pt x="382473" y="84061"/>
                  </a:lnTo>
                  <a:lnTo>
                    <a:pt x="382473" y="176834"/>
                  </a:lnTo>
                  <a:lnTo>
                    <a:pt x="382473" y="180492"/>
                  </a:lnTo>
                  <a:lnTo>
                    <a:pt x="371500" y="225742"/>
                  </a:lnTo>
                  <a:lnTo>
                    <a:pt x="337388" y="244360"/>
                  </a:lnTo>
                  <a:lnTo>
                    <a:pt x="325069" y="243001"/>
                  </a:lnTo>
                  <a:lnTo>
                    <a:pt x="314464" y="238925"/>
                  </a:lnTo>
                  <a:lnTo>
                    <a:pt x="305574" y="232117"/>
                  </a:lnTo>
                  <a:lnTo>
                    <a:pt x="298399" y="222605"/>
                  </a:lnTo>
                  <a:lnTo>
                    <a:pt x="298399" y="135229"/>
                  </a:lnTo>
                  <a:lnTo>
                    <a:pt x="305485" y="125564"/>
                  </a:lnTo>
                  <a:lnTo>
                    <a:pt x="314286" y="118656"/>
                  </a:lnTo>
                  <a:lnTo>
                    <a:pt x="324802" y="114515"/>
                  </a:lnTo>
                  <a:lnTo>
                    <a:pt x="337045" y="113131"/>
                  </a:lnTo>
                  <a:lnTo>
                    <a:pt x="348005" y="114287"/>
                  </a:lnTo>
                  <a:lnTo>
                    <a:pt x="376301" y="141439"/>
                  </a:lnTo>
                  <a:lnTo>
                    <a:pt x="382473" y="176834"/>
                  </a:lnTo>
                  <a:lnTo>
                    <a:pt x="382473" y="84061"/>
                  </a:lnTo>
                  <a:lnTo>
                    <a:pt x="380276" y="82613"/>
                  </a:lnTo>
                  <a:lnTo>
                    <a:pt x="364490" y="77304"/>
                  </a:lnTo>
                  <a:lnTo>
                    <a:pt x="346443" y="75539"/>
                  </a:lnTo>
                  <a:lnTo>
                    <a:pt x="329399" y="76542"/>
                  </a:lnTo>
                  <a:lnTo>
                    <a:pt x="315353" y="79540"/>
                  </a:lnTo>
                  <a:lnTo>
                    <a:pt x="304292" y="84543"/>
                  </a:lnTo>
                  <a:lnTo>
                    <a:pt x="296227" y="91554"/>
                  </a:lnTo>
                  <a:lnTo>
                    <a:pt x="295275" y="79019"/>
                  </a:lnTo>
                  <a:lnTo>
                    <a:pt x="255587" y="79019"/>
                  </a:lnTo>
                  <a:lnTo>
                    <a:pt x="255587" y="350177"/>
                  </a:lnTo>
                  <a:lnTo>
                    <a:pt x="298399" y="350177"/>
                  </a:lnTo>
                  <a:lnTo>
                    <a:pt x="298399" y="267766"/>
                  </a:lnTo>
                  <a:lnTo>
                    <a:pt x="306070" y="273672"/>
                  </a:lnTo>
                  <a:lnTo>
                    <a:pt x="316725" y="277888"/>
                  </a:lnTo>
                  <a:lnTo>
                    <a:pt x="330352" y="280416"/>
                  </a:lnTo>
                  <a:lnTo>
                    <a:pt x="346964" y="281254"/>
                  </a:lnTo>
                  <a:lnTo>
                    <a:pt x="364718" y="279450"/>
                  </a:lnTo>
                  <a:lnTo>
                    <a:pt x="380288" y="274040"/>
                  </a:lnTo>
                  <a:lnTo>
                    <a:pt x="389597" y="267766"/>
                  </a:lnTo>
                  <a:lnTo>
                    <a:pt x="393700" y="265010"/>
                  </a:lnTo>
                  <a:lnTo>
                    <a:pt x="404926" y="252361"/>
                  </a:lnTo>
                  <a:lnTo>
                    <a:pt x="409562" y="244360"/>
                  </a:lnTo>
                  <a:lnTo>
                    <a:pt x="413829" y="237007"/>
                  </a:lnTo>
                  <a:lnTo>
                    <a:pt x="420192" y="219913"/>
                  </a:lnTo>
                  <a:lnTo>
                    <a:pt x="424014" y="201066"/>
                  </a:lnTo>
                  <a:lnTo>
                    <a:pt x="425284" y="180492"/>
                  </a:lnTo>
                  <a:lnTo>
                    <a:pt x="425284" y="176834"/>
                  </a:lnTo>
                  <a:close/>
                  <a:moveTo>
                    <a:pt x="625779" y="176834"/>
                  </a:moveTo>
                  <a:lnTo>
                    <a:pt x="620712" y="136169"/>
                  </a:lnTo>
                  <a:lnTo>
                    <a:pt x="594372" y="91554"/>
                  </a:lnTo>
                  <a:lnTo>
                    <a:pt x="582968" y="84061"/>
                  </a:lnTo>
                  <a:lnTo>
                    <a:pt x="582968" y="176834"/>
                  </a:lnTo>
                  <a:lnTo>
                    <a:pt x="582968" y="180492"/>
                  </a:lnTo>
                  <a:lnTo>
                    <a:pt x="572008" y="225742"/>
                  </a:lnTo>
                  <a:lnTo>
                    <a:pt x="537895" y="244360"/>
                  </a:lnTo>
                  <a:lnTo>
                    <a:pt x="525564" y="243001"/>
                  </a:lnTo>
                  <a:lnTo>
                    <a:pt x="514959" y="238925"/>
                  </a:lnTo>
                  <a:lnTo>
                    <a:pt x="506069" y="232117"/>
                  </a:lnTo>
                  <a:lnTo>
                    <a:pt x="498906" y="222605"/>
                  </a:lnTo>
                  <a:lnTo>
                    <a:pt x="498906" y="135229"/>
                  </a:lnTo>
                  <a:lnTo>
                    <a:pt x="505993" y="125564"/>
                  </a:lnTo>
                  <a:lnTo>
                    <a:pt x="514781" y="118656"/>
                  </a:lnTo>
                  <a:lnTo>
                    <a:pt x="525310" y="114515"/>
                  </a:lnTo>
                  <a:lnTo>
                    <a:pt x="537540" y="113131"/>
                  </a:lnTo>
                  <a:lnTo>
                    <a:pt x="548513" y="114287"/>
                  </a:lnTo>
                  <a:lnTo>
                    <a:pt x="576795" y="141439"/>
                  </a:lnTo>
                  <a:lnTo>
                    <a:pt x="582968" y="176834"/>
                  </a:lnTo>
                  <a:lnTo>
                    <a:pt x="582968" y="84061"/>
                  </a:lnTo>
                  <a:lnTo>
                    <a:pt x="580771" y="82613"/>
                  </a:lnTo>
                  <a:lnTo>
                    <a:pt x="564997" y="77304"/>
                  </a:lnTo>
                  <a:lnTo>
                    <a:pt x="546938" y="75539"/>
                  </a:lnTo>
                  <a:lnTo>
                    <a:pt x="529907" y="76542"/>
                  </a:lnTo>
                  <a:lnTo>
                    <a:pt x="515848" y="79540"/>
                  </a:lnTo>
                  <a:lnTo>
                    <a:pt x="504799" y="84543"/>
                  </a:lnTo>
                  <a:lnTo>
                    <a:pt x="496735" y="91554"/>
                  </a:lnTo>
                  <a:lnTo>
                    <a:pt x="495769" y="79019"/>
                  </a:lnTo>
                  <a:lnTo>
                    <a:pt x="456095" y="79019"/>
                  </a:lnTo>
                  <a:lnTo>
                    <a:pt x="456095" y="350177"/>
                  </a:lnTo>
                  <a:lnTo>
                    <a:pt x="498906" y="350177"/>
                  </a:lnTo>
                  <a:lnTo>
                    <a:pt x="498906" y="267766"/>
                  </a:lnTo>
                  <a:lnTo>
                    <a:pt x="506577" y="273672"/>
                  </a:lnTo>
                  <a:lnTo>
                    <a:pt x="517220" y="277888"/>
                  </a:lnTo>
                  <a:lnTo>
                    <a:pt x="530860" y="280416"/>
                  </a:lnTo>
                  <a:lnTo>
                    <a:pt x="547458" y="281254"/>
                  </a:lnTo>
                  <a:lnTo>
                    <a:pt x="565213" y="279450"/>
                  </a:lnTo>
                  <a:lnTo>
                    <a:pt x="580796" y="274040"/>
                  </a:lnTo>
                  <a:lnTo>
                    <a:pt x="590092" y="267766"/>
                  </a:lnTo>
                  <a:lnTo>
                    <a:pt x="594194" y="265010"/>
                  </a:lnTo>
                  <a:lnTo>
                    <a:pt x="620699" y="219913"/>
                  </a:lnTo>
                  <a:lnTo>
                    <a:pt x="625779" y="180492"/>
                  </a:lnTo>
                  <a:lnTo>
                    <a:pt x="625779" y="176834"/>
                  </a:lnTo>
                  <a:close/>
                  <a:moveTo>
                    <a:pt x="702195" y="0"/>
                  </a:moveTo>
                  <a:lnTo>
                    <a:pt x="659371" y="0"/>
                  </a:lnTo>
                  <a:lnTo>
                    <a:pt x="659371" y="277774"/>
                  </a:lnTo>
                  <a:lnTo>
                    <a:pt x="702195" y="277774"/>
                  </a:lnTo>
                  <a:lnTo>
                    <a:pt x="702195" y="0"/>
                  </a:lnTo>
                  <a:close/>
                  <a:moveTo>
                    <a:pt x="791298" y="79019"/>
                  </a:moveTo>
                  <a:lnTo>
                    <a:pt x="748487" y="79019"/>
                  </a:lnTo>
                  <a:lnTo>
                    <a:pt x="748487" y="277774"/>
                  </a:lnTo>
                  <a:lnTo>
                    <a:pt x="791298" y="277774"/>
                  </a:lnTo>
                  <a:lnTo>
                    <a:pt x="791298" y="79019"/>
                  </a:lnTo>
                  <a:close/>
                  <a:moveTo>
                    <a:pt x="794613" y="27736"/>
                  </a:moveTo>
                  <a:lnTo>
                    <a:pt x="792467" y="22136"/>
                  </a:lnTo>
                  <a:lnTo>
                    <a:pt x="788174" y="17487"/>
                  </a:lnTo>
                  <a:lnTo>
                    <a:pt x="783882" y="12788"/>
                  </a:lnTo>
                  <a:lnTo>
                    <a:pt x="777900" y="10439"/>
                  </a:lnTo>
                  <a:lnTo>
                    <a:pt x="762406" y="10439"/>
                  </a:lnTo>
                  <a:lnTo>
                    <a:pt x="756412" y="12788"/>
                  </a:lnTo>
                  <a:lnTo>
                    <a:pt x="748106" y="22136"/>
                  </a:lnTo>
                  <a:lnTo>
                    <a:pt x="746048" y="27736"/>
                  </a:lnTo>
                  <a:lnTo>
                    <a:pt x="746074" y="40665"/>
                  </a:lnTo>
                  <a:lnTo>
                    <a:pt x="748106" y="46088"/>
                  </a:lnTo>
                  <a:lnTo>
                    <a:pt x="752233" y="50736"/>
                  </a:lnTo>
                  <a:lnTo>
                    <a:pt x="756412" y="55321"/>
                  </a:lnTo>
                  <a:lnTo>
                    <a:pt x="762406" y="57607"/>
                  </a:lnTo>
                  <a:lnTo>
                    <a:pt x="777900" y="57607"/>
                  </a:lnTo>
                  <a:lnTo>
                    <a:pt x="783882" y="55321"/>
                  </a:lnTo>
                  <a:lnTo>
                    <a:pt x="792467" y="46151"/>
                  </a:lnTo>
                  <a:lnTo>
                    <a:pt x="794613" y="40665"/>
                  </a:lnTo>
                  <a:lnTo>
                    <a:pt x="794613" y="27736"/>
                  </a:lnTo>
                  <a:close/>
                </a:path>
              </a:pathLst>
            </a:custGeom>
            <a:solidFill>
              <a:srgbClr val="000000"/>
            </a:solidFill>
            <a:ln>
              <a:noFill/>
            </a:ln>
          </p:spPr>
        </p:sp>
        <p:pic>
          <p:nvPicPr>
            <p:cNvPr id="961" name="Google Shape;961;p59"/>
            <p:cNvPicPr preferRelativeResize="0"/>
            <p:nvPr/>
          </p:nvPicPr>
          <p:blipFill rotWithShape="1">
            <a:blip r:embed="rId12">
              <a:alphaModFix/>
            </a:blip>
            <a:srcRect b="0" l="0" r="0" t="0"/>
            <a:stretch/>
          </p:blipFill>
          <p:spPr>
            <a:xfrm>
              <a:off x="1744920" y="3865320"/>
              <a:ext cx="169200" cy="205200"/>
            </a:xfrm>
            <a:prstGeom prst="rect">
              <a:avLst/>
            </a:prstGeom>
            <a:noFill/>
            <a:ln>
              <a:noFill/>
            </a:ln>
          </p:spPr>
        </p:pic>
        <p:pic>
          <p:nvPicPr>
            <p:cNvPr id="962" name="Google Shape;962;p59"/>
            <p:cNvPicPr preferRelativeResize="0"/>
            <p:nvPr/>
          </p:nvPicPr>
          <p:blipFill rotWithShape="1">
            <a:blip r:embed="rId13">
              <a:alphaModFix/>
            </a:blip>
            <a:srcRect b="0" l="0" r="0" t="0"/>
            <a:stretch/>
          </p:blipFill>
          <p:spPr>
            <a:xfrm>
              <a:off x="1937160" y="3823200"/>
              <a:ext cx="284760" cy="247680"/>
            </a:xfrm>
            <a:prstGeom prst="rect">
              <a:avLst/>
            </a:prstGeom>
            <a:noFill/>
            <a:ln>
              <a:noFill/>
            </a:ln>
          </p:spPr>
        </p:pic>
        <p:sp>
          <p:nvSpPr>
            <p:cNvPr id="963" name="Google Shape;963;p59"/>
            <p:cNvSpPr/>
            <p:nvPr/>
          </p:nvSpPr>
          <p:spPr>
            <a:xfrm>
              <a:off x="2243520" y="380016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5" y="2349"/>
                  </a:lnTo>
                  <a:lnTo>
                    <a:pt x="42119" y="7048"/>
                  </a:lnTo>
                  <a:lnTo>
                    <a:pt x="46412" y="11690"/>
                  </a:lnTo>
                  <a:lnTo>
                    <a:pt x="48558" y="17288"/>
                  </a:lnTo>
                  <a:lnTo>
                    <a:pt x="48558" y="30226"/>
                  </a:lnTo>
                  <a:lnTo>
                    <a:pt x="46412" y="35708"/>
                  </a:lnTo>
                  <a:lnTo>
                    <a:pt x="37825"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964" name="Google Shape;964;p59"/>
            <p:cNvPicPr preferRelativeResize="0"/>
            <p:nvPr/>
          </p:nvPicPr>
          <p:blipFill rotWithShape="1">
            <a:blip r:embed="rId14">
              <a:alphaModFix/>
            </a:blip>
            <a:srcRect b="0" l="0" r="0" t="0"/>
            <a:stretch/>
          </p:blipFill>
          <p:spPr>
            <a:xfrm>
              <a:off x="2324160" y="3865320"/>
              <a:ext cx="181440" cy="205200"/>
            </a:xfrm>
            <a:prstGeom prst="rect">
              <a:avLst/>
            </a:prstGeom>
            <a:noFill/>
            <a:ln>
              <a:noFill/>
            </a:ln>
          </p:spPr>
        </p:pic>
        <p:pic>
          <p:nvPicPr>
            <p:cNvPr id="965" name="Google Shape;965;p59"/>
            <p:cNvPicPr preferRelativeResize="0"/>
            <p:nvPr/>
          </p:nvPicPr>
          <p:blipFill rotWithShape="1">
            <a:blip r:embed="rId15">
              <a:alphaModFix/>
            </a:blip>
            <a:srcRect b="0" l="0" r="0" t="0"/>
            <a:stretch/>
          </p:blipFill>
          <p:spPr>
            <a:xfrm>
              <a:off x="2532960" y="3865320"/>
              <a:ext cx="158040" cy="201960"/>
            </a:xfrm>
            <a:prstGeom prst="rect">
              <a:avLst/>
            </a:prstGeom>
            <a:noFill/>
            <a:ln>
              <a:noFill/>
            </a:ln>
          </p:spPr>
        </p:pic>
        <p:pic>
          <p:nvPicPr>
            <p:cNvPr id="966" name="Google Shape;966;p59"/>
            <p:cNvPicPr preferRelativeResize="0"/>
            <p:nvPr/>
          </p:nvPicPr>
          <p:blipFill rotWithShape="1">
            <a:blip r:embed="rId16">
              <a:alphaModFix/>
            </a:blip>
            <a:srcRect b="0" l="0" r="0" t="0"/>
            <a:stretch/>
          </p:blipFill>
          <p:spPr>
            <a:xfrm>
              <a:off x="2725560" y="3865320"/>
              <a:ext cx="159840" cy="205200"/>
            </a:xfrm>
            <a:prstGeom prst="rect">
              <a:avLst/>
            </a:prstGeom>
            <a:noFill/>
            <a:ln>
              <a:noFill/>
            </a:ln>
          </p:spPr>
        </p:pic>
      </p:grpSp>
      <p:sp>
        <p:nvSpPr>
          <p:cNvPr id="967" name="Google Shape;967;p59"/>
          <p:cNvSpPr/>
          <p:nvPr/>
        </p:nvSpPr>
        <p:spPr>
          <a:xfrm>
            <a:off x="2885760" y="3698640"/>
            <a:ext cx="627264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IoT has numerous applications across</a:t>
            </a:r>
            <a:endParaRPr b="0" i="0" sz="2800" u="none" cap="none" strike="noStrike">
              <a:latin typeface="Arial"/>
              <a:ea typeface="Arial"/>
              <a:cs typeface="Arial"/>
              <a:sym typeface="Arial"/>
            </a:endParaRPr>
          </a:p>
        </p:txBody>
      </p:sp>
      <p:sp>
        <p:nvSpPr>
          <p:cNvPr id="968" name="Google Shape;968;p59"/>
          <p:cNvSpPr/>
          <p:nvPr/>
        </p:nvSpPr>
        <p:spPr>
          <a:xfrm>
            <a:off x="902880" y="4121640"/>
            <a:ext cx="8787240" cy="129816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various industries, including smart homes, smart cities, industrial automation, healthcare, agriculture, transportation, and more.</a:t>
            </a:r>
            <a:endParaRPr b="0" i="0" sz="28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60"/>
          <p:cNvSpPr txBox="1"/>
          <p:nvPr/>
        </p:nvSpPr>
        <p:spPr>
          <a:xfrm>
            <a:off x="2199960" y="419760"/>
            <a:ext cx="6293160" cy="1187280"/>
          </a:xfrm>
          <a:prstGeom prst="rect">
            <a:avLst/>
          </a:prstGeom>
          <a:noFill/>
          <a:ln>
            <a:noFill/>
          </a:ln>
        </p:spPr>
        <p:txBody>
          <a:bodyPr anchorCtr="0" anchor="t" bIns="0" lIns="0" spcFirstLastPara="1" rIns="0" wrap="square" tIns="14025">
            <a:noAutofit/>
          </a:bodyPr>
          <a:lstStyle/>
          <a:p>
            <a:pPr indent="0" lvl="0" marL="22320" marR="0" rtl="0" algn="l">
              <a:lnSpc>
                <a:spcPct val="100000"/>
              </a:lnSpc>
              <a:spcBef>
                <a:spcPts val="0"/>
              </a:spcBef>
              <a:spcAft>
                <a:spcPts val="0"/>
              </a:spcAft>
              <a:buNone/>
            </a:pPr>
            <a:r>
              <a:rPr b="0" i="0" lang="en-US" sz="3850" u="none" cap="none" strike="noStrike">
                <a:solidFill>
                  <a:srgbClr val="000000"/>
                </a:solidFill>
                <a:latin typeface="Trebuchet MS"/>
                <a:ea typeface="Trebuchet MS"/>
                <a:cs typeface="Trebuchet MS"/>
                <a:sym typeface="Trebuchet MS"/>
              </a:rPr>
              <a:t>Ethical considerations of IOT</a:t>
            </a:r>
            <a:endParaRPr b="0" i="0" sz="3850" u="none" cap="none" strike="noStrike">
              <a:latin typeface="Calibri"/>
              <a:ea typeface="Calibri"/>
              <a:cs typeface="Calibri"/>
              <a:sym typeface="Calibri"/>
            </a:endParaRPr>
          </a:p>
        </p:txBody>
      </p:sp>
      <p:sp>
        <p:nvSpPr>
          <p:cNvPr id="974" name="Google Shape;974;p60"/>
          <p:cNvSpPr/>
          <p:nvPr/>
        </p:nvSpPr>
        <p:spPr>
          <a:xfrm>
            <a:off x="602280" y="1410840"/>
            <a:ext cx="9091080" cy="1721520"/>
          </a:xfrm>
          <a:prstGeom prst="rect">
            <a:avLst/>
          </a:prstGeom>
          <a:noFill/>
          <a:ln>
            <a:noFill/>
          </a:ln>
        </p:spPr>
        <p:txBody>
          <a:bodyPr anchorCtr="0" anchor="t" bIns="0" lIns="0" spcFirstLastPara="1" rIns="0" wrap="square" tIns="30600">
            <a:noAutofit/>
          </a:bodyPr>
          <a:lstStyle/>
          <a:p>
            <a:pPr indent="-300960" lvl="0" marL="313200" marR="0" rtl="0" algn="l">
              <a:lnSpc>
                <a:spcPct val="118857"/>
              </a:lnSpc>
              <a:spcBef>
                <a:spcPts val="0"/>
              </a:spcBef>
              <a:spcAft>
                <a:spcPts val="0"/>
              </a:spcAft>
              <a:buClr>
                <a:srgbClr val="000000"/>
              </a:buClr>
              <a:buSzPts val="2800"/>
              <a:buFont typeface="Noto Sans Symbols"/>
              <a:buChar char="∙"/>
            </a:pPr>
            <a:r>
              <a:rPr b="0" i="0" lang="en-US" sz="2800" u="none" cap="none" strike="noStrike">
                <a:latin typeface="Trebuchet MS"/>
                <a:ea typeface="Trebuchet MS"/>
                <a:cs typeface="Trebuchet MS"/>
                <a:sym typeface="Trebuchet MS"/>
              </a:rPr>
              <a:t>The widespread adoption of the Internet of Things (IoT) raises several ethical considerations that need careful attention to ensure responsible development and deployment. Some of the key ethical considerations of IoT include:</a:t>
            </a:r>
            <a:endParaRPr b="0" i="0" sz="2800" u="none" cap="none"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1"/>
          <p:cNvSpPr/>
          <p:nvPr/>
        </p:nvSpPr>
        <p:spPr>
          <a:xfrm>
            <a:off x="602280" y="5169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980" name="Google Shape;980;p61"/>
          <p:cNvSpPr/>
          <p:nvPr/>
        </p:nvSpPr>
        <p:spPr>
          <a:xfrm>
            <a:off x="602280" y="32277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981" name="Google Shape;981;p61"/>
          <p:cNvGrpSpPr/>
          <p:nvPr/>
        </p:nvGrpSpPr>
        <p:grpSpPr>
          <a:xfrm>
            <a:off x="945000" y="627120"/>
            <a:ext cx="1136160" cy="343440"/>
            <a:chOff x="945000" y="627120"/>
            <a:chExt cx="1136160" cy="343440"/>
          </a:xfrm>
        </p:grpSpPr>
        <p:sp>
          <p:nvSpPr>
            <p:cNvPr id="982" name="Google Shape;982;p61"/>
            <p:cNvSpPr/>
            <p:nvPr/>
          </p:nvSpPr>
          <p:spPr>
            <a:xfrm>
              <a:off x="945000" y="630720"/>
              <a:ext cx="192600" cy="263880"/>
            </a:xfrm>
            <a:custGeom>
              <a:rect b="b" l="l" r="r" t="t"/>
              <a:pathLst>
                <a:path extrusionOk="0" h="264159" w="193040">
                  <a:moveTo>
                    <a:pt x="44033" y="263854"/>
                  </a:moveTo>
                  <a:lnTo>
                    <a:pt x="0" y="263854"/>
                  </a:lnTo>
                  <a:lnTo>
                    <a:pt x="0" y="0"/>
                  </a:lnTo>
                  <a:lnTo>
                    <a:pt x="98684" y="0"/>
                  </a:lnTo>
                  <a:lnTo>
                    <a:pt x="120010" y="1452"/>
                  </a:lnTo>
                  <a:lnTo>
                    <a:pt x="168389" y="23235"/>
                  </a:lnTo>
                  <a:lnTo>
                    <a:pt x="180336" y="37942"/>
                  </a:lnTo>
                  <a:lnTo>
                    <a:pt x="44033" y="37942"/>
                  </a:lnTo>
                  <a:lnTo>
                    <a:pt x="44033" y="126705"/>
                  </a:lnTo>
                  <a:lnTo>
                    <a:pt x="181504" y="126705"/>
                  </a:lnTo>
                  <a:lnTo>
                    <a:pt x="179039" y="131219"/>
                  </a:lnTo>
                  <a:lnTo>
                    <a:pt x="138671" y="159121"/>
                  </a:lnTo>
                  <a:lnTo>
                    <a:pt x="98684" y="164473"/>
                  </a:lnTo>
                  <a:lnTo>
                    <a:pt x="44033" y="164473"/>
                  </a:lnTo>
                  <a:lnTo>
                    <a:pt x="44033" y="263854"/>
                  </a:lnTo>
                  <a:close/>
                  <a:moveTo>
                    <a:pt x="181504" y="126705"/>
                  </a:moveTo>
                  <a:lnTo>
                    <a:pt x="98684" y="126705"/>
                  </a:lnTo>
                  <a:lnTo>
                    <a:pt x="111351" y="125944"/>
                  </a:lnTo>
                  <a:lnTo>
                    <a:pt x="122028" y="123659"/>
                  </a:lnTo>
                  <a:lnTo>
                    <a:pt x="148097" y="92135"/>
                  </a:lnTo>
                  <a:lnTo>
                    <a:pt x="148809" y="82846"/>
                  </a:lnTo>
                  <a:lnTo>
                    <a:pt x="148091" y="74301"/>
                  </a:lnTo>
                  <a:lnTo>
                    <a:pt x="121919" y="41357"/>
                  </a:lnTo>
                  <a:lnTo>
                    <a:pt x="98684" y="37942"/>
                  </a:lnTo>
                  <a:lnTo>
                    <a:pt x="180336" y="37942"/>
                  </a:lnTo>
                  <a:lnTo>
                    <a:pt x="186729" y="49668"/>
                  </a:lnTo>
                  <a:lnTo>
                    <a:pt x="191314" y="65283"/>
                  </a:lnTo>
                  <a:lnTo>
                    <a:pt x="192843" y="82497"/>
                  </a:lnTo>
                  <a:lnTo>
                    <a:pt x="191309" y="100935"/>
                  </a:lnTo>
                  <a:lnTo>
                    <a:pt x="186708" y="117176"/>
                  </a:lnTo>
                  <a:lnTo>
                    <a:pt x="181504" y="126705"/>
                  </a:lnTo>
                  <a:close/>
                </a:path>
              </a:pathLst>
            </a:custGeom>
            <a:solidFill>
              <a:srgbClr val="000000"/>
            </a:solidFill>
            <a:ln>
              <a:noFill/>
            </a:ln>
          </p:spPr>
        </p:sp>
        <p:pic>
          <p:nvPicPr>
            <p:cNvPr id="983" name="Google Shape;983;p61"/>
            <p:cNvPicPr preferRelativeResize="0"/>
            <p:nvPr/>
          </p:nvPicPr>
          <p:blipFill rotWithShape="1">
            <a:blip r:embed="rId3">
              <a:alphaModFix/>
            </a:blip>
            <a:srcRect b="0" l="0" r="0" t="0"/>
            <a:stretch/>
          </p:blipFill>
          <p:spPr>
            <a:xfrm>
              <a:off x="1162800" y="692280"/>
              <a:ext cx="101160" cy="201960"/>
            </a:xfrm>
            <a:prstGeom prst="rect">
              <a:avLst/>
            </a:prstGeom>
            <a:noFill/>
            <a:ln>
              <a:noFill/>
            </a:ln>
          </p:spPr>
        </p:pic>
        <p:sp>
          <p:nvSpPr>
            <p:cNvPr id="984" name="Google Shape;984;p61"/>
            <p:cNvSpPr/>
            <p:nvPr/>
          </p:nvSpPr>
          <p:spPr>
            <a:xfrm>
              <a:off x="1285560" y="627120"/>
              <a:ext cx="48600" cy="267120"/>
            </a:xfrm>
            <a:custGeom>
              <a:rect b="b" l="l" r="r" t="t"/>
              <a:pathLst>
                <a:path extrusionOk="0" h="267334"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985" name="Google Shape;985;p61"/>
            <p:cNvPicPr preferRelativeResize="0"/>
            <p:nvPr/>
          </p:nvPicPr>
          <p:blipFill rotWithShape="1">
            <a:blip r:embed="rId4">
              <a:alphaModFix/>
            </a:blip>
            <a:srcRect b="0" l="0" r="0" t="0"/>
            <a:stretch/>
          </p:blipFill>
          <p:spPr>
            <a:xfrm>
              <a:off x="1353600" y="692280"/>
              <a:ext cx="356760" cy="205200"/>
            </a:xfrm>
            <a:prstGeom prst="rect">
              <a:avLst/>
            </a:prstGeom>
            <a:noFill/>
            <a:ln>
              <a:noFill/>
            </a:ln>
          </p:spPr>
        </p:pic>
        <p:pic>
          <p:nvPicPr>
            <p:cNvPr id="986" name="Google Shape;986;p61"/>
            <p:cNvPicPr preferRelativeResize="0"/>
            <p:nvPr/>
          </p:nvPicPr>
          <p:blipFill rotWithShape="1">
            <a:blip r:embed="rId5">
              <a:alphaModFix/>
            </a:blip>
            <a:srcRect b="0" l="0" r="0" t="0"/>
            <a:stretch/>
          </p:blipFill>
          <p:spPr>
            <a:xfrm>
              <a:off x="1731240" y="692280"/>
              <a:ext cx="169200" cy="205200"/>
            </a:xfrm>
            <a:prstGeom prst="rect">
              <a:avLst/>
            </a:prstGeom>
            <a:noFill/>
            <a:ln>
              <a:noFill/>
            </a:ln>
          </p:spPr>
        </p:pic>
        <p:sp>
          <p:nvSpPr>
            <p:cNvPr id="987" name="Google Shape;987;p61"/>
            <p:cNvSpPr/>
            <p:nvPr/>
          </p:nvSpPr>
          <p:spPr>
            <a:xfrm>
              <a:off x="1906200" y="69588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grpSp>
        <p:nvGrpSpPr>
          <p:cNvPr id="988" name="Google Shape;988;p61"/>
          <p:cNvGrpSpPr/>
          <p:nvPr/>
        </p:nvGrpSpPr>
        <p:grpSpPr>
          <a:xfrm>
            <a:off x="2179440" y="616680"/>
            <a:ext cx="556560" cy="280800"/>
            <a:chOff x="2179440" y="616680"/>
            <a:chExt cx="556560" cy="280800"/>
          </a:xfrm>
        </p:grpSpPr>
        <p:pic>
          <p:nvPicPr>
            <p:cNvPr id="989" name="Google Shape;989;p61"/>
            <p:cNvPicPr preferRelativeResize="0"/>
            <p:nvPr/>
          </p:nvPicPr>
          <p:blipFill rotWithShape="1">
            <a:blip r:embed="rId6">
              <a:alphaModFix/>
            </a:blip>
            <a:srcRect b="0" l="0" r="0" t="0"/>
            <a:stretch/>
          </p:blipFill>
          <p:spPr>
            <a:xfrm>
              <a:off x="2179440" y="692280"/>
              <a:ext cx="165600" cy="205200"/>
            </a:xfrm>
            <a:prstGeom prst="rect">
              <a:avLst/>
            </a:prstGeom>
            <a:noFill/>
            <a:ln>
              <a:noFill/>
            </a:ln>
          </p:spPr>
        </p:pic>
        <p:pic>
          <p:nvPicPr>
            <p:cNvPr id="990" name="Google Shape;990;p61"/>
            <p:cNvPicPr preferRelativeResize="0"/>
            <p:nvPr/>
          </p:nvPicPr>
          <p:blipFill rotWithShape="1">
            <a:blip r:embed="rId7">
              <a:alphaModFix/>
            </a:blip>
            <a:srcRect b="0" l="0" r="0" t="0"/>
            <a:stretch/>
          </p:blipFill>
          <p:spPr>
            <a:xfrm>
              <a:off x="2374560" y="692280"/>
              <a:ext cx="158040" cy="201960"/>
            </a:xfrm>
            <a:prstGeom prst="rect">
              <a:avLst/>
            </a:prstGeom>
            <a:noFill/>
            <a:ln>
              <a:noFill/>
            </a:ln>
          </p:spPr>
        </p:pic>
        <p:sp>
          <p:nvSpPr>
            <p:cNvPr id="991" name="Google Shape;991;p61"/>
            <p:cNvSpPr/>
            <p:nvPr/>
          </p:nvSpPr>
          <p:spPr>
            <a:xfrm>
              <a:off x="2566800" y="616680"/>
              <a:ext cx="169200" cy="280800"/>
            </a:xfrm>
            <a:custGeom>
              <a:rect b="b" l="l" r="r" t="t"/>
              <a:pathLst>
                <a:path extrusionOk="0" h="281305"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992" name="Google Shape;992;p61"/>
          <p:cNvGrpSpPr/>
          <p:nvPr/>
        </p:nvGrpSpPr>
        <p:grpSpPr>
          <a:xfrm>
            <a:off x="2869560" y="630720"/>
            <a:ext cx="689760" cy="267120"/>
            <a:chOff x="2869560" y="630720"/>
            <a:chExt cx="689760" cy="267120"/>
          </a:xfrm>
        </p:grpSpPr>
        <p:sp>
          <p:nvSpPr>
            <p:cNvPr id="993" name="Google Shape;993;p61"/>
            <p:cNvSpPr/>
            <p:nvPr/>
          </p:nvSpPr>
          <p:spPr>
            <a:xfrm>
              <a:off x="2869560" y="630720"/>
              <a:ext cx="194040" cy="263880"/>
            </a:xfrm>
            <a:custGeom>
              <a:rect b="b" l="l" r="r" t="t"/>
              <a:pathLst>
                <a:path extrusionOk="0" h="264159" w="194310">
                  <a:moveTo>
                    <a:pt x="73795" y="263854"/>
                  </a:moveTo>
                  <a:lnTo>
                    <a:pt x="0" y="263854"/>
                  </a:lnTo>
                  <a:lnTo>
                    <a:pt x="0" y="0"/>
                  </a:lnTo>
                  <a:lnTo>
                    <a:pt x="76928" y="0"/>
                  </a:lnTo>
                  <a:lnTo>
                    <a:pt x="101795" y="2104"/>
                  </a:lnTo>
                  <a:lnTo>
                    <a:pt x="124181" y="8419"/>
                  </a:lnTo>
                  <a:lnTo>
                    <a:pt x="144088" y="18943"/>
                  </a:lnTo>
                  <a:lnTo>
                    <a:pt x="161514" y="33677"/>
                  </a:lnTo>
                  <a:lnTo>
                    <a:pt x="164814" y="37942"/>
                  </a:lnTo>
                  <a:lnTo>
                    <a:pt x="44033" y="37942"/>
                  </a:lnTo>
                  <a:lnTo>
                    <a:pt x="44033" y="226086"/>
                  </a:lnTo>
                  <a:lnTo>
                    <a:pt x="164519" y="226086"/>
                  </a:lnTo>
                  <a:lnTo>
                    <a:pt x="161253" y="230263"/>
                  </a:lnTo>
                  <a:lnTo>
                    <a:pt x="143582" y="244959"/>
                  </a:lnTo>
                  <a:lnTo>
                    <a:pt x="123115" y="255456"/>
                  </a:lnTo>
                  <a:lnTo>
                    <a:pt x="99853" y="261754"/>
                  </a:lnTo>
                  <a:lnTo>
                    <a:pt x="73795" y="263854"/>
                  </a:lnTo>
                  <a:close/>
                  <a:moveTo>
                    <a:pt x="164519" y="226086"/>
                  </a:moveTo>
                  <a:lnTo>
                    <a:pt x="73795" y="226086"/>
                  </a:lnTo>
                  <a:lnTo>
                    <a:pt x="91667" y="224628"/>
                  </a:lnTo>
                  <a:lnTo>
                    <a:pt x="107169" y="220255"/>
                  </a:lnTo>
                  <a:lnTo>
                    <a:pt x="139432" y="190036"/>
                  </a:lnTo>
                  <a:lnTo>
                    <a:pt x="150201" y="139585"/>
                  </a:lnTo>
                  <a:lnTo>
                    <a:pt x="150201" y="124094"/>
                  </a:lnTo>
                  <a:lnTo>
                    <a:pt x="139432" y="72452"/>
                  </a:lnTo>
                  <a:lnTo>
                    <a:pt x="107952" y="43489"/>
                  </a:lnTo>
                  <a:lnTo>
                    <a:pt x="76928" y="37942"/>
                  </a:lnTo>
                  <a:lnTo>
                    <a:pt x="164814" y="37942"/>
                  </a:lnTo>
                  <a:lnTo>
                    <a:pt x="185794" y="73208"/>
                  </a:lnTo>
                  <a:lnTo>
                    <a:pt x="193861" y="124094"/>
                  </a:lnTo>
                  <a:lnTo>
                    <a:pt x="193887" y="139585"/>
                  </a:lnTo>
                  <a:lnTo>
                    <a:pt x="191847" y="166660"/>
                  </a:lnTo>
                  <a:lnTo>
                    <a:pt x="185729" y="190798"/>
                  </a:lnTo>
                  <a:lnTo>
                    <a:pt x="175531" y="211999"/>
                  </a:lnTo>
                  <a:lnTo>
                    <a:pt x="164519" y="226086"/>
                  </a:lnTo>
                  <a:close/>
                </a:path>
              </a:pathLst>
            </a:custGeom>
            <a:solidFill>
              <a:srgbClr val="000000"/>
            </a:solidFill>
            <a:ln>
              <a:noFill/>
            </a:ln>
          </p:spPr>
        </p:sp>
        <p:pic>
          <p:nvPicPr>
            <p:cNvPr id="994" name="Google Shape;994;p61"/>
            <p:cNvPicPr preferRelativeResize="0"/>
            <p:nvPr/>
          </p:nvPicPr>
          <p:blipFill rotWithShape="1">
            <a:blip r:embed="rId8">
              <a:alphaModFix/>
            </a:blip>
            <a:srcRect b="0" l="0" r="0" t="0"/>
            <a:stretch/>
          </p:blipFill>
          <p:spPr>
            <a:xfrm>
              <a:off x="3093120" y="650160"/>
              <a:ext cx="466200" cy="247680"/>
            </a:xfrm>
            <a:prstGeom prst="rect">
              <a:avLst/>
            </a:prstGeom>
            <a:noFill/>
            <a:ln>
              <a:noFill/>
            </a:ln>
          </p:spPr>
        </p:pic>
      </p:grpSp>
      <p:grpSp>
        <p:nvGrpSpPr>
          <p:cNvPr id="995" name="Google Shape;995;p61"/>
          <p:cNvGrpSpPr/>
          <p:nvPr/>
        </p:nvGrpSpPr>
        <p:grpSpPr>
          <a:xfrm>
            <a:off x="3667320" y="627120"/>
            <a:ext cx="1276560" cy="343440"/>
            <a:chOff x="3667320" y="627120"/>
            <a:chExt cx="1276560" cy="343440"/>
          </a:xfrm>
        </p:grpSpPr>
        <p:sp>
          <p:nvSpPr>
            <p:cNvPr id="996" name="Google Shape;996;p61"/>
            <p:cNvSpPr/>
            <p:nvPr/>
          </p:nvSpPr>
          <p:spPr>
            <a:xfrm>
              <a:off x="3667320" y="627120"/>
              <a:ext cx="194760" cy="270720"/>
            </a:xfrm>
            <a:custGeom>
              <a:rect b="b" l="l" r="r" t="t"/>
              <a:pathLst>
                <a:path extrusionOk="0" h="271144" w="194945">
                  <a:moveTo>
                    <a:pt x="100946" y="270815"/>
                  </a:moveTo>
                  <a:lnTo>
                    <a:pt x="53519" y="261678"/>
                  </a:lnTo>
                  <a:lnTo>
                    <a:pt x="15229" y="234179"/>
                  </a:lnTo>
                  <a:lnTo>
                    <a:pt x="951" y="198755"/>
                  </a:lnTo>
                  <a:lnTo>
                    <a:pt x="0" y="183444"/>
                  </a:lnTo>
                  <a:lnTo>
                    <a:pt x="43859" y="183444"/>
                  </a:lnTo>
                  <a:lnTo>
                    <a:pt x="44925" y="196487"/>
                  </a:lnTo>
                  <a:lnTo>
                    <a:pt x="48123" y="207332"/>
                  </a:lnTo>
                  <a:lnTo>
                    <a:pt x="79495" y="230393"/>
                  </a:lnTo>
                  <a:lnTo>
                    <a:pt x="100946" y="233047"/>
                  </a:lnTo>
                  <a:lnTo>
                    <a:pt x="112461" y="232449"/>
                  </a:lnTo>
                  <a:lnTo>
                    <a:pt x="147264" y="212336"/>
                  </a:lnTo>
                  <a:lnTo>
                    <a:pt x="150375" y="198064"/>
                  </a:lnTo>
                  <a:lnTo>
                    <a:pt x="149723" y="190901"/>
                  </a:lnTo>
                  <a:lnTo>
                    <a:pt x="109045" y="158838"/>
                  </a:lnTo>
                  <a:lnTo>
                    <a:pt x="91983" y="153421"/>
                  </a:lnTo>
                  <a:lnTo>
                    <a:pt x="74121" y="147449"/>
                  </a:lnTo>
                  <a:lnTo>
                    <a:pt x="31241" y="124181"/>
                  </a:lnTo>
                  <a:lnTo>
                    <a:pt x="9458" y="89182"/>
                  </a:lnTo>
                  <a:lnTo>
                    <a:pt x="8006" y="74143"/>
                  </a:lnTo>
                  <a:lnTo>
                    <a:pt x="9583" y="58816"/>
                  </a:lnTo>
                  <a:lnTo>
                    <a:pt x="33242" y="21059"/>
                  </a:lnTo>
                  <a:lnTo>
                    <a:pt x="79909" y="1316"/>
                  </a:lnTo>
                  <a:lnTo>
                    <a:pt x="99380" y="0"/>
                  </a:lnTo>
                  <a:lnTo>
                    <a:pt x="120608" y="1566"/>
                  </a:lnTo>
                  <a:lnTo>
                    <a:pt x="169085" y="25062"/>
                  </a:lnTo>
                  <a:lnTo>
                    <a:pt x="192337" y="69281"/>
                  </a:lnTo>
                  <a:lnTo>
                    <a:pt x="193887" y="87023"/>
                  </a:lnTo>
                  <a:lnTo>
                    <a:pt x="150027" y="87023"/>
                  </a:lnTo>
                  <a:lnTo>
                    <a:pt x="149260" y="75628"/>
                  </a:lnTo>
                  <a:lnTo>
                    <a:pt x="146960" y="65724"/>
                  </a:lnTo>
                  <a:lnTo>
                    <a:pt x="111601" y="38719"/>
                  </a:lnTo>
                  <a:lnTo>
                    <a:pt x="99380" y="37942"/>
                  </a:lnTo>
                  <a:lnTo>
                    <a:pt x="87822" y="38583"/>
                  </a:lnTo>
                  <a:lnTo>
                    <a:pt x="54846" y="59741"/>
                  </a:lnTo>
                  <a:lnTo>
                    <a:pt x="52039" y="73795"/>
                  </a:lnTo>
                  <a:lnTo>
                    <a:pt x="52801" y="80175"/>
                  </a:lnTo>
                  <a:lnTo>
                    <a:pt x="92516" y="110067"/>
                  </a:lnTo>
                  <a:lnTo>
                    <a:pt x="127483" y="121119"/>
                  </a:lnTo>
                  <a:lnTo>
                    <a:pt x="145654" y="128728"/>
                  </a:lnTo>
                  <a:lnTo>
                    <a:pt x="182492" y="156908"/>
                  </a:lnTo>
                  <a:lnTo>
                    <a:pt x="194583" y="197716"/>
                  </a:lnTo>
                  <a:lnTo>
                    <a:pt x="192962" y="213647"/>
                  </a:lnTo>
                  <a:lnTo>
                    <a:pt x="168650" y="251061"/>
                  </a:lnTo>
                  <a:lnTo>
                    <a:pt x="120842" y="269581"/>
                  </a:lnTo>
                  <a:lnTo>
                    <a:pt x="100946" y="270815"/>
                  </a:lnTo>
                  <a:close/>
                </a:path>
              </a:pathLst>
            </a:custGeom>
            <a:solidFill>
              <a:srgbClr val="000000"/>
            </a:solidFill>
            <a:ln>
              <a:noFill/>
            </a:ln>
          </p:spPr>
        </p:sp>
        <p:pic>
          <p:nvPicPr>
            <p:cNvPr id="997" name="Google Shape;997;p61"/>
            <p:cNvPicPr preferRelativeResize="0"/>
            <p:nvPr/>
          </p:nvPicPr>
          <p:blipFill rotWithShape="1">
            <a:blip r:embed="rId9">
              <a:alphaModFix/>
            </a:blip>
            <a:srcRect b="0" l="0" r="0" t="0"/>
            <a:stretch/>
          </p:blipFill>
          <p:spPr>
            <a:xfrm>
              <a:off x="3881160" y="692280"/>
              <a:ext cx="169920" cy="205200"/>
            </a:xfrm>
            <a:prstGeom prst="rect">
              <a:avLst/>
            </a:prstGeom>
            <a:noFill/>
            <a:ln>
              <a:noFill/>
            </a:ln>
          </p:spPr>
        </p:pic>
        <p:pic>
          <p:nvPicPr>
            <p:cNvPr id="998" name="Google Shape;998;p61"/>
            <p:cNvPicPr preferRelativeResize="0"/>
            <p:nvPr/>
          </p:nvPicPr>
          <p:blipFill rotWithShape="1">
            <a:blip r:embed="rId5">
              <a:alphaModFix/>
            </a:blip>
            <a:srcRect b="0" l="0" r="0" t="0"/>
            <a:stretch/>
          </p:blipFill>
          <p:spPr>
            <a:xfrm>
              <a:off x="4070520" y="692280"/>
              <a:ext cx="169200" cy="205200"/>
            </a:xfrm>
            <a:prstGeom prst="rect">
              <a:avLst/>
            </a:prstGeom>
            <a:noFill/>
            <a:ln>
              <a:noFill/>
            </a:ln>
          </p:spPr>
        </p:pic>
        <p:pic>
          <p:nvPicPr>
            <p:cNvPr id="999" name="Google Shape;999;p61"/>
            <p:cNvPicPr preferRelativeResize="0"/>
            <p:nvPr/>
          </p:nvPicPr>
          <p:blipFill rotWithShape="1">
            <a:blip r:embed="rId10">
              <a:alphaModFix/>
            </a:blip>
            <a:srcRect b="0" l="0" r="0" t="0"/>
            <a:stretch/>
          </p:blipFill>
          <p:spPr>
            <a:xfrm>
              <a:off x="4267440" y="695880"/>
              <a:ext cx="158400" cy="201960"/>
            </a:xfrm>
            <a:prstGeom prst="rect">
              <a:avLst/>
            </a:prstGeom>
            <a:noFill/>
            <a:ln>
              <a:noFill/>
            </a:ln>
          </p:spPr>
        </p:pic>
        <p:pic>
          <p:nvPicPr>
            <p:cNvPr id="1000" name="Google Shape;1000;p61"/>
            <p:cNvPicPr preferRelativeResize="0"/>
            <p:nvPr/>
          </p:nvPicPr>
          <p:blipFill rotWithShape="1">
            <a:blip r:embed="rId11">
              <a:alphaModFix/>
            </a:blip>
            <a:srcRect b="0" l="0" r="0" t="0"/>
            <a:stretch/>
          </p:blipFill>
          <p:spPr>
            <a:xfrm>
              <a:off x="4468680" y="692280"/>
              <a:ext cx="101160" cy="201960"/>
            </a:xfrm>
            <a:prstGeom prst="rect">
              <a:avLst/>
            </a:prstGeom>
            <a:noFill/>
            <a:ln>
              <a:noFill/>
            </a:ln>
          </p:spPr>
        </p:pic>
        <p:sp>
          <p:nvSpPr>
            <p:cNvPr id="1001" name="Google Shape;1001;p61"/>
            <p:cNvSpPr/>
            <p:nvPr/>
          </p:nvSpPr>
          <p:spPr>
            <a:xfrm>
              <a:off x="4591440" y="62712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1002" name="Google Shape;1002;p61"/>
            <p:cNvPicPr preferRelativeResize="0"/>
            <p:nvPr/>
          </p:nvPicPr>
          <p:blipFill rotWithShape="1">
            <a:blip r:embed="rId12">
              <a:alphaModFix/>
            </a:blip>
            <a:srcRect b="0" l="0" r="0" t="0"/>
            <a:stretch/>
          </p:blipFill>
          <p:spPr>
            <a:xfrm>
              <a:off x="4657320" y="650160"/>
              <a:ext cx="112680" cy="247680"/>
            </a:xfrm>
            <a:prstGeom prst="rect">
              <a:avLst/>
            </a:prstGeom>
            <a:noFill/>
            <a:ln>
              <a:noFill/>
            </a:ln>
          </p:spPr>
        </p:pic>
        <p:sp>
          <p:nvSpPr>
            <p:cNvPr id="1003" name="Google Shape;1003;p61"/>
            <p:cNvSpPr/>
            <p:nvPr/>
          </p:nvSpPr>
          <p:spPr>
            <a:xfrm>
              <a:off x="4768920" y="69588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sp>
        <p:nvSpPr>
          <p:cNvPr id="1004" name="Google Shape;1004;p61"/>
          <p:cNvSpPr/>
          <p:nvPr/>
        </p:nvSpPr>
        <p:spPr>
          <a:xfrm>
            <a:off x="902880" y="525600"/>
            <a:ext cx="8958240" cy="2144160"/>
          </a:xfrm>
          <a:prstGeom prst="rect">
            <a:avLst/>
          </a:prstGeom>
          <a:noFill/>
          <a:ln>
            <a:noFill/>
          </a:ln>
        </p:spPr>
        <p:txBody>
          <a:bodyPr anchorCtr="0" anchor="t" bIns="0" lIns="0" spcFirstLastPara="1" rIns="0" wrap="square" tIns="30600">
            <a:noAutofit/>
          </a:bodyPr>
          <a:lstStyle/>
          <a:p>
            <a:pPr indent="4018319"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IoT devices collect vast amounts of data from users, often without their explicit consent. Ensuring data privacy and implementing robust security measures to protect sensitive information from unauthorized access and data breaches is essential.</a:t>
            </a:r>
            <a:endParaRPr b="0" i="0" sz="2800" u="none" cap="none" strike="noStrike">
              <a:latin typeface="Arial"/>
              <a:ea typeface="Arial"/>
              <a:cs typeface="Arial"/>
              <a:sym typeface="Arial"/>
            </a:endParaRPr>
          </a:p>
        </p:txBody>
      </p:sp>
      <p:grpSp>
        <p:nvGrpSpPr>
          <p:cNvPr id="1005" name="Google Shape;1005;p61"/>
          <p:cNvGrpSpPr/>
          <p:nvPr/>
        </p:nvGrpSpPr>
        <p:grpSpPr>
          <a:xfrm>
            <a:off x="945000" y="3341520"/>
            <a:ext cx="689760" cy="267120"/>
            <a:chOff x="945000" y="3341520"/>
            <a:chExt cx="689760" cy="267120"/>
          </a:xfrm>
        </p:grpSpPr>
        <p:sp>
          <p:nvSpPr>
            <p:cNvPr id="1006" name="Google Shape;1006;p61"/>
            <p:cNvSpPr/>
            <p:nvPr/>
          </p:nvSpPr>
          <p:spPr>
            <a:xfrm>
              <a:off x="945000" y="3341520"/>
              <a:ext cx="194040" cy="263880"/>
            </a:xfrm>
            <a:custGeom>
              <a:rect b="b" l="l" r="r" t="t"/>
              <a:pathLst>
                <a:path extrusionOk="0" h="264160" w="194309">
                  <a:moveTo>
                    <a:pt x="73795" y="263854"/>
                  </a:moveTo>
                  <a:lnTo>
                    <a:pt x="0" y="263854"/>
                  </a:lnTo>
                  <a:lnTo>
                    <a:pt x="0" y="0"/>
                  </a:lnTo>
                  <a:lnTo>
                    <a:pt x="76928" y="0"/>
                  </a:lnTo>
                  <a:lnTo>
                    <a:pt x="101795" y="2104"/>
                  </a:lnTo>
                  <a:lnTo>
                    <a:pt x="124181" y="8419"/>
                  </a:lnTo>
                  <a:lnTo>
                    <a:pt x="144088" y="18943"/>
                  </a:lnTo>
                  <a:lnTo>
                    <a:pt x="161514" y="33677"/>
                  </a:lnTo>
                  <a:lnTo>
                    <a:pt x="164814" y="37942"/>
                  </a:lnTo>
                  <a:lnTo>
                    <a:pt x="44033" y="37942"/>
                  </a:lnTo>
                  <a:lnTo>
                    <a:pt x="44033" y="226086"/>
                  </a:lnTo>
                  <a:lnTo>
                    <a:pt x="164519" y="226086"/>
                  </a:lnTo>
                  <a:lnTo>
                    <a:pt x="161253" y="230263"/>
                  </a:lnTo>
                  <a:lnTo>
                    <a:pt x="143582" y="244959"/>
                  </a:lnTo>
                  <a:lnTo>
                    <a:pt x="123115" y="255456"/>
                  </a:lnTo>
                  <a:lnTo>
                    <a:pt x="99853" y="261754"/>
                  </a:lnTo>
                  <a:lnTo>
                    <a:pt x="73795" y="263854"/>
                  </a:lnTo>
                  <a:close/>
                  <a:moveTo>
                    <a:pt x="164519" y="226086"/>
                  </a:moveTo>
                  <a:lnTo>
                    <a:pt x="73795" y="226086"/>
                  </a:lnTo>
                  <a:lnTo>
                    <a:pt x="91667" y="224628"/>
                  </a:lnTo>
                  <a:lnTo>
                    <a:pt x="107168" y="220255"/>
                  </a:lnTo>
                  <a:lnTo>
                    <a:pt x="139432" y="190036"/>
                  </a:lnTo>
                  <a:lnTo>
                    <a:pt x="150201" y="139585"/>
                  </a:lnTo>
                  <a:lnTo>
                    <a:pt x="150201" y="124094"/>
                  </a:lnTo>
                  <a:lnTo>
                    <a:pt x="139432" y="72452"/>
                  </a:lnTo>
                  <a:lnTo>
                    <a:pt x="107952" y="43489"/>
                  </a:lnTo>
                  <a:lnTo>
                    <a:pt x="76928" y="37942"/>
                  </a:lnTo>
                  <a:lnTo>
                    <a:pt x="164814" y="37942"/>
                  </a:lnTo>
                  <a:lnTo>
                    <a:pt x="185794" y="73208"/>
                  </a:lnTo>
                  <a:lnTo>
                    <a:pt x="193861" y="124094"/>
                  </a:lnTo>
                  <a:lnTo>
                    <a:pt x="193887" y="139585"/>
                  </a:lnTo>
                  <a:lnTo>
                    <a:pt x="191847" y="166660"/>
                  </a:lnTo>
                  <a:lnTo>
                    <a:pt x="185729" y="190798"/>
                  </a:lnTo>
                  <a:lnTo>
                    <a:pt x="175531" y="211999"/>
                  </a:lnTo>
                  <a:lnTo>
                    <a:pt x="164519" y="226086"/>
                  </a:lnTo>
                  <a:close/>
                </a:path>
              </a:pathLst>
            </a:custGeom>
            <a:solidFill>
              <a:srgbClr val="000000"/>
            </a:solidFill>
            <a:ln>
              <a:noFill/>
            </a:ln>
          </p:spPr>
        </p:sp>
        <p:pic>
          <p:nvPicPr>
            <p:cNvPr id="1007" name="Google Shape;1007;p61"/>
            <p:cNvPicPr preferRelativeResize="0"/>
            <p:nvPr/>
          </p:nvPicPr>
          <p:blipFill rotWithShape="1">
            <a:blip r:embed="rId13">
              <a:alphaModFix/>
            </a:blip>
            <a:srcRect b="0" l="0" r="0" t="0"/>
            <a:stretch/>
          </p:blipFill>
          <p:spPr>
            <a:xfrm>
              <a:off x="1168560" y="3360960"/>
              <a:ext cx="466200" cy="247680"/>
            </a:xfrm>
            <a:prstGeom prst="rect">
              <a:avLst/>
            </a:prstGeom>
            <a:noFill/>
            <a:ln>
              <a:noFill/>
            </a:ln>
          </p:spPr>
        </p:pic>
      </p:grpSp>
      <p:grpSp>
        <p:nvGrpSpPr>
          <p:cNvPr id="1008" name="Google Shape;1008;p61"/>
          <p:cNvGrpSpPr/>
          <p:nvPr/>
        </p:nvGrpSpPr>
        <p:grpSpPr>
          <a:xfrm>
            <a:off x="1749600" y="3327480"/>
            <a:ext cx="1677240" cy="350280"/>
            <a:chOff x="1749600" y="3327480"/>
            <a:chExt cx="1677240" cy="350280"/>
          </a:xfrm>
        </p:grpSpPr>
        <p:sp>
          <p:nvSpPr>
            <p:cNvPr id="1009" name="Google Shape;1009;p61"/>
            <p:cNvSpPr/>
            <p:nvPr/>
          </p:nvSpPr>
          <p:spPr>
            <a:xfrm>
              <a:off x="1749600" y="3337920"/>
              <a:ext cx="496080" cy="270720"/>
            </a:xfrm>
            <a:custGeom>
              <a:rect b="b" l="l" r="r" t="t"/>
              <a:pathLst>
                <a:path extrusionOk="0" h="271145" w="496569">
                  <a:moveTo>
                    <a:pt x="214249" y="125323"/>
                  </a:moveTo>
                  <a:lnTo>
                    <a:pt x="206540" y="73494"/>
                  </a:lnTo>
                  <a:lnTo>
                    <a:pt x="188137" y="38989"/>
                  </a:lnTo>
                  <a:lnTo>
                    <a:pt x="170561" y="20739"/>
                  </a:lnTo>
                  <a:lnTo>
                    <a:pt x="170561" y="143421"/>
                  </a:lnTo>
                  <a:lnTo>
                    <a:pt x="169532" y="163969"/>
                  </a:lnTo>
                  <a:lnTo>
                    <a:pt x="154025" y="209638"/>
                  </a:lnTo>
                  <a:lnTo>
                    <a:pt x="121589" y="230606"/>
                  </a:lnTo>
                  <a:lnTo>
                    <a:pt x="107378" y="232003"/>
                  </a:lnTo>
                  <a:lnTo>
                    <a:pt x="93751" y="230606"/>
                  </a:lnTo>
                  <a:lnTo>
                    <a:pt x="61175" y="209638"/>
                  </a:lnTo>
                  <a:lnTo>
                    <a:pt x="44780" y="164007"/>
                  </a:lnTo>
                  <a:lnTo>
                    <a:pt x="43675" y="143421"/>
                  </a:lnTo>
                  <a:lnTo>
                    <a:pt x="43776" y="125323"/>
                  </a:lnTo>
                  <a:lnTo>
                    <a:pt x="53416" y="73812"/>
                  </a:lnTo>
                  <a:lnTo>
                    <a:pt x="81203" y="44577"/>
                  </a:lnTo>
                  <a:lnTo>
                    <a:pt x="107035" y="38989"/>
                  </a:lnTo>
                  <a:lnTo>
                    <a:pt x="121183" y="40386"/>
                  </a:lnTo>
                  <a:lnTo>
                    <a:pt x="153771" y="61264"/>
                  </a:lnTo>
                  <a:lnTo>
                    <a:pt x="169506" y="106629"/>
                  </a:lnTo>
                  <a:lnTo>
                    <a:pt x="170561" y="143421"/>
                  </a:lnTo>
                  <a:lnTo>
                    <a:pt x="170561" y="20739"/>
                  </a:lnTo>
                  <a:lnTo>
                    <a:pt x="168706" y="18999"/>
                  </a:lnTo>
                  <a:lnTo>
                    <a:pt x="150545" y="8445"/>
                  </a:lnTo>
                  <a:lnTo>
                    <a:pt x="129984" y="2120"/>
                  </a:lnTo>
                  <a:lnTo>
                    <a:pt x="107035" y="0"/>
                  </a:lnTo>
                  <a:lnTo>
                    <a:pt x="84416" y="2146"/>
                  </a:lnTo>
                  <a:lnTo>
                    <a:pt x="45783" y="19291"/>
                  </a:lnTo>
                  <a:lnTo>
                    <a:pt x="16738" y="52971"/>
                  </a:lnTo>
                  <a:lnTo>
                    <a:pt x="1854" y="99529"/>
                  </a:lnTo>
                  <a:lnTo>
                    <a:pt x="0" y="143421"/>
                  </a:lnTo>
                  <a:lnTo>
                    <a:pt x="1866" y="171373"/>
                  </a:lnTo>
                  <a:lnTo>
                    <a:pt x="16840" y="218046"/>
                  </a:lnTo>
                  <a:lnTo>
                    <a:pt x="46024" y="251637"/>
                  </a:lnTo>
                  <a:lnTo>
                    <a:pt x="84734" y="268681"/>
                  </a:lnTo>
                  <a:lnTo>
                    <a:pt x="107378" y="270814"/>
                  </a:lnTo>
                  <a:lnTo>
                    <a:pt x="130454" y="268693"/>
                  </a:lnTo>
                  <a:lnTo>
                    <a:pt x="151193" y="262267"/>
                  </a:lnTo>
                  <a:lnTo>
                    <a:pt x="169418" y="251587"/>
                  </a:lnTo>
                  <a:lnTo>
                    <a:pt x="185178" y="236626"/>
                  </a:lnTo>
                  <a:lnTo>
                    <a:pt x="188328" y="232003"/>
                  </a:lnTo>
                  <a:lnTo>
                    <a:pt x="197891" y="217970"/>
                  </a:lnTo>
                  <a:lnTo>
                    <a:pt x="206959" y="196291"/>
                  </a:lnTo>
                  <a:lnTo>
                    <a:pt x="212420" y="171411"/>
                  </a:lnTo>
                  <a:lnTo>
                    <a:pt x="214249" y="143421"/>
                  </a:lnTo>
                  <a:lnTo>
                    <a:pt x="214249" y="125323"/>
                  </a:lnTo>
                  <a:close/>
                  <a:moveTo>
                    <a:pt x="496023" y="68580"/>
                  </a:moveTo>
                  <a:lnTo>
                    <a:pt x="452945" y="68580"/>
                  </a:lnTo>
                  <a:lnTo>
                    <a:pt x="420141" y="198158"/>
                  </a:lnTo>
                  <a:lnTo>
                    <a:pt x="379933" y="68580"/>
                  </a:lnTo>
                  <a:lnTo>
                    <a:pt x="346341" y="68580"/>
                  </a:lnTo>
                  <a:lnTo>
                    <a:pt x="306755" y="195541"/>
                  </a:lnTo>
                  <a:lnTo>
                    <a:pt x="273253" y="68580"/>
                  </a:lnTo>
                  <a:lnTo>
                    <a:pt x="230085" y="68580"/>
                  </a:lnTo>
                  <a:lnTo>
                    <a:pt x="287782" y="267335"/>
                  </a:lnTo>
                  <a:lnTo>
                    <a:pt x="321805" y="267335"/>
                  </a:lnTo>
                  <a:lnTo>
                    <a:pt x="362623" y="136893"/>
                  </a:lnTo>
                  <a:lnTo>
                    <a:pt x="404482" y="267335"/>
                  </a:lnTo>
                  <a:lnTo>
                    <a:pt x="438327" y="267335"/>
                  </a:lnTo>
                  <a:lnTo>
                    <a:pt x="496023" y="68580"/>
                  </a:lnTo>
                  <a:close/>
                </a:path>
              </a:pathLst>
            </a:custGeom>
            <a:solidFill>
              <a:srgbClr val="000000"/>
            </a:solidFill>
            <a:ln>
              <a:noFill/>
            </a:ln>
          </p:spPr>
        </p:sp>
        <p:pic>
          <p:nvPicPr>
            <p:cNvPr id="1010" name="Google Shape;1010;p61"/>
            <p:cNvPicPr preferRelativeResize="0"/>
            <p:nvPr/>
          </p:nvPicPr>
          <p:blipFill rotWithShape="1">
            <a:blip r:embed="rId14">
              <a:alphaModFix/>
            </a:blip>
            <a:srcRect b="0" l="0" r="0" t="0"/>
            <a:stretch/>
          </p:blipFill>
          <p:spPr>
            <a:xfrm>
              <a:off x="2457720" y="3403080"/>
              <a:ext cx="169920" cy="205200"/>
            </a:xfrm>
            <a:prstGeom prst="rect">
              <a:avLst/>
            </a:prstGeom>
            <a:noFill/>
            <a:ln>
              <a:noFill/>
            </a:ln>
          </p:spPr>
        </p:pic>
        <p:pic>
          <p:nvPicPr>
            <p:cNvPr id="1011" name="Google Shape;1011;p61"/>
            <p:cNvPicPr preferRelativeResize="0"/>
            <p:nvPr/>
          </p:nvPicPr>
          <p:blipFill rotWithShape="1">
            <a:blip r:embed="rId15">
              <a:alphaModFix/>
            </a:blip>
            <a:srcRect b="0" l="0" r="0" t="0"/>
            <a:stretch/>
          </p:blipFill>
          <p:spPr>
            <a:xfrm>
              <a:off x="2265840" y="3403080"/>
              <a:ext cx="158040" cy="201960"/>
            </a:xfrm>
            <a:prstGeom prst="rect">
              <a:avLst/>
            </a:prstGeom>
            <a:noFill/>
            <a:ln>
              <a:noFill/>
            </a:ln>
          </p:spPr>
        </p:pic>
        <p:pic>
          <p:nvPicPr>
            <p:cNvPr id="1012" name="Google Shape;1012;p61"/>
            <p:cNvPicPr preferRelativeResize="0"/>
            <p:nvPr/>
          </p:nvPicPr>
          <p:blipFill rotWithShape="1">
            <a:blip r:embed="rId16">
              <a:alphaModFix/>
            </a:blip>
            <a:srcRect b="0" l="0" r="0" t="0"/>
            <a:stretch/>
          </p:blipFill>
          <p:spPr>
            <a:xfrm>
              <a:off x="2655720" y="3403080"/>
              <a:ext cx="274320" cy="205200"/>
            </a:xfrm>
            <a:prstGeom prst="rect">
              <a:avLst/>
            </a:prstGeom>
            <a:noFill/>
            <a:ln>
              <a:noFill/>
            </a:ln>
          </p:spPr>
        </p:pic>
        <p:sp>
          <p:nvSpPr>
            <p:cNvPr id="1013" name="Google Shape;1013;p61"/>
            <p:cNvSpPr/>
            <p:nvPr/>
          </p:nvSpPr>
          <p:spPr>
            <a:xfrm>
              <a:off x="2967480" y="3327480"/>
              <a:ext cx="459360" cy="350280"/>
            </a:xfrm>
            <a:custGeom>
              <a:rect b="b" l="l" r="r" t="t"/>
              <a:pathLst>
                <a:path extrusionOk="0" h="350520" w="459739">
                  <a:moveTo>
                    <a:pt x="158559" y="148285"/>
                  </a:moveTo>
                  <a:lnTo>
                    <a:pt x="148361" y="102362"/>
                  </a:lnTo>
                  <a:lnTo>
                    <a:pt x="107073" y="76593"/>
                  </a:lnTo>
                  <a:lnTo>
                    <a:pt x="92938" y="75539"/>
                  </a:lnTo>
                  <a:lnTo>
                    <a:pt x="76098" y="76581"/>
                  </a:lnTo>
                  <a:lnTo>
                    <a:pt x="62090" y="79692"/>
                  </a:lnTo>
                  <a:lnTo>
                    <a:pt x="50939" y="84886"/>
                  </a:lnTo>
                  <a:lnTo>
                    <a:pt x="42646" y="92163"/>
                  </a:lnTo>
                  <a:lnTo>
                    <a:pt x="42646" y="0"/>
                  </a:lnTo>
                  <a:lnTo>
                    <a:pt x="0" y="0"/>
                  </a:lnTo>
                  <a:lnTo>
                    <a:pt x="0" y="277774"/>
                  </a:lnTo>
                  <a:lnTo>
                    <a:pt x="42646" y="277774"/>
                  </a:lnTo>
                  <a:lnTo>
                    <a:pt x="42646" y="139242"/>
                  </a:lnTo>
                  <a:lnTo>
                    <a:pt x="46418" y="131813"/>
                  </a:lnTo>
                  <a:lnTo>
                    <a:pt x="83375" y="113131"/>
                  </a:lnTo>
                  <a:lnTo>
                    <a:pt x="90957" y="113626"/>
                  </a:lnTo>
                  <a:lnTo>
                    <a:pt x="115747" y="148805"/>
                  </a:lnTo>
                  <a:lnTo>
                    <a:pt x="115747" y="277774"/>
                  </a:lnTo>
                  <a:lnTo>
                    <a:pt x="158559" y="277774"/>
                  </a:lnTo>
                  <a:lnTo>
                    <a:pt x="158559" y="148285"/>
                  </a:lnTo>
                  <a:close/>
                  <a:moveTo>
                    <a:pt x="245935" y="79019"/>
                  </a:moveTo>
                  <a:lnTo>
                    <a:pt x="203111" y="79019"/>
                  </a:lnTo>
                  <a:lnTo>
                    <a:pt x="203111" y="277774"/>
                  </a:lnTo>
                  <a:lnTo>
                    <a:pt x="245935" y="277774"/>
                  </a:lnTo>
                  <a:lnTo>
                    <a:pt x="245935" y="79019"/>
                  </a:lnTo>
                  <a:close/>
                  <a:moveTo>
                    <a:pt x="249237" y="27736"/>
                  </a:moveTo>
                  <a:lnTo>
                    <a:pt x="247091" y="22136"/>
                  </a:lnTo>
                  <a:lnTo>
                    <a:pt x="242798" y="17487"/>
                  </a:lnTo>
                  <a:lnTo>
                    <a:pt x="238506" y="12788"/>
                  </a:lnTo>
                  <a:lnTo>
                    <a:pt x="232524" y="10439"/>
                  </a:lnTo>
                  <a:lnTo>
                    <a:pt x="217043" y="10439"/>
                  </a:lnTo>
                  <a:lnTo>
                    <a:pt x="211035" y="12788"/>
                  </a:lnTo>
                  <a:lnTo>
                    <a:pt x="202742" y="22136"/>
                  </a:lnTo>
                  <a:lnTo>
                    <a:pt x="200672" y="27736"/>
                  </a:lnTo>
                  <a:lnTo>
                    <a:pt x="200698" y="40665"/>
                  </a:lnTo>
                  <a:lnTo>
                    <a:pt x="202742" y="46088"/>
                  </a:lnTo>
                  <a:lnTo>
                    <a:pt x="206857" y="50736"/>
                  </a:lnTo>
                  <a:lnTo>
                    <a:pt x="211035" y="55321"/>
                  </a:lnTo>
                  <a:lnTo>
                    <a:pt x="217043" y="57607"/>
                  </a:lnTo>
                  <a:lnTo>
                    <a:pt x="232524" y="57607"/>
                  </a:lnTo>
                  <a:lnTo>
                    <a:pt x="238506" y="55321"/>
                  </a:lnTo>
                  <a:lnTo>
                    <a:pt x="247091" y="46151"/>
                  </a:lnTo>
                  <a:lnTo>
                    <a:pt x="249237" y="40665"/>
                  </a:lnTo>
                  <a:lnTo>
                    <a:pt x="249237" y="27736"/>
                  </a:lnTo>
                  <a:close/>
                  <a:moveTo>
                    <a:pt x="459143" y="176834"/>
                  </a:moveTo>
                  <a:lnTo>
                    <a:pt x="454063" y="136169"/>
                  </a:lnTo>
                  <a:lnTo>
                    <a:pt x="427723" y="91554"/>
                  </a:lnTo>
                  <a:lnTo>
                    <a:pt x="416318" y="84061"/>
                  </a:lnTo>
                  <a:lnTo>
                    <a:pt x="416318" y="176834"/>
                  </a:lnTo>
                  <a:lnTo>
                    <a:pt x="416318" y="180492"/>
                  </a:lnTo>
                  <a:lnTo>
                    <a:pt x="405358" y="225742"/>
                  </a:lnTo>
                  <a:lnTo>
                    <a:pt x="371246" y="244360"/>
                  </a:lnTo>
                  <a:lnTo>
                    <a:pt x="358914" y="243001"/>
                  </a:lnTo>
                  <a:lnTo>
                    <a:pt x="348310" y="238925"/>
                  </a:lnTo>
                  <a:lnTo>
                    <a:pt x="339420" y="232130"/>
                  </a:lnTo>
                  <a:lnTo>
                    <a:pt x="332257" y="222605"/>
                  </a:lnTo>
                  <a:lnTo>
                    <a:pt x="332257" y="135229"/>
                  </a:lnTo>
                  <a:lnTo>
                    <a:pt x="339344" y="125564"/>
                  </a:lnTo>
                  <a:lnTo>
                    <a:pt x="348145" y="118656"/>
                  </a:lnTo>
                  <a:lnTo>
                    <a:pt x="358660" y="114515"/>
                  </a:lnTo>
                  <a:lnTo>
                    <a:pt x="370890" y="113131"/>
                  </a:lnTo>
                  <a:lnTo>
                    <a:pt x="381863" y="114287"/>
                  </a:lnTo>
                  <a:lnTo>
                    <a:pt x="410159" y="141439"/>
                  </a:lnTo>
                  <a:lnTo>
                    <a:pt x="416318" y="176834"/>
                  </a:lnTo>
                  <a:lnTo>
                    <a:pt x="416318" y="84061"/>
                  </a:lnTo>
                  <a:lnTo>
                    <a:pt x="414121" y="82613"/>
                  </a:lnTo>
                  <a:lnTo>
                    <a:pt x="398348" y="77304"/>
                  </a:lnTo>
                  <a:lnTo>
                    <a:pt x="380288" y="75539"/>
                  </a:lnTo>
                  <a:lnTo>
                    <a:pt x="363258" y="76542"/>
                  </a:lnTo>
                  <a:lnTo>
                    <a:pt x="349199" y="79540"/>
                  </a:lnTo>
                  <a:lnTo>
                    <a:pt x="338150" y="84543"/>
                  </a:lnTo>
                  <a:lnTo>
                    <a:pt x="330085" y="91554"/>
                  </a:lnTo>
                  <a:lnTo>
                    <a:pt x="329120" y="79019"/>
                  </a:lnTo>
                  <a:lnTo>
                    <a:pt x="289445" y="79019"/>
                  </a:lnTo>
                  <a:lnTo>
                    <a:pt x="289445" y="350177"/>
                  </a:lnTo>
                  <a:lnTo>
                    <a:pt x="332257" y="350177"/>
                  </a:lnTo>
                  <a:lnTo>
                    <a:pt x="332257" y="267766"/>
                  </a:lnTo>
                  <a:lnTo>
                    <a:pt x="339928" y="273672"/>
                  </a:lnTo>
                  <a:lnTo>
                    <a:pt x="350570" y="277888"/>
                  </a:lnTo>
                  <a:lnTo>
                    <a:pt x="364210" y="280416"/>
                  </a:lnTo>
                  <a:lnTo>
                    <a:pt x="380822" y="281254"/>
                  </a:lnTo>
                  <a:lnTo>
                    <a:pt x="398564" y="279450"/>
                  </a:lnTo>
                  <a:lnTo>
                    <a:pt x="414147" y="274040"/>
                  </a:lnTo>
                  <a:lnTo>
                    <a:pt x="423443" y="267766"/>
                  </a:lnTo>
                  <a:lnTo>
                    <a:pt x="427545" y="265010"/>
                  </a:lnTo>
                  <a:lnTo>
                    <a:pt x="438772" y="252374"/>
                  </a:lnTo>
                  <a:lnTo>
                    <a:pt x="443420" y="244360"/>
                  </a:lnTo>
                  <a:lnTo>
                    <a:pt x="447687" y="237007"/>
                  </a:lnTo>
                  <a:lnTo>
                    <a:pt x="454050" y="219913"/>
                  </a:lnTo>
                  <a:lnTo>
                    <a:pt x="457860" y="201066"/>
                  </a:lnTo>
                  <a:lnTo>
                    <a:pt x="459143" y="180492"/>
                  </a:lnTo>
                  <a:lnTo>
                    <a:pt x="459143" y="176834"/>
                  </a:lnTo>
                  <a:close/>
                </a:path>
              </a:pathLst>
            </a:custGeom>
            <a:solidFill>
              <a:srgbClr val="000000"/>
            </a:solidFill>
            <a:ln>
              <a:noFill/>
            </a:ln>
          </p:spPr>
        </p:sp>
      </p:grpSp>
      <p:grpSp>
        <p:nvGrpSpPr>
          <p:cNvPr id="1014" name="Google Shape;1014;p61"/>
          <p:cNvGrpSpPr/>
          <p:nvPr/>
        </p:nvGrpSpPr>
        <p:grpSpPr>
          <a:xfrm>
            <a:off x="3540960" y="3327480"/>
            <a:ext cx="556920" cy="280800"/>
            <a:chOff x="3540960" y="3327480"/>
            <a:chExt cx="556920" cy="280800"/>
          </a:xfrm>
        </p:grpSpPr>
        <p:pic>
          <p:nvPicPr>
            <p:cNvPr id="1015" name="Google Shape;1015;p61"/>
            <p:cNvPicPr preferRelativeResize="0"/>
            <p:nvPr/>
          </p:nvPicPr>
          <p:blipFill rotWithShape="1">
            <a:blip r:embed="rId17">
              <a:alphaModFix/>
            </a:blip>
            <a:srcRect b="0" l="0" r="0" t="0"/>
            <a:stretch/>
          </p:blipFill>
          <p:spPr>
            <a:xfrm>
              <a:off x="3540960" y="3403080"/>
              <a:ext cx="165600" cy="205200"/>
            </a:xfrm>
            <a:prstGeom prst="rect">
              <a:avLst/>
            </a:prstGeom>
            <a:noFill/>
            <a:ln>
              <a:noFill/>
            </a:ln>
          </p:spPr>
        </p:pic>
        <p:pic>
          <p:nvPicPr>
            <p:cNvPr id="1016" name="Google Shape;1016;p61"/>
            <p:cNvPicPr preferRelativeResize="0"/>
            <p:nvPr/>
          </p:nvPicPr>
          <p:blipFill rotWithShape="1">
            <a:blip r:embed="rId18">
              <a:alphaModFix/>
            </a:blip>
            <a:srcRect b="0" l="0" r="0" t="0"/>
            <a:stretch/>
          </p:blipFill>
          <p:spPr>
            <a:xfrm>
              <a:off x="3736080" y="3403080"/>
              <a:ext cx="158040" cy="201960"/>
            </a:xfrm>
            <a:prstGeom prst="rect">
              <a:avLst/>
            </a:prstGeom>
            <a:noFill/>
            <a:ln>
              <a:noFill/>
            </a:ln>
          </p:spPr>
        </p:pic>
        <p:sp>
          <p:nvSpPr>
            <p:cNvPr id="1017" name="Google Shape;1017;p61"/>
            <p:cNvSpPr/>
            <p:nvPr/>
          </p:nvSpPr>
          <p:spPr>
            <a:xfrm>
              <a:off x="3928680" y="3327480"/>
              <a:ext cx="169200" cy="280800"/>
            </a:xfrm>
            <a:custGeom>
              <a:rect b="b" l="l" r="r" t="t"/>
              <a:pathLst>
                <a:path extrusionOk="0" h="281304"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1018" name="Google Shape;1018;p61"/>
          <p:cNvGrpSpPr/>
          <p:nvPr/>
        </p:nvGrpSpPr>
        <p:grpSpPr>
          <a:xfrm>
            <a:off x="4222440" y="3337920"/>
            <a:ext cx="1175400" cy="270720"/>
            <a:chOff x="4222440" y="3337920"/>
            <a:chExt cx="1175400" cy="270720"/>
          </a:xfrm>
        </p:grpSpPr>
        <p:sp>
          <p:nvSpPr>
            <p:cNvPr id="1019" name="Google Shape;1019;p61"/>
            <p:cNvSpPr/>
            <p:nvPr/>
          </p:nvSpPr>
          <p:spPr>
            <a:xfrm>
              <a:off x="4222440" y="3337920"/>
              <a:ext cx="205920" cy="270720"/>
            </a:xfrm>
            <a:custGeom>
              <a:rect b="b" l="l" r="r" t="t"/>
              <a:pathLst>
                <a:path extrusionOk="0" h="271145" w="20637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0"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000000"/>
            </a:solidFill>
            <a:ln>
              <a:noFill/>
            </a:ln>
          </p:spPr>
        </p:sp>
        <p:pic>
          <p:nvPicPr>
            <p:cNvPr id="1020" name="Google Shape;1020;p61"/>
            <p:cNvPicPr preferRelativeResize="0"/>
            <p:nvPr/>
          </p:nvPicPr>
          <p:blipFill rotWithShape="1">
            <a:blip r:embed="rId19">
              <a:alphaModFix/>
            </a:blip>
            <a:srcRect b="0" l="0" r="0" t="0"/>
            <a:stretch/>
          </p:blipFill>
          <p:spPr>
            <a:xfrm>
              <a:off x="4451400" y="3403080"/>
              <a:ext cx="181440" cy="205200"/>
            </a:xfrm>
            <a:prstGeom prst="rect">
              <a:avLst/>
            </a:prstGeom>
            <a:noFill/>
            <a:ln>
              <a:noFill/>
            </a:ln>
          </p:spPr>
        </p:pic>
        <p:pic>
          <p:nvPicPr>
            <p:cNvPr id="1021" name="Google Shape;1021;p61"/>
            <p:cNvPicPr preferRelativeResize="0"/>
            <p:nvPr/>
          </p:nvPicPr>
          <p:blipFill rotWithShape="1">
            <a:blip r:embed="rId15">
              <a:alphaModFix/>
            </a:blip>
            <a:srcRect b="0" l="0" r="0" t="0"/>
            <a:stretch/>
          </p:blipFill>
          <p:spPr>
            <a:xfrm>
              <a:off x="4660560" y="3403080"/>
              <a:ext cx="158040" cy="201960"/>
            </a:xfrm>
            <a:prstGeom prst="rect">
              <a:avLst/>
            </a:prstGeom>
            <a:noFill/>
            <a:ln>
              <a:noFill/>
            </a:ln>
          </p:spPr>
        </p:pic>
        <p:pic>
          <p:nvPicPr>
            <p:cNvPr id="1022" name="Google Shape;1022;p61"/>
            <p:cNvPicPr preferRelativeResize="0"/>
            <p:nvPr/>
          </p:nvPicPr>
          <p:blipFill rotWithShape="1">
            <a:blip r:embed="rId20">
              <a:alphaModFix/>
            </a:blip>
            <a:srcRect b="0" l="0" r="0" t="0"/>
            <a:stretch/>
          </p:blipFill>
          <p:spPr>
            <a:xfrm>
              <a:off x="4853160" y="3403080"/>
              <a:ext cx="159840" cy="205200"/>
            </a:xfrm>
            <a:prstGeom prst="rect">
              <a:avLst/>
            </a:prstGeom>
            <a:noFill/>
            <a:ln>
              <a:noFill/>
            </a:ln>
          </p:spPr>
        </p:pic>
        <p:pic>
          <p:nvPicPr>
            <p:cNvPr id="1023" name="Google Shape;1023;p61"/>
            <p:cNvPicPr preferRelativeResize="0"/>
            <p:nvPr/>
          </p:nvPicPr>
          <p:blipFill rotWithShape="1">
            <a:blip r:embed="rId21">
              <a:alphaModFix/>
            </a:blip>
            <a:srcRect b="0" l="0" r="0" t="0"/>
            <a:stretch/>
          </p:blipFill>
          <p:spPr>
            <a:xfrm>
              <a:off x="5042160" y="3403080"/>
              <a:ext cx="169920" cy="205200"/>
            </a:xfrm>
            <a:prstGeom prst="rect">
              <a:avLst/>
            </a:prstGeom>
            <a:noFill/>
            <a:ln>
              <a:noFill/>
            </a:ln>
          </p:spPr>
        </p:pic>
        <p:pic>
          <p:nvPicPr>
            <p:cNvPr id="1024" name="Google Shape;1024;p61"/>
            <p:cNvPicPr preferRelativeResize="0"/>
            <p:nvPr/>
          </p:nvPicPr>
          <p:blipFill rotWithShape="1">
            <a:blip r:embed="rId18">
              <a:alphaModFix/>
            </a:blip>
            <a:srcRect b="0" l="0" r="0" t="0"/>
            <a:stretch/>
          </p:blipFill>
          <p:spPr>
            <a:xfrm>
              <a:off x="5239800" y="3403080"/>
              <a:ext cx="158040" cy="201960"/>
            </a:xfrm>
            <a:prstGeom prst="rect">
              <a:avLst/>
            </a:prstGeom>
            <a:noFill/>
            <a:ln>
              <a:noFill/>
            </a:ln>
          </p:spPr>
        </p:pic>
      </p:grpSp>
      <p:sp>
        <p:nvSpPr>
          <p:cNvPr id="1025" name="Google Shape;1025;p61"/>
          <p:cNvSpPr/>
          <p:nvPr/>
        </p:nvSpPr>
        <p:spPr>
          <a:xfrm>
            <a:off x="902880" y="3236400"/>
            <a:ext cx="9365400" cy="1721520"/>
          </a:xfrm>
          <a:prstGeom prst="rect">
            <a:avLst/>
          </a:prstGeom>
          <a:noFill/>
          <a:ln>
            <a:noFill/>
          </a:ln>
        </p:spPr>
        <p:txBody>
          <a:bodyPr anchorCtr="0" anchor="t" bIns="0" lIns="0" spcFirstLastPara="1" rIns="0" wrap="square" tIns="30600">
            <a:noAutofit/>
          </a:bodyPr>
          <a:lstStyle/>
          <a:p>
            <a:pPr indent="449964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t: Clear policies and guidelines should be established regarding data ownership and user consent. Users should have control over their data and be informed about how it will be used.</a:t>
            </a:r>
            <a:endParaRPr b="0" i="0" sz="28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62"/>
          <p:cNvSpPr/>
          <p:nvPr/>
        </p:nvSpPr>
        <p:spPr>
          <a:xfrm>
            <a:off x="602280" y="60408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1031" name="Google Shape;1031;p62"/>
          <p:cNvSpPr/>
          <p:nvPr/>
        </p:nvSpPr>
        <p:spPr>
          <a:xfrm>
            <a:off x="602280" y="331488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pic>
        <p:nvPicPr>
          <p:cNvPr id="1032" name="Google Shape;1032;p62"/>
          <p:cNvPicPr preferRelativeResize="0"/>
          <p:nvPr/>
        </p:nvPicPr>
        <p:blipFill rotWithShape="1">
          <a:blip r:embed="rId3">
            <a:alphaModFix/>
          </a:blip>
          <a:srcRect b="0" l="0" r="0" t="0"/>
          <a:stretch/>
        </p:blipFill>
        <p:spPr>
          <a:xfrm>
            <a:off x="924480" y="717120"/>
            <a:ext cx="2149560" cy="339840"/>
          </a:xfrm>
          <a:prstGeom prst="rect">
            <a:avLst/>
          </a:prstGeom>
          <a:noFill/>
          <a:ln>
            <a:noFill/>
          </a:ln>
        </p:spPr>
      </p:pic>
      <p:grpSp>
        <p:nvGrpSpPr>
          <p:cNvPr id="1033" name="Google Shape;1033;p62"/>
          <p:cNvGrpSpPr/>
          <p:nvPr/>
        </p:nvGrpSpPr>
        <p:grpSpPr>
          <a:xfrm>
            <a:off x="3172320" y="703800"/>
            <a:ext cx="556920" cy="280800"/>
            <a:chOff x="3172320" y="703800"/>
            <a:chExt cx="556920" cy="280800"/>
          </a:xfrm>
        </p:grpSpPr>
        <p:pic>
          <p:nvPicPr>
            <p:cNvPr id="1034" name="Google Shape;1034;p62"/>
            <p:cNvPicPr preferRelativeResize="0"/>
            <p:nvPr/>
          </p:nvPicPr>
          <p:blipFill rotWithShape="1">
            <a:blip r:embed="rId4">
              <a:alphaModFix/>
            </a:blip>
            <a:srcRect b="0" l="0" r="0" t="0"/>
            <a:stretch/>
          </p:blipFill>
          <p:spPr>
            <a:xfrm>
              <a:off x="3172320" y="779400"/>
              <a:ext cx="165600" cy="205200"/>
            </a:xfrm>
            <a:prstGeom prst="rect">
              <a:avLst/>
            </a:prstGeom>
            <a:noFill/>
            <a:ln>
              <a:noFill/>
            </a:ln>
          </p:spPr>
        </p:pic>
        <p:pic>
          <p:nvPicPr>
            <p:cNvPr id="1035" name="Google Shape;1035;p62"/>
            <p:cNvPicPr preferRelativeResize="0"/>
            <p:nvPr/>
          </p:nvPicPr>
          <p:blipFill rotWithShape="1">
            <a:blip r:embed="rId5">
              <a:alphaModFix/>
            </a:blip>
            <a:srcRect b="0" l="0" r="0" t="0"/>
            <a:stretch/>
          </p:blipFill>
          <p:spPr>
            <a:xfrm>
              <a:off x="3367440" y="779400"/>
              <a:ext cx="158040" cy="201960"/>
            </a:xfrm>
            <a:prstGeom prst="rect">
              <a:avLst/>
            </a:prstGeom>
            <a:noFill/>
            <a:ln>
              <a:noFill/>
            </a:ln>
          </p:spPr>
        </p:pic>
        <p:sp>
          <p:nvSpPr>
            <p:cNvPr id="1036" name="Google Shape;1036;p62"/>
            <p:cNvSpPr/>
            <p:nvPr/>
          </p:nvSpPr>
          <p:spPr>
            <a:xfrm>
              <a:off x="3560040" y="703800"/>
              <a:ext cx="169200" cy="280800"/>
            </a:xfrm>
            <a:custGeom>
              <a:rect b="b" l="l" r="r" t="t"/>
              <a:pathLst>
                <a:path extrusionOk="0" h="281305"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1037" name="Google Shape;1037;p62"/>
          <p:cNvGrpSpPr/>
          <p:nvPr/>
        </p:nvGrpSpPr>
        <p:grpSpPr>
          <a:xfrm>
            <a:off x="3835800" y="703800"/>
            <a:ext cx="2268000" cy="353520"/>
            <a:chOff x="3835800" y="703800"/>
            <a:chExt cx="2268000" cy="353520"/>
          </a:xfrm>
        </p:grpSpPr>
        <p:sp>
          <p:nvSpPr>
            <p:cNvPr id="1038" name="Google Shape;1038;p62"/>
            <p:cNvSpPr/>
            <p:nvPr/>
          </p:nvSpPr>
          <p:spPr>
            <a:xfrm>
              <a:off x="3835800" y="717480"/>
              <a:ext cx="237600" cy="263880"/>
            </a:xfrm>
            <a:custGeom>
              <a:rect b="b" l="l" r="r" t="t"/>
              <a:pathLst>
                <a:path extrusionOk="0" h="264159" w="238125">
                  <a:moveTo>
                    <a:pt x="45513" y="263854"/>
                  </a:moveTo>
                  <a:lnTo>
                    <a:pt x="0" y="263854"/>
                  </a:lnTo>
                  <a:lnTo>
                    <a:pt x="100598" y="0"/>
                  </a:lnTo>
                  <a:lnTo>
                    <a:pt x="137148" y="0"/>
                  </a:lnTo>
                  <a:lnTo>
                    <a:pt x="160853" y="61960"/>
                  </a:lnTo>
                  <a:lnTo>
                    <a:pt x="118960" y="61960"/>
                  </a:lnTo>
                  <a:lnTo>
                    <a:pt x="83455" y="159600"/>
                  </a:lnTo>
                  <a:lnTo>
                    <a:pt x="198209" y="159600"/>
                  </a:lnTo>
                  <a:lnTo>
                    <a:pt x="212725" y="197542"/>
                  </a:lnTo>
                  <a:lnTo>
                    <a:pt x="69531" y="197542"/>
                  </a:lnTo>
                  <a:lnTo>
                    <a:pt x="45513" y="263854"/>
                  </a:lnTo>
                  <a:close/>
                  <a:moveTo>
                    <a:pt x="198209" y="159600"/>
                  </a:moveTo>
                  <a:lnTo>
                    <a:pt x="154466" y="159600"/>
                  </a:lnTo>
                  <a:lnTo>
                    <a:pt x="118960" y="61960"/>
                  </a:lnTo>
                  <a:lnTo>
                    <a:pt x="160853" y="61960"/>
                  </a:lnTo>
                  <a:lnTo>
                    <a:pt x="198209" y="159600"/>
                  </a:lnTo>
                  <a:close/>
                  <a:moveTo>
                    <a:pt x="238095" y="263854"/>
                  </a:moveTo>
                  <a:lnTo>
                    <a:pt x="192408" y="263854"/>
                  </a:lnTo>
                  <a:lnTo>
                    <a:pt x="168215" y="197542"/>
                  </a:lnTo>
                  <a:lnTo>
                    <a:pt x="212725" y="197542"/>
                  </a:lnTo>
                  <a:lnTo>
                    <a:pt x="238095" y="263854"/>
                  </a:lnTo>
                  <a:close/>
                </a:path>
              </a:pathLst>
            </a:custGeom>
            <a:solidFill>
              <a:srgbClr val="000000"/>
            </a:solidFill>
            <a:ln>
              <a:noFill/>
            </a:ln>
          </p:spPr>
        </p:sp>
        <p:pic>
          <p:nvPicPr>
            <p:cNvPr id="1039" name="Google Shape;1039;p62"/>
            <p:cNvPicPr preferRelativeResize="0"/>
            <p:nvPr/>
          </p:nvPicPr>
          <p:blipFill rotWithShape="1">
            <a:blip r:embed="rId6">
              <a:alphaModFix/>
            </a:blip>
            <a:srcRect b="0" l="0" r="0" t="0"/>
            <a:stretch/>
          </p:blipFill>
          <p:spPr>
            <a:xfrm>
              <a:off x="4083120" y="779400"/>
              <a:ext cx="169200" cy="205200"/>
            </a:xfrm>
            <a:prstGeom prst="rect">
              <a:avLst/>
            </a:prstGeom>
            <a:noFill/>
            <a:ln>
              <a:noFill/>
            </a:ln>
          </p:spPr>
        </p:pic>
        <p:pic>
          <p:nvPicPr>
            <p:cNvPr id="1040" name="Google Shape;1040;p62"/>
            <p:cNvPicPr preferRelativeResize="0"/>
            <p:nvPr/>
          </p:nvPicPr>
          <p:blipFill rotWithShape="1">
            <a:blip r:embed="rId6">
              <a:alphaModFix/>
            </a:blip>
            <a:srcRect b="0" l="0" r="0" t="0"/>
            <a:stretch/>
          </p:blipFill>
          <p:spPr>
            <a:xfrm>
              <a:off x="4272480" y="779400"/>
              <a:ext cx="169200" cy="205200"/>
            </a:xfrm>
            <a:prstGeom prst="rect">
              <a:avLst/>
            </a:prstGeom>
            <a:noFill/>
            <a:ln>
              <a:noFill/>
            </a:ln>
          </p:spPr>
        </p:pic>
        <p:pic>
          <p:nvPicPr>
            <p:cNvPr id="1041" name="Google Shape;1041;p62"/>
            <p:cNvPicPr preferRelativeResize="0"/>
            <p:nvPr/>
          </p:nvPicPr>
          <p:blipFill rotWithShape="1">
            <a:blip r:embed="rId7">
              <a:alphaModFix/>
            </a:blip>
            <a:srcRect b="0" l="0" r="0" t="0"/>
            <a:stretch/>
          </p:blipFill>
          <p:spPr>
            <a:xfrm>
              <a:off x="4461480" y="779400"/>
              <a:ext cx="181440" cy="205200"/>
            </a:xfrm>
            <a:prstGeom prst="rect">
              <a:avLst/>
            </a:prstGeom>
            <a:noFill/>
            <a:ln>
              <a:noFill/>
            </a:ln>
          </p:spPr>
        </p:pic>
        <p:pic>
          <p:nvPicPr>
            <p:cNvPr id="1042" name="Google Shape;1042;p62"/>
            <p:cNvPicPr preferRelativeResize="0"/>
            <p:nvPr/>
          </p:nvPicPr>
          <p:blipFill rotWithShape="1">
            <a:blip r:embed="rId8">
              <a:alphaModFix/>
            </a:blip>
            <a:srcRect b="0" l="0" r="0" t="0"/>
            <a:stretch/>
          </p:blipFill>
          <p:spPr>
            <a:xfrm>
              <a:off x="4669920" y="782640"/>
              <a:ext cx="158400" cy="201960"/>
            </a:xfrm>
            <a:prstGeom prst="rect">
              <a:avLst/>
            </a:prstGeom>
            <a:noFill/>
            <a:ln>
              <a:noFill/>
            </a:ln>
          </p:spPr>
        </p:pic>
        <p:pic>
          <p:nvPicPr>
            <p:cNvPr id="1043" name="Google Shape;1043;p62"/>
            <p:cNvPicPr preferRelativeResize="0"/>
            <p:nvPr/>
          </p:nvPicPr>
          <p:blipFill rotWithShape="1">
            <a:blip r:embed="rId9">
              <a:alphaModFix/>
            </a:blip>
            <a:srcRect b="0" l="0" r="0" t="0"/>
            <a:stretch/>
          </p:blipFill>
          <p:spPr>
            <a:xfrm>
              <a:off x="4871160" y="736920"/>
              <a:ext cx="471960" cy="247680"/>
            </a:xfrm>
            <a:prstGeom prst="rect">
              <a:avLst/>
            </a:prstGeom>
            <a:noFill/>
            <a:ln>
              <a:noFill/>
            </a:ln>
          </p:spPr>
        </p:pic>
        <p:sp>
          <p:nvSpPr>
            <p:cNvPr id="1044" name="Google Shape;1044;p62"/>
            <p:cNvSpPr/>
            <p:nvPr/>
          </p:nvSpPr>
          <p:spPr>
            <a:xfrm>
              <a:off x="5372280" y="703800"/>
              <a:ext cx="427680" cy="280800"/>
            </a:xfrm>
            <a:custGeom>
              <a:rect b="b" l="l" r="r" t="t"/>
              <a:pathLst>
                <a:path extrusionOk="0" h="281305" w="427989">
                  <a:moveTo>
                    <a:pt x="170053" y="176834"/>
                  </a:moveTo>
                  <a:lnTo>
                    <a:pt x="164960" y="136169"/>
                  </a:lnTo>
                  <a:lnTo>
                    <a:pt x="138430" y="91452"/>
                  </a:lnTo>
                  <a:lnTo>
                    <a:pt x="135788" y="89725"/>
                  </a:lnTo>
                  <a:lnTo>
                    <a:pt x="127228" y="84124"/>
                  </a:lnTo>
                  <a:lnTo>
                    <a:pt x="127228" y="176834"/>
                  </a:lnTo>
                  <a:lnTo>
                    <a:pt x="127228" y="180492"/>
                  </a:lnTo>
                  <a:lnTo>
                    <a:pt x="126580" y="193281"/>
                  </a:lnTo>
                  <a:lnTo>
                    <a:pt x="110947" y="233260"/>
                  </a:lnTo>
                  <a:lnTo>
                    <a:pt x="83540" y="243497"/>
                  </a:lnTo>
                  <a:lnTo>
                    <a:pt x="76073" y="243027"/>
                  </a:lnTo>
                  <a:lnTo>
                    <a:pt x="42824" y="217906"/>
                  </a:lnTo>
                  <a:lnTo>
                    <a:pt x="42824" y="138366"/>
                  </a:lnTo>
                  <a:lnTo>
                    <a:pt x="75653" y="113601"/>
                  </a:lnTo>
                  <a:lnTo>
                    <a:pt x="83197" y="113131"/>
                  </a:lnTo>
                  <a:lnTo>
                    <a:pt x="94475" y="114287"/>
                  </a:lnTo>
                  <a:lnTo>
                    <a:pt x="121704" y="141414"/>
                  </a:lnTo>
                  <a:lnTo>
                    <a:pt x="127228" y="176834"/>
                  </a:lnTo>
                  <a:lnTo>
                    <a:pt x="127228" y="84124"/>
                  </a:lnTo>
                  <a:lnTo>
                    <a:pt x="124929" y="82613"/>
                  </a:lnTo>
                  <a:lnTo>
                    <a:pt x="109181" y="77304"/>
                  </a:lnTo>
                  <a:lnTo>
                    <a:pt x="91198" y="75539"/>
                  </a:lnTo>
                  <a:lnTo>
                    <a:pt x="74307" y="76428"/>
                  </a:lnTo>
                  <a:lnTo>
                    <a:pt x="60617" y="79082"/>
                  </a:lnTo>
                  <a:lnTo>
                    <a:pt x="50114" y="83515"/>
                  </a:lnTo>
                  <a:lnTo>
                    <a:pt x="42824" y="89725"/>
                  </a:lnTo>
                  <a:lnTo>
                    <a:pt x="42824" y="0"/>
                  </a:lnTo>
                  <a:lnTo>
                    <a:pt x="0" y="0"/>
                  </a:lnTo>
                  <a:lnTo>
                    <a:pt x="0" y="277787"/>
                  </a:lnTo>
                  <a:lnTo>
                    <a:pt x="39598" y="277787"/>
                  </a:lnTo>
                  <a:lnTo>
                    <a:pt x="40640" y="264820"/>
                  </a:lnTo>
                  <a:lnTo>
                    <a:pt x="48552" y="272008"/>
                  </a:lnTo>
                  <a:lnTo>
                    <a:pt x="59677" y="277152"/>
                  </a:lnTo>
                  <a:lnTo>
                    <a:pt x="74015" y="280238"/>
                  </a:lnTo>
                  <a:lnTo>
                    <a:pt x="91554" y="281266"/>
                  </a:lnTo>
                  <a:lnTo>
                    <a:pt x="109308" y="279463"/>
                  </a:lnTo>
                  <a:lnTo>
                    <a:pt x="149593" y="252374"/>
                  </a:lnTo>
                  <a:lnTo>
                    <a:pt x="154762" y="243497"/>
                  </a:lnTo>
                  <a:lnTo>
                    <a:pt x="158546" y="237007"/>
                  </a:lnTo>
                  <a:lnTo>
                    <a:pt x="164934" y="219913"/>
                  </a:lnTo>
                  <a:lnTo>
                    <a:pt x="168770" y="201066"/>
                  </a:lnTo>
                  <a:lnTo>
                    <a:pt x="170053" y="180492"/>
                  </a:lnTo>
                  <a:lnTo>
                    <a:pt x="170053" y="176834"/>
                  </a:lnTo>
                  <a:close/>
                  <a:moveTo>
                    <a:pt x="246100" y="79019"/>
                  </a:moveTo>
                  <a:lnTo>
                    <a:pt x="203288" y="79019"/>
                  </a:lnTo>
                  <a:lnTo>
                    <a:pt x="203288" y="277787"/>
                  </a:lnTo>
                  <a:lnTo>
                    <a:pt x="246100" y="277787"/>
                  </a:lnTo>
                  <a:lnTo>
                    <a:pt x="246100" y="79019"/>
                  </a:lnTo>
                  <a:close/>
                  <a:moveTo>
                    <a:pt x="249415" y="27736"/>
                  </a:moveTo>
                  <a:lnTo>
                    <a:pt x="247269" y="22136"/>
                  </a:lnTo>
                  <a:lnTo>
                    <a:pt x="242976" y="17500"/>
                  </a:lnTo>
                  <a:lnTo>
                    <a:pt x="238683" y="12801"/>
                  </a:lnTo>
                  <a:lnTo>
                    <a:pt x="232702" y="10452"/>
                  </a:lnTo>
                  <a:lnTo>
                    <a:pt x="217208" y="10452"/>
                  </a:lnTo>
                  <a:lnTo>
                    <a:pt x="211213" y="12801"/>
                  </a:lnTo>
                  <a:lnTo>
                    <a:pt x="202907" y="22136"/>
                  </a:lnTo>
                  <a:lnTo>
                    <a:pt x="200850" y="27736"/>
                  </a:lnTo>
                  <a:lnTo>
                    <a:pt x="200875" y="40678"/>
                  </a:lnTo>
                  <a:lnTo>
                    <a:pt x="202907" y="46101"/>
                  </a:lnTo>
                  <a:lnTo>
                    <a:pt x="207035" y="50736"/>
                  </a:lnTo>
                  <a:lnTo>
                    <a:pt x="211213" y="55321"/>
                  </a:lnTo>
                  <a:lnTo>
                    <a:pt x="217208" y="57619"/>
                  </a:lnTo>
                  <a:lnTo>
                    <a:pt x="232702" y="57619"/>
                  </a:lnTo>
                  <a:lnTo>
                    <a:pt x="238683" y="55321"/>
                  </a:lnTo>
                  <a:lnTo>
                    <a:pt x="247269" y="46151"/>
                  </a:lnTo>
                  <a:lnTo>
                    <a:pt x="249415" y="40678"/>
                  </a:lnTo>
                  <a:lnTo>
                    <a:pt x="249415" y="27736"/>
                  </a:lnTo>
                  <a:close/>
                  <a:moveTo>
                    <a:pt x="335216" y="0"/>
                  </a:moveTo>
                  <a:lnTo>
                    <a:pt x="292404" y="0"/>
                  </a:lnTo>
                  <a:lnTo>
                    <a:pt x="292404" y="277787"/>
                  </a:lnTo>
                  <a:lnTo>
                    <a:pt x="335216" y="277787"/>
                  </a:lnTo>
                  <a:lnTo>
                    <a:pt x="335216" y="0"/>
                  </a:lnTo>
                  <a:close/>
                  <a:moveTo>
                    <a:pt x="424332" y="79019"/>
                  </a:moveTo>
                  <a:lnTo>
                    <a:pt x="381508" y="79019"/>
                  </a:lnTo>
                  <a:lnTo>
                    <a:pt x="381508" y="277787"/>
                  </a:lnTo>
                  <a:lnTo>
                    <a:pt x="424332" y="277787"/>
                  </a:lnTo>
                  <a:lnTo>
                    <a:pt x="424332" y="79019"/>
                  </a:lnTo>
                  <a:close/>
                  <a:moveTo>
                    <a:pt x="427634" y="27736"/>
                  </a:moveTo>
                  <a:lnTo>
                    <a:pt x="425488" y="22136"/>
                  </a:lnTo>
                  <a:lnTo>
                    <a:pt x="421195" y="17500"/>
                  </a:lnTo>
                  <a:lnTo>
                    <a:pt x="416902" y="12801"/>
                  </a:lnTo>
                  <a:lnTo>
                    <a:pt x="410921" y="10452"/>
                  </a:lnTo>
                  <a:lnTo>
                    <a:pt x="395439" y="10452"/>
                  </a:lnTo>
                  <a:lnTo>
                    <a:pt x="389432" y="12801"/>
                  </a:lnTo>
                  <a:lnTo>
                    <a:pt x="381139" y="22136"/>
                  </a:lnTo>
                  <a:lnTo>
                    <a:pt x="379082" y="27736"/>
                  </a:lnTo>
                  <a:lnTo>
                    <a:pt x="379095" y="40678"/>
                  </a:lnTo>
                  <a:lnTo>
                    <a:pt x="381139" y="46101"/>
                  </a:lnTo>
                  <a:lnTo>
                    <a:pt x="385254" y="50736"/>
                  </a:lnTo>
                  <a:lnTo>
                    <a:pt x="389432" y="55321"/>
                  </a:lnTo>
                  <a:lnTo>
                    <a:pt x="395439" y="57619"/>
                  </a:lnTo>
                  <a:lnTo>
                    <a:pt x="410921" y="57619"/>
                  </a:lnTo>
                  <a:lnTo>
                    <a:pt x="416902" y="55321"/>
                  </a:lnTo>
                  <a:lnTo>
                    <a:pt x="425488" y="46151"/>
                  </a:lnTo>
                  <a:lnTo>
                    <a:pt x="427634" y="40678"/>
                  </a:lnTo>
                  <a:lnTo>
                    <a:pt x="427634" y="27736"/>
                  </a:lnTo>
                  <a:close/>
                </a:path>
              </a:pathLst>
            </a:custGeom>
            <a:solidFill>
              <a:srgbClr val="000000"/>
            </a:solidFill>
            <a:ln>
              <a:noFill/>
            </a:ln>
          </p:spPr>
        </p:sp>
        <p:pic>
          <p:nvPicPr>
            <p:cNvPr id="1045" name="Google Shape;1045;p62"/>
            <p:cNvPicPr preferRelativeResize="0"/>
            <p:nvPr/>
          </p:nvPicPr>
          <p:blipFill rotWithShape="1">
            <a:blip r:embed="rId10">
              <a:alphaModFix/>
            </a:blip>
            <a:srcRect b="0" l="0" r="0" t="0"/>
            <a:stretch/>
          </p:blipFill>
          <p:spPr>
            <a:xfrm>
              <a:off x="5817240" y="736920"/>
              <a:ext cx="112680" cy="247680"/>
            </a:xfrm>
            <a:prstGeom prst="rect">
              <a:avLst/>
            </a:prstGeom>
            <a:noFill/>
            <a:ln>
              <a:noFill/>
            </a:ln>
          </p:spPr>
        </p:pic>
        <p:sp>
          <p:nvSpPr>
            <p:cNvPr id="1046" name="Google Shape;1046;p62"/>
            <p:cNvSpPr/>
            <p:nvPr/>
          </p:nvSpPr>
          <p:spPr>
            <a:xfrm>
              <a:off x="5928840" y="78264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1" y="245274"/>
                  </a:lnTo>
                  <a:lnTo>
                    <a:pt x="74513" y="260634"/>
                  </a:lnTo>
                  <a:lnTo>
                    <a:pt x="59529" y="270424"/>
                  </a:lnTo>
                  <a:lnTo>
                    <a:pt x="42119" y="274644"/>
                  </a:lnTo>
                  <a:lnTo>
                    <a:pt x="29065" y="274818"/>
                  </a:lnTo>
                  <a:close/>
                </a:path>
              </a:pathLst>
            </a:custGeom>
            <a:solidFill>
              <a:srgbClr val="000000"/>
            </a:solidFill>
            <a:ln>
              <a:noFill/>
            </a:ln>
          </p:spPr>
        </p:sp>
      </p:grpSp>
      <p:sp>
        <p:nvSpPr>
          <p:cNvPr id="1047" name="Google Shape;1047;p62"/>
          <p:cNvSpPr/>
          <p:nvPr/>
        </p:nvSpPr>
        <p:spPr>
          <a:xfrm>
            <a:off x="6081480" y="612360"/>
            <a:ext cx="268812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Companies and</a:t>
            </a:r>
            <a:endParaRPr b="0" i="0" sz="2800" u="none" cap="none" strike="noStrike">
              <a:latin typeface="Arial"/>
              <a:ea typeface="Arial"/>
              <a:cs typeface="Arial"/>
              <a:sym typeface="Arial"/>
            </a:endParaRPr>
          </a:p>
        </p:txBody>
      </p:sp>
      <p:sp>
        <p:nvSpPr>
          <p:cNvPr id="1048" name="Google Shape;1048;p62"/>
          <p:cNvSpPr/>
          <p:nvPr/>
        </p:nvSpPr>
        <p:spPr>
          <a:xfrm>
            <a:off x="902880" y="1035720"/>
            <a:ext cx="8777880" cy="172080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developers must be transparent about how they collect, process, and use data from IoT devices. Establishing accountability mechanisms for any misuse or mishandling of data is crucial.</a:t>
            </a:r>
            <a:endParaRPr b="0" i="0" sz="2800" u="none" cap="none" strike="noStrike">
              <a:latin typeface="Arial"/>
              <a:ea typeface="Arial"/>
              <a:cs typeface="Arial"/>
              <a:sym typeface="Arial"/>
            </a:endParaRPr>
          </a:p>
        </p:txBody>
      </p:sp>
      <p:grpSp>
        <p:nvGrpSpPr>
          <p:cNvPr id="1049" name="Google Shape;1049;p62"/>
          <p:cNvGrpSpPr/>
          <p:nvPr/>
        </p:nvGrpSpPr>
        <p:grpSpPr>
          <a:xfrm>
            <a:off x="945000" y="3425040"/>
            <a:ext cx="648360" cy="270360"/>
            <a:chOff x="945000" y="3425040"/>
            <a:chExt cx="648360" cy="270360"/>
          </a:xfrm>
        </p:grpSpPr>
        <p:sp>
          <p:nvSpPr>
            <p:cNvPr id="1050" name="Google Shape;1050;p62"/>
            <p:cNvSpPr/>
            <p:nvPr/>
          </p:nvSpPr>
          <p:spPr>
            <a:xfrm>
              <a:off x="945000" y="3425040"/>
              <a:ext cx="266400" cy="267120"/>
            </a:xfrm>
            <a:custGeom>
              <a:rect b="b" l="l" r="r" t="t"/>
              <a:pathLst>
                <a:path extrusionOk="0" h="267335" w="266700">
                  <a:moveTo>
                    <a:pt x="182918" y="189014"/>
                  </a:moveTo>
                  <a:lnTo>
                    <a:pt x="182143" y="177800"/>
                  </a:lnTo>
                  <a:lnTo>
                    <a:pt x="179806" y="167233"/>
                  </a:lnTo>
                  <a:lnTo>
                    <a:pt x="175920" y="157302"/>
                  </a:lnTo>
                  <a:lnTo>
                    <a:pt x="170929" y="148805"/>
                  </a:lnTo>
                  <a:lnTo>
                    <a:pt x="170472" y="148018"/>
                  </a:lnTo>
                  <a:lnTo>
                    <a:pt x="164515" y="139992"/>
                  </a:lnTo>
                  <a:lnTo>
                    <a:pt x="158991" y="133896"/>
                  </a:lnTo>
                  <a:lnTo>
                    <a:pt x="153898" y="129768"/>
                  </a:lnTo>
                  <a:lnTo>
                    <a:pt x="149237" y="127571"/>
                  </a:lnTo>
                  <a:lnTo>
                    <a:pt x="152603" y="126123"/>
                  </a:lnTo>
                  <a:lnTo>
                    <a:pt x="157911" y="120434"/>
                  </a:lnTo>
                  <a:lnTo>
                    <a:pt x="164528" y="111379"/>
                  </a:lnTo>
                  <a:lnTo>
                    <a:pt x="165163" y="110515"/>
                  </a:lnTo>
                  <a:lnTo>
                    <a:pt x="169964" y="102755"/>
                  </a:lnTo>
                  <a:lnTo>
                    <a:pt x="173393" y="94462"/>
                  </a:lnTo>
                  <a:lnTo>
                    <a:pt x="175450" y="85610"/>
                  </a:lnTo>
                  <a:lnTo>
                    <a:pt x="176136" y="76225"/>
                  </a:lnTo>
                  <a:lnTo>
                    <a:pt x="174663" y="58534"/>
                  </a:lnTo>
                  <a:lnTo>
                    <a:pt x="152552" y="20878"/>
                  </a:lnTo>
                  <a:lnTo>
                    <a:pt x="139065" y="13055"/>
                  </a:lnTo>
                  <a:lnTo>
                    <a:pt x="139065" y="189357"/>
                  </a:lnTo>
                  <a:lnTo>
                    <a:pt x="138328" y="198183"/>
                  </a:lnTo>
                  <a:lnTo>
                    <a:pt x="113220" y="226860"/>
                  </a:lnTo>
                  <a:lnTo>
                    <a:pt x="93980" y="229565"/>
                  </a:lnTo>
                  <a:lnTo>
                    <a:pt x="44030" y="229565"/>
                  </a:lnTo>
                  <a:lnTo>
                    <a:pt x="44030" y="148805"/>
                  </a:lnTo>
                  <a:lnTo>
                    <a:pt x="95554" y="148805"/>
                  </a:lnTo>
                  <a:lnTo>
                    <a:pt x="133388" y="165392"/>
                  </a:lnTo>
                  <a:lnTo>
                    <a:pt x="139065" y="189357"/>
                  </a:lnTo>
                  <a:lnTo>
                    <a:pt x="139065" y="13055"/>
                  </a:lnTo>
                  <a:lnTo>
                    <a:pt x="132092" y="10515"/>
                  </a:lnTo>
                  <a:lnTo>
                    <a:pt x="132092" y="75882"/>
                  </a:lnTo>
                  <a:lnTo>
                    <a:pt x="131381" y="83781"/>
                  </a:lnTo>
                  <a:lnTo>
                    <a:pt x="98640" y="110794"/>
                  </a:lnTo>
                  <a:lnTo>
                    <a:pt x="89281" y="111379"/>
                  </a:lnTo>
                  <a:lnTo>
                    <a:pt x="44030" y="111379"/>
                  </a:lnTo>
                  <a:lnTo>
                    <a:pt x="44030" y="41414"/>
                  </a:lnTo>
                  <a:lnTo>
                    <a:pt x="90246" y="41414"/>
                  </a:lnTo>
                  <a:lnTo>
                    <a:pt x="108559" y="43865"/>
                  </a:lnTo>
                  <a:lnTo>
                    <a:pt x="121627" y="50419"/>
                  </a:lnTo>
                  <a:lnTo>
                    <a:pt x="129476" y="61099"/>
                  </a:lnTo>
                  <a:lnTo>
                    <a:pt x="132092" y="75882"/>
                  </a:lnTo>
                  <a:lnTo>
                    <a:pt x="132092" y="10515"/>
                  </a:lnTo>
                  <a:lnTo>
                    <a:pt x="124675" y="7823"/>
                  </a:lnTo>
                  <a:lnTo>
                    <a:pt x="107530" y="4559"/>
                  </a:lnTo>
                  <a:lnTo>
                    <a:pt x="88239" y="3479"/>
                  </a:lnTo>
                  <a:lnTo>
                    <a:pt x="0" y="3479"/>
                  </a:lnTo>
                  <a:lnTo>
                    <a:pt x="0" y="267335"/>
                  </a:lnTo>
                  <a:lnTo>
                    <a:pt x="93980" y="267335"/>
                  </a:lnTo>
                  <a:lnTo>
                    <a:pt x="145072" y="255968"/>
                  </a:lnTo>
                  <a:lnTo>
                    <a:pt x="172720" y="229565"/>
                  </a:lnTo>
                  <a:lnTo>
                    <a:pt x="181381" y="206870"/>
                  </a:lnTo>
                  <a:lnTo>
                    <a:pt x="182918" y="189014"/>
                  </a:lnTo>
                  <a:close/>
                  <a:moveTo>
                    <a:pt x="263334" y="68567"/>
                  </a:moveTo>
                  <a:lnTo>
                    <a:pt x="220510" y="68567"/>
                  </a:lnTo>
                  <a:lnTo>
                    <a:pt x="220510" y="267335"/>
                  </a:lnTo>
                  <a:lnTo>
                    <a:pt x="263334" y="267335"/>
                  </a:lnTo>
                  <a:lnTo>
                    <a:pt x="263334" y="68567"/>
                  </a:lnTo>
                  <a:close/>
                  <a:moveTo>
                    <a:pt x="266636" y="17284"/>
                  </a:moveTo>
                  <a:lnTo>
                    <a:pt x="264490" y="11684"/>
                  </a:lnTo>
                  <a:lnTo>
                    <a:pt x="260197" y="7048"/>
                  </a:lnTo>
                  <a:lnTo>
                    <a:pt x="255905" y="2349"/>
                  </a:lnTo>
                  <a:lnTo>
                    <a:pt x="249923" y="0"/>
                  </a:lnTo>
                  <a:lnTo>
                    <a:pt x="234442" y="0"/>
                  </a:lnTo>
                  <a:lnTo>
                    <a:pt x="228434" y="2349"/>
                  </a:lnTo>
                  <a:lnTo>
                    <a:pt x="220141" y="11684"/>
                  </a:lnTo>
                  <a:lnTo>
                    <a:pt x="218071" y="17284"/>
                  </a:lnTo>
                  <a:lnTo>
                    <a:pt x="218097" y="30226"/>
                  </a:lnTo>
                  <a:lnTo>
                    <a:pt x="220141" y="35648"/>
                  </a:lnTo>
                  <a:lnTo>
                    <a:pt x="224256" y="40284"/>
                  </a:lnTo>
                  <a:lnTo>
                    <a:pt x="228434" y="44869"/>
                  </a:lnTo>
                  <a:lnTo>
                    <a:pt x="234442" y="47155"/>
                  </a:lnTo>
                  <a:lnTo>
                    <a:pt x="249923" y="47155"/>
                  </a:lnTo>
                  <a:lnTo>
                    <a:pt x="255905" y="44869"/>
                  </a:lnTo>
                  <a:lnTo>
                    <a:pt x="264490" y="35699"/>
                  </a:lnTo>
                  <a:lnTo>
                    <a:pt x="266636" y="30226"/>
                  </a:lnTo>
                  <a:lnTo>
                    <a:pt x="266636" y="17284"/>
                  </a:lnTo>
                  <a:close/>
                </a:path>
              </a:pathLst>
            </a:custGeom>
            <a:solidFill>
              <a:srgbClr val="000000"/>
            </a:solidFill>
            <a:ln>
              <a:noFill/>
            </a:ln>
          </p:spPr>
        </p:sp>
        <p:pic>
          <p:nvPicPr>
            <p:cNvPr id="1051" name="Google Shape;1051;p62"/>
            <p:cNvPicPr preferRelativeResize="0"/>
            <p:nvPr/>
          </p:nvPicPr>
          <p:blipFill rotWithShape="1">
            <a:blip r:embed="rId4">
              <a:alphaModFix/>
            </a:blip>
            <a:srcRect b="0" l="0" r="0" t="0"/>
            <a:stretch/>
          </p:blipFill>
          <p:spPr>
            <a:xfrm>
              <a:off x="1246320" y="3490200"/>
              <a:ext cx="165600" cy="205200"/>
            </a:xfrm>
            <a:prstGeom prst="rect">
              <a:avLst/>
            </a:prstGeom>
            <a:noFill/>
            <a:ln>
              <a:noFill/>
            </a:ln>
          </p:spPr>
        </p:pic>
        <p:pic>
          <p:nvPicPr>
            <p:cNvPr id="1052" name="Google Shape;1052;p62"/>
            <p:cNvPicPr preferRelativeResize="0"/>
            <p:nvPr/>
          </p:nvPicPr>
          <p:blipFill rotWithShape="1">
            <a:blip r:embed="rId11">
              <a:alphaModFix/>
            </a:blip>
            <a:srcRect b="0" l="0" r="0" t="0"/>
            <a:stretch/>
          </p:blipFill>
          <p:spPr>
            <a:xfrm>
              <a:off x="1433520" y="3490200"/>
              <a:ext cx="159840" cy="205200"/>
            </a:xfrm>
            <a:prstGeom prst="rect">
              <a:avLst/>
            </a:prstGeom>
            <a:noFill/>
            <a:ln>
              <a:noFill/>
            </a:ln>
          </p:spPr>
        </p:pic>
      </p:grpSp>
      <p:grpSp>
        <p:nvGrpSpPr>
          <p:cNvPr id="1053" name="Google Shape;1053;p62"/>
          <p:cNvGrpSpPr/>
          <p:nvPr/>
        </p:nvGrpSpPr>
        <p:grpSpPr>
          <a:xfrm>
            <a:off x="1714320" y="3414600"/>
            <a:ext cx="556560" cy="280800"/>
            <a:chOff x="1714320" y="3414600"/>
            <a:chExt cx="556560" cy="280800"/>
          </a:xfrm>
        </p:grpSpPr>
        <p:pic>
          <p:nvPicPr>
            <p:cNvPr id="1054" name="Google Shape;1054;p62"/>
            <p:cNvPicPr preferRelativeResize="0"/>
            <p:nvPr/>
          </p:nvPicPr>
          <p:blipFill rotWithShape="1">
            <a:blip r:embed="rId4">
              <a:alphaModFix/>
            </a:blip>
            <a:srcRect b="0" l="0" r="0" t="0"/>
            <a:stretch/>
          </p:blipFill>
          <p:spPr>
            <a:xfrm>
              <a:off x="1714320" y="3490200"/>
              <a:ext cx="165600" cy="205200"/>
            </a:xfrm>
            <a:prstGeom prst="rect">
              <a:avLst/>
            </a:prstGeom>
            <a:noFill/>
            <a:ln>
              <a:noFill/>
            </a:ln>
          </p:spPr>
        </p:pic>
        <p:pic>
          <p:nvPicPr>
            <p:cNvPr id="1055" name="Google Shape;1055;p62"/>
            <p:cNvPicPr preferRelativeResize="0"/>
            <p:nvPr/>
          </p:nvPicPr>
          <p:blipFill rotWithShape="1">
            <a:blip r:embed="rId5">
              <a:alphaModFix/>
            </a:blip>
            <a:srcRect b="0" l="0" r="0" t="0"/>
            <a:stretch/>
          </p:blipFill>
          <p:spPr>
            <a:xfrm>
              <a:off x="1909080" y="3490200"/>
              <a:ext cx="158040" cy="201960"/>
            </a:xfrm>
            <a:prstGeom prst="rect">
              <a:avLst/>
            </a:prstGeom>
            <a:noFill/>
            <a:ln>
              <a:noFill/>
            </a:ln>
          </p:spPr>
        </p:pic>
        <p:sp>
          <p:nvSpPr>
            <p:cNvPr id="1056" name="Google Shape;1056;p62"/>
            <p:cNvSpPr/>
            <p:nvPr/>
          </p:nvSpPr>
          <p:spPr>
            <a:xfrm>
              <a:off x="2101680" y="3414600"/>
              <a:ext cx="169200" cy="280800"/>
            </a:xfrm>
            <a:custGeom>
              <a:rect b="b" l="l" r="r" t="t"/>
              <a:pathLst>
                <a:path extrusionOk="0" h="281304"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1057" name="Google Shape;1057;p62"/>
          <p:cNvGrpSpPr/>
          <p:nvPr/>
        </p:nvGrpSpPr>
        <p:grpSpPr>
          <a:xfrm>
            <a:off x="2404080" y="3425040"/>
            <a:ext cx="1321920" cy="270360"/>
            <a:chOff x="2404080" y="3425040"/>
            <a:chExt cx="1321920" cy="270360"/>
          </a:xfrm>
        </p:grpSpPr>
        <p:pic>
          <p:nvPicPr>
            <p:cNvPr id="1058" name="Google Shape;1058;p62"/>
            <p:cNvPicPr preferRelativeResize="0"/>
            <p:nvPr/>
          </p:nvPicPr>
          <p:blipFill rotWithShape="1">
            <a:blip r:embed="rId12">
              <a:alphaModFix/>
            </a:blip>
            <a:srcRect b="0" l="0" r="0" t="0"/>
            <a:stretch/>
          </p:blipFill>
          <p:spPr>
            <a:xfrm>
              <a:off x="2404080" y="3427920"/>
              <a:ext cx="349560" cy="267480"/>
            </a:xfrm>
            <a:prstGeom prst="rect">
              <a:avLst/>
            </a:prstGeom>
            <a:noFill/>
            <a:ln>
              <a:noFill/>
            </a:ln>
          </p:spPr>
        </p:pic>
        <p:sp>
          <p:nvSpPr>
            <p:cNvPr id="1059" name="Google Shape;1059;p62"/>
            <p:cNvSpPr/>
            <p:nvPr/>
          </p:nvSpPr>
          <p:spPr>
            <a:xfrm>
              <a:off x="2783520" y="342504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1060" name="Google Shape;1060;p62"/>
            <p:cNvPicPr preferRelativeResize="0"/>
            <p:nvPr/>
          </p:nvPicPr>
          <p:blipFill rotWithShape="1">
            <a:blip r:embed="rId13">
              <a:alphaModFix/>
            </a:blip>
            <a:srcRect b="0" l="0" r="0" t="0"/>
            <a:stretch/>
          </p:blipFill>
          <p:spPr>
            <a:xfrm>
              <a:off x="2872440" y="3490200"/>
              <a:ext cx="101160" cy="201960"/>
            </a:xfrm>
            <a:prstGeom prst="rect">
              <a:avLst/>
            </a:prstGeom>
            <a:noFill/>
            <a:ln>
              <a:noFill/>
            </a:ln>
          </p:spPr>
        </p:pic>
        <p:pic>
          <p:nvPicPr>
            <p:cNvPr id="1061" name="Google Shape;1061;p62"/>
            <p:cNvPicPr preferRelativeResize="0"/>
            <p:nvPr/>
          </p:nvPicPr>
          <p:blipFill rotWithShape="1">
            <a:blip r:embed="rId5">
              <a:alphaModFix/>
            </a:blip>
            <a:srcRect b="0" l="0" r="0" t="0"/>
            <a:stretch/>
          </p:blipFill>
          <p:spPr>
            <a:xfrm>
              <a:off x="2994840" y="3490200"/>
              <a:ext cx="158040" cy="201960"/>
            </a:xfrm>
            <a:prstGeom prst="rect">
              <a:avLst/>
            </a:prstGeom>
            <a:noFill/>
            <a:ln>
              <a:noFill/>
            </a:ln>
          </p:spPr>
        </p:pic>
        <p:pic>
          <p:nvPicPr>
            <p:cNvPr id="1062" name="Google Shape;1062;p62"/>
            <p:cNvPicPr preferRelativeResize="0"/>
            <p:nvPr/>
          </p:nvPicPr>
          <p:blipFill rotWithShape="1">
            <a:blip r:embed="rId14">
              <a:alphaModFix/>
            </a:blip>
            <a:srcRect b="0" l="0" r="0" t="0"/>
            <a:stretch/>
          </p:blipFill>
          <p:spPr>
            <a:xfrm>
              <a:off x="3187080" y="3490200"/>
              <a:ext cx="169920" cy="205200"/>
            </a:xfrm>
            <a:prstGeom prst="rect">
              <a:avLst/>
            </a:prstGeom>
            <a:noFill/>
            <a:ln>
              <a:noFill/>
            </a:ln>
          </p:spPr>
        </p:pic>
        <p:pic>
          <p:nvPicPr>
            <p:cNvPr id="1063" name="Google Shape;1063;p62"/>
            <p:cNvPicPr preferRelativeResize="0"/>
            <p:nvPr/>
          </p:nvPicPr>
          <p:blipFill rotWithShape="1">
            <a:blip r:embed="rId11">
              <a:alphaModFix/>
            </a:blip>
            <a:srcRect b="0" l="0" r="0" t="0"/>
            <a:stretch/>
          </p:blipFill>
          <p:spPr>
            <a:xfrm>
              <a:off x="3376800" y="3490200"/>
              <a:ext cx="159840" cy="205200"/>
            </a:xfrm>
            <a:prstGeom prst="rect">
              <a:avLst/>
            </a:prstGeom>
            <a:noFill/>
            <a:ln>
              <a:noFill/>
            </a:ln>
          </p:spPr>
        </p:pic>
        <p:pic>
          <p:nvPicPr>
            <p:cNvPr id="1064" name="Google Shape;1064;p62"/>
            <p:cNvPicPr preferRelativeResize="0"/>
            <p:nvPr/>
          </p:nvPicPr>
          <p:blipFill rotWithShape="1">
            <a:blip r:embed="rId15">
              <a:alphaModFix/>
            </a:blip>
            <a:srcRect b="0" l="0" r="0" t="0"/>
            <a:stretch/>
          </p:blipFill>
          <p:spPr>
            <a:xfrm>
              <a:off x="3566160" y="3490200"/>
              <a:ext cx="159840" cy="205200"/>
            </a:xfrm>
            <a:prstGeom prst="rect">
              <a:avLst/>
            </a:prstGeom>
            <a:noFill/>
            <a:ln>
              <a:noFill/>
            </a:ln>
          </p:spPr>
        </p:pic>
      </p:grpSp>
      <p:sp>
        <p:nvSpPr>
          <p:cNvPr id="1065" name="Google Shape;1065;p62"/>
          <p:cNvSpPr/>
          <p:nvPr/>
        </p:nvSpPr>
        <p:spPr>
          <a:xfrm>
            <a:off x="902880" y="3323160"/>
            <a:ext cx="9069840" cy="2144160"/>
          </a:xfrm>
          <a:prstGeom prst="rect">
            <a:avLst/>
          </a:prstGeom>
          <a:noFill/>
          <a:ln>
            <a:noFill/>
          </a:ln>
        </p:spPr>
        <p:txBody>
          <a:bodyPr anchorCtr="0" anchor="t" bIns="0" lIns="0" spcFirstLastPara="1" rIns="0" wrap="square" tIns="30600">
            <a:noAutofit/>
          </a:bodyPr>
          <a:lstStyle/>
          <a:p>
            <a:pPr indent="282312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The data collected by IoT devices may contain inherent biases, leading to discriminatory outcomes in decision-making processes. Efforts should be made to address and mitigate bias to ensure fairness and equity in IoT applications.</a:t>
            </a:r>
            <a:endParaRPr b="0" i="0" sz="2800" u="none" cap="none"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63"/>
          <p:cNvSpPr/>
          <p:nvPr/>
        </p:nvSpPr>
        <p:spPr>
          <a:xfrm>
            <a:off x="602280" y="66744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1071" name="Google Shape;1071;p63"/>
          <p:cNvSpPr/>
          <p:nvPr/>
        </p:nvSpPr>
        <p:spPr>
          <a:xfrm>
            <a:off x="602280" y="295488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1072" name="Google Shape;1072;p63"/>
          <p:cNvGrpSpPr/>
          <p:nvPr/>
        </p:nvGrpSpPr>
        <p:grpSpPr>
          <a:xfrm>
            <a:off x="947520" y="780840"/>
            <a:ext cx="483480" cy="267120"/>
            <a:chOff x="947520" y="780840"/>
            <a:chExt cx="483480" cy="267120"/>
          </a:xfrm>
        </p:grpSpPr>
        <p:sp>
          <p:nvSpPr>
            <p:cNvPr id="1073" name="Google Shape;1073;p63"/>
            <p:cNvSpPr/>
            <p:nvPr/>
          </p:nvSpPr>
          <p:spPr>
            <a:xfrm>
              <a:off x="947520" y="781200"/>
              <a:ext cx="43920" cy="263880"/>
            </a:xfrm>
            <a:custGeom>
              <a:rect b="b" l="l" r="r" t="t"/>
              <a:pathLst>
                <a:path extrusionOk="0" h="264159" w="44450">
                  <a:moveTo>
                    <a:pt x="44033" y="263854"/>
                  </a:moveTo>
                  <a:lnTo>
                    <a:pt x="0" y="263854"/>
                  </a:lnTo>
                  <a:lnTo>
                    <a:pt x="0" y="0"/>
                  </a:lnTo>
                  <a:lnTo>
                    <a:pt x="44033" y="0"/>
                  </a:lnTo>
                  <a:lnTo>
                    <a:pt x="44033" y="263854"/>
                  </a:lnTo>
                  <a:close/>
                </a:path>
              </a:pathLst>
            </a:custGeom>
            <a:solidFill>
              <a:srgbClr val="000000"/>
            </a:solidFill>
            <a:ln>
              <a:noFill/>
            </a:ln>
          </p:spPr>
        </p:sp>
        <p:pic>
          <p:nvPicPr>
            <p:cNvPr id="1074" name="Google Shape;1074;p63"/>
            <p:cNvPicPr preferRelativeResize="0"/>
            <p:nvPr/>
          </p:nvPicPr>
          <p:blipFill rotWithShape="1">
            <a:blip r:embed="rId3">
              <a:alphaModFix/>
            </a:blip>
            <a:srcRect b="0" l="0" r="0" t="0"/>
            <a:stretch/>
          </p:blipFill>
          <p:spPr>
            <a:xfrm>
              <a:off x="1031760" y="842760"/>
              <a:ext cx="181440" cy="205200"/>
            </a:xfrm>
            <a:prstGeom prst="rect">
              <a:avLst/>
            </a:prstGeom>
            <a:noFill/>
            <a:ln>
              <a:noFill/>
            </a:ln>
          </p:spPr>
        </p:pic>
        <p:sp>
          <p:nvSpPr>
            <p:cNvPr id="1075" name="Google Shape;1075;p63"/>
            <p:cNvSpPr/>
            <p:nvPr/>
          </p:nvSpPr>
          <p:spPr>
            <a:xfrm>
              <a:off x="1225080" y="780840"/>
              <a:ext cx="205920" cy="263880"/>
            </a:xfrm>
            <a:custGeom>
              <a:rect b="b" l="l" r="r" t="t"/>
              <a:pathLst>
                <a:path extrusionOk="0" h="264159" w="206375">
                  <a:moveTo>
                    <a:pt x="206248" y="0"/>
                  </a:moveTo>
                  <a:lnTo>
                    <a:pt x="0" y="0"/>
                  </a:lnTo>
                  <a:lnTo>
                    <a:pt x="0" y="38100"/>
                  </a:lnTo>
                  <a:lnTo>
                    <a:pt x="81280" y="38100"/>
                  </a:lnTo>
                  <a:lnTo>
                    <a:pt x="81280" y="264160"/>
                  </a:lnTo>
                  <a:lnTo>
                    <a:pt x="124790" y="264160"/>
                  </a:lnTo>
                  <a:lnTo>
                    <a:pt x="124790" y="38100"/>
                  </a:lnTo>
                  <a:lnTo>
                    <a:pt x="206248" y="38100"/>
                  </a:lnTo>
                  <a:lnTo>
                    <a:pt x="206248" y="0"/>
                  </a:lnTo>
                  <a:close/>
                </a:path>
              </a:pathLst>
            </a:custGeom>
            <a:solidFill>
              <a:srgbClr val="000000"/>
            </a:solidFill>
            <a:ln>
              <a:noFill/>
            </a:ln>
          </p:spPr>
        </p:sp>
      </p:grpSp>
      <p:grpSp>
        <p:nvGrpSpPr>
          <p:cNvPr id="1076" name="Google Shape;1076;p63"/>
          <p:cNvGrpSpPr/>
          <p:nvPr/>
        </p:nvGrpSpPr>
        <p:grpSpPr>
          <a:xfrm>
            <a:off x="1519920" y="767160"/>
            <a:ext cx="2022840" cy="353880"/>
            <a:chOff x="1519920" y="767160"/>
            <a:chExt cx="2022840" cy="353880"/>
          </a:xfrm>
        </p:grpSpPr>
        <p:pic>
          <p:nvPicPr>
            <p:cNvPr id="1077" name="Google Shape;1077;p63"/>
            <p:cNvPicPr preferRelativeResize="0"/>
            <p:nvPr/>
          </p:nvPicPr>
          <p:blipFill rotWithShape="1">
            <a:blip r:embed="rId4">
              <a:alphaModFix/>
            </a:blip>
            <a:srcRect b="0" l="0" r="0" t="0"/>
            <a:stretch/>
          </p:blipFill>
          <p:spPr>
            <a:xfrm>
              <a:off x="1519920" y="767160"/>
              <a:ext cx="1540440" cy="280800"/>
            </a:xfrm>
            <a:prstGeom prst="rect">
              <a:avLst/>
            </a:prstGeom>
            <a:noFill/>
            <a:ln>
              <a:noFill/>
            </a:ln>
          </p:spPr>
        </p:pic>
        <p:sp>
          <p:nvSpPr>
            <p:cNvPr id="1078" name="Google Shape;1078;p63"/>
            <p:cNvSpPr/>
            <p:nvPr/>
          </p:nvSpPr>
          <p:spPr>
            <a:xfrm>
              <a:off x="3103560" y="767160"/>
              <a:ext cx="135000" cy="277920"/>
            </a:xfrm>
            <a:custGeom>
              <a:rect b="b" l="l" r="r" t="t"/>
              <a:pathLst>
                <a:path extrusionOk="0" h="278130" w="135255">
                  <a:moveTo>
                    <a:pt x="42811" y="0"/>
                  </a:moveTo>
                  <a:lnTo>
                    <a:pt x="0" y="0"/>
                  </a:lnTo>
                  <a:lnTo>
                    <a:pt x="0" y="277774"/>
                  </a:lnTo>
                  <a:lnTo>
                    <a:pt x="42811" y="277774"/>
                  </a:lnTo>
                  <a:lnTo>
                    <a:pt x="42811" y="0"/>
                  </a:lnTo>
                  <a:close/>
                  <a:moveTo>
                    <a:pt x="131927" y="79019"/>
                  </a:moveTo>
                  <a:lnTo>
                    <a:pt x="89103" y="79019"/>
                  </a:lnTo>
                  <a:lnTo>
                    <a:pt x="89103" y="277774"/>
                  </a:lnTo>
                  <a:lnTo>
                    <a:pt x="131927" y="277774"/>
                  </a:lnTo>
                  <a:lnTo>
                    <a:pt x="131927" y="79019"/>
                  </a:lnTo>
                  <a:close/>
                  <a:moveTo>
                    <a:pt x="135229" y="27724"/>
                  </a:moveTo>
                  <a:lnTo>
                    <a:pt x="133083" y="22123"/>
                  </a:lnTo>
                  <a:lnTo>
                    <a:pt x="128790" y="17487"/>
                  </a:lnTo>
                  <a:lnTo>
                    <a:pt x="124498" y="12788"/>
                  </a:lnTo>
                  <a:lnTo>
                    <a:pt x="118529" y="10439"/>
                  </a:lnTo>
                  <a:lnTo>
                    <a:pt x="103035" y="10439"/>
                  </a:lnTo>
                  <a:lnTo>
                    <a:pt x="97028" y="12788"/>
                  </a:lnTo>
                  <a:lnTo>
                    <a:pt x="88734" y="22123"/>
                  </a:lnTo>
                  <a:lnTo>
                    <a:pt x="86677" y="27724"/>
                  </a:lnTo>
                  <a:lnTo>
                    <a:pt x="86690" y="40665"/>
                  </a:lnTo>
                  <a:lnTo>
                    <a:pt x="88734" y="46088"/>
                  </a:lnTo>
                  <a:lnTo>
                    <a:pt x="92849" y="50736"/>
                  </a:lnTo>
                  <a:lnTo>
                    <a:pt x="97028" y="55308"/>
                  </a:lnTo>
                  <a:lnTo>
                    <a:pt x="103035" y="57607"/>
                  </a:lnTo>
                  <a:lnTo>
                    <a:pt x="118529" y="57607"/>
                  </a:lnTo>
                  <a:lnTo>
                    <a:pt x="124498" y="55308"/>
                  </a:lnTo>
                  <a:lnTo>
                    <a:pt x="133083" y="46151"/>
                  </a:lnTo>
                  <a:lnTo>
                    <a:pt x="135229" y="40665"/>
                  </a:lnTo>
                  <a:lnTo>
                    <a:pt x="135229" y="27724"/>
                  </a:lnTo>
                  <a:close/>
                </a:path>
              </a:pathLst>
            </a:custGeom>
            <a:solidFill>
              <a:srgbClr val="000000"/>
            </a:solidFill>
            <a:ln>
              <a:noFill/>
            </a:ln>
          </p:spPr>
        </p:sp>
        <p:pic>
          <p:nvPicPr>
            <p:cNvPr id="1079" name="Google Shape;1079;p63"/>
            <p:cNvPicPr preferRelativeResize="0"/>
            <p:nvPr/>
          </p:nvPicPr>
          <p:blipFill rotWithShape="1">
            <a:blip r:embed="rId5">
              <a:alphaModFix/>
            </a:blip>
            <a:srcRect b="0" l="0" r="0" t="0"/>
            <a:stretch/>
          </p:blipFill>
          <p:spPr>
            <a:xfrm>
              <a:off x="3256200" y="800280"/>
              <a:ext cx="112680" cy="247680"/>
            </a:xfrm>
            <a:prstGeom prst="rect">
              <a:avLst/>
            </a:prstGeom>
            <a:noFill/>
            <a:ln>
              <a:noFill/>
            </a:ln>
          </p:spPr>
        </p:pic>
        <p:sp>
          <p:nvSpPr>
            <p:cNvPr id="1080" name="Google Shape;1080;p63"/>
            <p:cNvSpPr/>
            <p:nvPr/>
          </p:nvSpPr>
          <p:spPr>
            <a:xfrm>
              <a:off x="3367800" y="84636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sp>
        <p:nvSpPr>
          <p:cNvPr id="1081" name="Google Shape;1081;p63"/>
          <p:cNvSpPr/>
          <p:nvPr/>
        </p:nvSpPr>
        <p:spPr>
          <a:xfrm>
            <a:off x="3520440" y="675720"/>
            <a:ext cx="480924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Ensuring that IoT devices are</a:t>
            </a:r>
            <a:endParaRPr b="0" i="0" sz="2800" u="none" cap="none" strike="noStrike">
              <a:latin typeface="Arial"/>
              <a:ea typeface="Arial"/>
              <a:cs typeface="Arial"/>
              <a:sym typeface="Arial"/>
            </a:endParaRPr>
          </a:p>
        </p:txBody>
      </p:sp>
      <p:sp>
        <p:nvSpPr>
          <p:cNvPr id="1082" name="Google Shape;1082;p63"/>
          <p:cNvSpPr/>
          <p:nvPr/>
        </p:nvSpPr>
        <p:spPr>
          <a:xfrm>
            <a:off x="902880" y="1099080"/>
            <a:ext cx="9150480" cy="129888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accessible to all users, including those with disabilities, is crucial. Developers must consider inclusive design principles to avoid excluding speciﬁc user groups.</a:t>
            </a:r>
            <a:endParaRPr b="0" i="0" sz="2800" u="none" cap="none" strike="noStrike">
              <a:latin typeface="Arial"/>
              <a:ea typeface="Arial"/>
              <a:cs typeface="Arial"/>
              <a:sym typeface="Arial"/>
            </a:endParaRPr>
          </a:p>
        </p:txBody>
      </p:sp>
      <p:pic>
        <p:nvPicPr>
          <p:cNvPr id="1083" name="Google Shape;1083;p63"/>
          <p:cNvPicPr preferRelativeResize="0"/>
          <p:nvPr/>
        </p:nvPicPr>
        <p:blipFill rotWithShape="1">
          <a:blip r:embed="rId6">
            <a:alphaModFix/>
          </a:blip>
          <a:srcRect b="0" l="0" r="0" t="0"/>
          <a:stretch/>
        </p:blipFill>
        <p:spPr>
          <a:xfrm>
            <a:off x="945000" y="3054600"/>
            <a:ext cx="1940400" cy="353520"/>
          </a:xfrm>
          <a:prstGeom prst="rect">
            <a:avLst/>
          </a:prstGeom>
          <a:noFill/>
          <a:ln>
            <a:noFill/>
          </a:ln>
        </p:spPr>
      </p:pic>
      <p:grpSp>
        <p:nvGrpSpPr>
          <p:cNvPr id="1084" name="Google Shape;1084;p63"/>
          <p:cNvGrpSpPr/>
          <p:nvPr/>
        </p:nvGrpSpPr>
        <p:grpSpPr>
          <a:xfrm>
            <a:off x="2984040" y="3054600"/>
            <a:ext cx="556920" cy="280800"/>
            <a:chOff x="2984040" y="3054600"/>
            <a:chExt cx="556920" cy="280800"/>
          </a:xfrm>
        </p:grpSpPr>
        <p:pic>
          <p:nvPicPr>
            <p:cNvPr id="1085" name="Google Shape;1085;p63"/>
            <p:cNvPicPr preferRelativeResize="0"/>
            <p:nvPr/>
          </p:nvPicPr>
          <p:blipFill rotWithShape="1">
            <a:blip r:embed="rId7">
              <a:alphaModFix/>
            </a:blip>
            <a:srcRect b="0" l="0" r="0" t="0"/>
            <a:stretch/>
          </p:blipFill>
          <p:spPr>
            <a:xfrm>
              <a:off x="2984040" y="3130200"/>
              <a:ext cx="165600" cy="205200"/>
            </a:xfrm>
            <a:prstGeom prst="rect">
              <a:avLst/>
            </a:prstGeom>
            <a:noFill/>
            <a:ln>
              <a:noFill/>
            </a:ln>
          </p:spPr>
        </p:pic>
        <p:pic>
          <p:nvPicPr>
            <p:cNvPr id="1086" name="Google Shape;1086;p63"/>
            <p:cNvPicPr preferRelativeResize="0"/>
            <p:nvPr/>
          </p:nvPicPr>
          <p:blipFill rotWithShape="1">
            <a:blip r:embed="rId8">
              <a:alphaModFix/>
            </a:blip>
            <a:srcRect b="0" l="0" r="0" t="0"/>
            <a:stretch/>
          </p:blipFill>
          <p:spPr>
            <a:xfrm>
              <a:off x="3179160" y="3130200"/>
              <a:ext cx="158040" cy="201960"/>
            </a:xfrm>
            <a:prstGeom prst="rect">
              <a:avLst/>
            </a:prstGeom>
            <a:noFill/>
            <a:ln>
              <a:noFill/>
            </a:ln>
          </p:spPr>
        </p:pic>
        <p:sp>
          <p:nvSpPr>
            <p:cNvPr id="1087" name="Google Shape;1087;p63"/>
            <p:cNvSpPr/>
            <p:nvPr/>
          </p:nvSpPr>
          <p:spPr>
            <a:xfrm>
              <a:off x="3371760" y="3054600"/>
              <a:ext cx="169200" cy="280800"/>
            </a:xfrm>
            <a:custGeom>
              <a:rect b="b" l="l" r="r" t="t"/>
              <a:pathLst>
                <a:path extrusionOk="0" h="281304"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1088" name="Google Shape;1088;p63"/>
          <p:cNvGrpSpPr/>
          <p:nvPr/>
        </p:nvGrpSpPr>
        <p:grpSpPr>
          <a:xfrm>
            <a:off x="3647520" y="3068640"/>
            <a:ext cx="1627560" cy="339840"/>
            <a:chOff x="3647520" y="3068640"/>
            <a:chExt cx="1627560" cy="339840"/>
          </a:xfrm>
        </p:grpSpPr>
        <p:sp>
          <p:nvSpPr>
            <p:cNvPr id="1089" name="Google Shape;1089;p63"/>
            <p:cNvSpPr/>
            <p:nvPr/>
          </p:nvSpPr>
          <p:spPr>
            <a:xfrm>
              <a:off x="3647520" y="3068640"/>
              <a:ext cx="237600" cy="263880"/>
            </a:xfrm>
            <a:custGeom>
              <a:rect b="b" l="l" r="r" t="t"/>
              <a:pathLst>
                <a:path extrusionOk="0" h="264160" w="238125">
                  <a:moveTo>
                    <a:pt x="45513" y="263854"/>
                  </a:moveTo>
                  <a:lnTo>
                    <a:pt x="0" y="263854"/>
                  </a:lnTo>
                  <a:lnTo>
                    <a:pt x="100598" y="0"/>
                  </a:lnTo>
                  <a:lnTo>
                    <a:pt x="137148" y="0"/>
                  </a:lnTo>
                  <a:lnTo>
                    <a:pt x="160853" y="61960"/>
                  </a:lnTo>
                  <a:lnTo>
                    <a:pt x="118960" y="61960"/>
                  </a:lnTo>
                  <a:lnTo>
                    <a:pt x="83455" y="159600"/>
                  </a:lnTo>
                  <a:lnTo>
                    <a:pt x="198209" y="159600"/>
                  </a:lnTo>
                  <a:lnTo>
                    <a:pt x="212725" y="197542"/>
                  </a:lnTo>
                  <a:lnTo>
                    <a:pt x="69531" y="197542"/>
                  </a:lnTo>
                  <a:lnTo>
                    <a:pt x="45513" y="263854"/>
                  </a:lnTo>
                  <a:close/>
                  <a:moveTo>
                    <a:pt x="198209" y="159600"/>
                  </a:moveTo>
                  <a:lnTo>
                    <a:pt x="154466" y="159600"/>
                  </a:lnTo>
                  <a:lnTo>
                    <a:pt x="118960" y="61960"/>
                  </a:lnTo>
                  <a:lnTo>
                    <a:pt x="160853" y="61960"/>
                  </a:lnTo>
                  <a:lnTo>
                    <a:pt x="198209" y="159600"/>
                  </a:lnTo>
                  <a:close/>
                  <a:moveTo>
                    <a:pt x="238095" y="263854"/>
                  </a:moveTo>
                  <a:lnTo>
                    <a:pt x="192408" y="263854"/>
                  </a:lnTo>
                  <a:lnTo>
                    <a:pt x="168215" y="197542"/>
                  </a:lnTo>
                  <a:lnTo>
                    <a:pt x="212725" y="197542"/>
                  </a:lnTo>
                  <a:lnTo>
                    <a:pt x="238095" y="263854"/>
                  </a:lnTo>
                  <a:close/>
                </a:path>
              </a:pathLst>
            </a:custGeom>
            <a:solidFill>
              <a:srgbClr val="000000"/>
            </a:solidFill>
            <a:ln>
              <a:noFill/>
            </a:ln>
          </p:spPr>
        </p:sp>
        <p:pic>
          <p:nvPicPr>
            <p:cNvPr id="1090" name="Google Shape;1090;p63"/>
            <p:cNvPicPr preferRelativeResize="0"/>
            <p:nvPr/>
          </p:nvPicPr>
          <p:blipFill rotWithShape="1">
            <a:blip r:embed="rId9">
              <a:alphaModFix/>
            </a:blip>
            <a:srcRect b="0" l="0" r="0" t="0"/>
            <a:stretch/>
          </p:blipFill>
          <p:spPr>
            <a:xfrm>
              <a:off x="3900600" y="3133800"/>
              <a:ext cx="158400" cy="201960"/>
            </a:xfrm>
            <a:prstGeom prst="rect">
              <a:avLst/>
            </a:prstGeom>
            <a:noFill/>
            <a:ln>
              <a:noFill/>
            </a:ln>
          </p:spPr>
        </p:pic>
        <p:pic>
          <p:nvPicPr>
            <p:cNvPr id="1091" name="Google Shape;1091;p63"/>
            <p:cNvPicPr preferRelativeResize="0"/>
            <p:nvPr/>
          </p:nvPicPr>
          <p:blipFill rotWithShape="1">
            <a:blip r:embed="rId10">
              <a:alphaModFix/>
            </a:blip>
            <a:srcRect b="0" l="0" r="0" t="0"/>
            <a:stretch/>
          </p:blipFill>
          <p:spPr>
            <a:xfrm>
              <a:off x="4078800" y="3088080"/>
              <a:ext cx="303840" cy="247680"/>
            </a:xfrm>
            <a:prstGeom prst="rect">
              <a:avLst/>
            </a:prstGeom>
            <a:noFill/>
            <a:ln>
              <a:noFill/>
            </a:ln>
          </p:spPr>
        </p:pic>
        <p:pic>
          <p:nvPicPr>
            <p:cNvPr id="1092" name="Google Shape;1092;p63"/>
            <p:cNvPicPr preferRelativeResize="0"/>
            <p:nvPr/>
          </p:nvPicPr>
          <p:blipFill rotWithShape="1">
            <a:blip r:embed="rId8">
              <a:alphaModFix/>
            </a:blip>
            <a:srcRect b="0" l="0" r="0" t="0"/>
            <a:stretch/>
          </p:blipFill>
          <p:spPr>
            <a:xfrm>
              <a:off x="4410000" y="3130200"/>
              <a:ext cx="158040" cy="201960"/>
            </a:xfrm>
            <a:prstGeom prst="rect">
              <a:avLst/>
            </a:prstGeom>
            <a:noFill/>
            <a:ln>
              <a:noFill/>
            </a:ln>
          </p:spPr>
        </p:pic>
        <p:pic>
          <p:nvPicPr>
            <p:cNvPr id="1093" name="Google Shape;1093;p63"/>
            <p:cNvPicPr preferRelativeResize="0"/>
            <p:nvPr/>
          </p:nvPicPr>
          <p:blipFill rotWithShape="1">
            <a:blip r:embed="rId11">
              <a:alphaModFix/>
            </a:blip>
            <a:srcRect b="0" l="0" r="0" t="0"/>
            <a:stretch/>
          </p:blipFill>
          <p:spPr>
            <a:xfrm>
              <a:off x="4602240" y="3130200"/>
              <a:ext cx="181440" cy="205200"/>
            </a:xfrm>
            <a:prstGeom prst="rect">
              <a:avLst/>
            </a:prstGeom>
            <a:noFill/>
            <a:ln>
              <a:noFill/>
            </a:ln>
          </p:spPr>
        </p:pic>
        <p:sp>
          <p:nvSpPr>
            <p:cNvPr id="1094" name="Google Shape;1094;p63"/>
            <p:cNvSpPr/>
            <p:nvPr/>
          </p:nvSpPr>
          <p:spPr>
            <a:xfrm>
              <a:off x="4810680" y="3130200"/>
              <a:ext cx="464400" cy="278280"/>
            </a:xfrm>
            <a:custGeom>
              <a:rect b="b" l="l" r="r" t="t"/>
              <a:pathLst>
                <a:path extrusionOk="0" h="278764" w="464820">
                  <a:moveTo>
                    <a:pt x="274637" y="73279"/>
                  </a:moveTo>
                  <a:lnTo>
                    <a:pt x="264515" y="27851"/>
                  </a:lnTo>
                  <a:lnTo>
                    <a:pt x="221564" y="1117"/>
                  </a:lnTo>
                  <a:lnTo>
                    <a:pt x="206248" y="0"/>
                  </a:lnTo>
                  <a:lnTo>
                    <a:pt x="195707" y="558"/>
                  </a:lnTo>
                  <a:lnTo>
                    <a:pt x="154990" y="17475"/>
                  </a:lnTo>
                  <a:lnTo>
                    <a:pt x="147243" y="25069"/>
                  </a:lnTo>
                  <a:lnTo>
                    <a:pt x="144322" y="20535"/>
                  </a:lnTo>
                  <a:lnTo>
                    <a:pt x="110782" y="1981"/>
                  </a:lnTo>
                  <a:lnTo>
                    <a:pt x="92417" y="0"/>
                  </a:lnTo>
                  <a:lnTo>
                    <a:pt x="75057" y="977"/>
                  </a:lnTo>
                  <a:lnTo>
                    <a:pt x="60756" y="3924"/>
                  </a:lnTo>
                  <a:lnTo>
                    <a:pt x="49517" y="8813"/>
                  </a:lnTo>
                  <a:lnTo>
                    <a:pt x="41338" y="15671"/>
                  </a:lnTo>
                  <a:lnTo>
                    <a:pt x="40894" y="3479"/>
                  </a:lnTo>
                  <a:lnTo>
                    <a:pt x="0" y="3479"/>
                  </a:lnTo>
                  <a:lnTo>
                    <a:pt x="0" y="202247"/>
                  </a:lnTo>
                  <a:lnTo>
                    <a:pt x="42811" y="202247"/>
                  </a:lnTo>
                  <a:lnTo>
                    <a:pt x="42811" y="60134"/>
                  </a:lnTo>
                  <a:lnTo>
                    <a:pt x="48882" y="50279"/>
                  </a:lnTo>
                  <a:lnTo>
                    <a:pt x="57264" y="43230"/>
                  </a:lnTo>
                  <a:lnTo>
                    <a:pt x="67945" y="39001"/>
                  </a:lnTo>
                  <a:lnTo>
                    <a:pt x="80924" y="37592"/>
                  </a:lnTo>
                  <a:lnTo>
                    <a:pt x="88671" y="38087"/>
                  </a:lnTo>
                  <a:lnTo>
                    <a:pt x="115912" y="73101"/>
                  </a:lnTo>
                  <a:lnTo>
                    <a:pt x="115912" y="202247"/>
                  </a:lnTo>
                  <a:lnTo>
                    <a:pt x="158559" y="202247"/>
                  </a:lnTo>
                  <a:lnTo>
                    <a:pt x="158559" y="72313"/>
                  </a:lnTo>
                  <a:lnTo>
                    <a:pt x="159854" y="65366"/>
                  </a:lnTo>
                  <a:lnTo>
                    <a:pt x="188696" y="38239"/>
                  </a:lnTo>
                  <a:lnTo>
                    <a:pt x="196850" y="37592"/>
                  </a:lnTo>
                  <a:lnTo>
                    <a:pt x="204685" y="38049"/>
                  </a:lnTo>
                  <a:lnTo>
                    <a:pt x="231825" y="72923"/>
                  </a:lnTo>
                  <a:lnTo>
                    <a:pt x="231825" y="202247"/>
                  </a:lnTo>
                  <a:lnTo>
                    <a:pt x="274637" y="202247"/>
                  </a:lnTo>
                  <a:lnTo>
                    <a:pt x="274637" y="73279"/>
                  </a:lnTo>
                  <a:close/>
                  <a:moveTo>
                    <a:pt x="464527" y="3479"/>
                  </a:moveTo>
                  <a:lnTo>
                    <a:pt x="418922" y="3479"/>
                  </a:lnTo>
                  <a:lnTo>
                    <a:pt x="378891" y="132626"/>
                  </a:lnTo>
                  <a:lnTo>
                    <a:pt x="335648" y="3479"/>
                  </a:lnTo>
                  <a:lnTo>
                    <a:pt x="289344" y="3479"/>
                  </a:lnTo>
                  <a:lnTo>
                    <a:pt x="358355" y="194932"/>
                  </a:lnTo>
                  <a:lnTo>
                    <a:pt x="352005" y="212344"/>
                  </a:lnTo>
                  <a:lnTo>
                    <a:pt x="348411" y="222961"/>
                  </a:lnTo>
                  <a:lnTo>
                    <a:pt x="344004" y="230149"/>
                  </a:lnTo>
                  <a:lnTo>
                    <a:pt x="333552" y="237756"/>
                  </a:lnTo>
                  <a:lnTo>
                    <a:pt x="326097" y="239661"/>
                  </a:lnTo>
                  <a:lnTo>
                    <a:pt x="316407" y="239661"/>
                  </a:lnTo>
                  <a:lnTo>
                    <a:pt x="302310" y="238531"/>
                  </a:lnTo>
                  <a:lnTo>
                    <a:pt x="302488" y="273951"/>
                  </a:lnTo>
                  <a:lnTo>
                    <a:pt x="310616" y="276847"/>
                  </a:lnTo>
                  <a:lnTo>
                    <a:pt x="318414" y="278307"/>
                  </a:lnTo>
                  <a:lnTo>
                    <a:pt x="331470" y="278130"/>
                  </a:lnTo>
                  <a:lnTo>
                    <a:pt x="348881" y="273913"/>
                  </a:lnTo>
                  <a:lnTo>
                    <a:pt x="363867" y="264121"/>
                  </a:lnTo>
                  <a:lnTo>
                    <a:pt x="376428" y="248754"/>
                  </a:lnTo>
                  <a:lnTo>
                    <a:pt x="386549" y="227825"/>
                  </a:lnTo>
                  <a:lnTo>
                    <a:pt x="464527" y="3479"/>
                  </a:lnTo>
                  <a:close/>
                </a:path>
              </a:pathLst>
            </a:custGeom>
            <a:solidFill>
              <a:srgbClr val="000000"/>
            </a:solidFill>
            <a:ln>
              <a:noFill/>
            </a:ln>
          </p:spPr>
        </p:sp>
      </p:grpSp>
      <p:sp>
        <p:nvSpPr>
          <p:cNvPr id="1095" name="Google Shape;1095;p63"/>
          <p:cNvSpPr/>
          <p:nvPr/>
        </p:nvSpPr>
        <p:spPr>
          <a:xfrm>
            <a:off x="902880" y="2963160"/>
            <a:ext cx="9201600" cy="1721520"/>
          </a:xfrm>
          <a:prstGeom prst="rect">
            <a:avLst/>
          </a:prstGeom>
          <a:noFill/>
          <a:ln>
            <a:noFill/>
          </a:ln>
        </p:spPr>
        <p:txBody>
          <a:bodyPr anchorCtr="0" anchor="t" bIns="0" lIns="0" spcFirstLastPara="1" rIns="0" wrap="square" tIns="30600">
            <a:noAutofit/>
          </a:bodyPr>
          <a:lstStyle/>
          <a:p>
            <a:pPr indent="434988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Over-reliance on IoT devices can lead to a loss of individual autonomy and decision- making capabilities. It is essential to strike a balance between IoT assistance and maintaining personal agency.</a:t>
            </a:r>
            <a:endParaRPr b="0" i="0" sz="28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64"/>
          <p:cNvSpPr/>
          <p:nvPr/>
        </p:nvSpPr>
        <p:spPr>
          <a:xfrm>
            <a:off x="702360" y="9180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1101" name="Google Shape;1101;p64"/>
          <p:cNvSpPr/>
          <p:nvPr/>
        </p:nvSpPr>
        <p:spPr>
          <a:xfrm>
            <a:off x="702360" y="36288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1102" name="Google Shape;1102;p64"/>
          <p:cNvGrpSpPr/>
          <p:nvPr/>
        </p:nvGrpSpPr>
        <p:grpSpPr>
          <a:xfrm>
            <a:off x="1045440" y="1017720"/>
            <a:ext cx="2231280" cy="281160"/>
            <a:chOff x="1045440" y="1017720"/>
            <a:chExt cx="2231280" cy="281160"/>
          </a:xfrm>
        </p:grpSpPr>
        <p:sp>
          <p:nvSpPr>
            <p:cNvPr id="1103" name="Google Shape;1103;p64"/>
            <p:cNvSpPr/>
            <p:nvPr/>
          </p:nvSpPr>
          <p:spPr>
            <a:xfrm>
              <a:off x="1045440" y="1031400"/>
              <a:ext cx="171000" cy="263880"/>
            </a:xfrm>
            <a:custGeom>
              <a:rect b="b" l="l" r="r" t="t"/>
              <a:pathLst>
                <a:path extrusionOk="0" h="264159" w="171450">
                  <a:moveTo>
                    <a:pt x="171424" y="226060"/>
                  </a:moveTo>
                  <a:lnTo>
                    <a:pt x="44030" y="226060"/>
                  </a:lnTo>
                  <a:lnTo>
                    <a:pt x="44030" y="147320"/>
                  </a:lnTo>
                  <a:lnTo>
                    <a:pt x="153682" y="147320"/>
                  </a:lnTo>
                  <a:lnTo>
                    <a:pt x="153682" y="109220"/>
                  </a:lnTo>
                  <a:lnTo>
                    <a:pt x="44030" y="109220"/>
                  </a:lnTo>
                  <a:lnTo>
                    <a:pt x="44030" y="38100"/>
                  </a:lnTo>
                  <a:lnTo>
                    <a:pt x="169684" y="38100"/>
                  </a:lnTo>
                  <a:lnTo>
                    <a:pt x="169684" y="0"/>
                  </a:lnTo>
                  <a:lnTo>
                    <a:pt x="0" y="0"/>
                  </a:lnTo>
                  <a:lnTo>
                    <a:pt x="0" y="38100"/>
                  </a:lnTo>
                  <a:lnTo>
                    <a:pt x="0" y="109220"/>
                  </a:lnTo>
                  <a:lnTo>
                    <a:pt x="0" y="147320"/>
                  </a:lnTo>
                  <a:lnTo>
                    <a:pt x="0" y="226060"/>
                  </a:lnTo>
                  <a:lnTo>
                    <a:pt x="0" y="264160"/>
                  </a:lnTo>
                  <a:lnTo>
                    <a:pt x="171424" y="264160"/>
                  </a:lnTo>
                  <a:lnTo>
                    <a:pt x="171424" y="226060"/>
                  </a:lnTo>
                  <a:close/>
                </a:path>
              </a:pathLst>
            </a:custGeom>
            <a:solidFill>
              <a:srgbClr val="000000"/>
            </a:solidFill>
            <a:ln>
              <a:noFill/>
            </a:ln>
          </p:spPr>
        </p:sp>
        <p:pic>
          <p:nvPicPr>
            <p:cNvPr id="1104" name="Google Shape;1104;p64"/>
            <p:cNvPicPr preferRelativeResize="0"/>
            <p:nvPr/>
          </p:nvPicPr>
          <p:blipFill rotWithShape="1">
            <a:blip r:embed="rId3">
              <a:alphaModFix/>
            </a:blip>
            <a:srcRect b="0" l="0" r="0" t="0"/>
            <a:stretch/>
          </p:blipFill>
          <p:spPr>
            <a:xfrm>
              <a:off x="1240920" y="1093320"/>
              <a:ext cx="158040" cy="201960"/>
            </a:xfrm>
            <a:prstGeom prst="rect">
              <a:avLst/>
            </a:prstGeom>
            <a:noFill/>
            <a:ln>
              <a:noFill/>
            </a:ln>
          </p:spPr>
        </p:pic>
        <p:pic>
          <p:nvPicPr>
            <p:cNvPr id="1105" name="Google Shape;1105;p64"/>
            <p:cNvPicPr preferRelativeResize="0"/>
            <p:nvPr/>
          </p:nvPicPr>
          <p:blipFill rotWithShape="1">
            <a:blip r:embed="rId4">
              <a:alphaModFix/>
            </a:blip>
            <a:srcRect b="0" l="0" r="0" t="0"/>
            <a:stretch/>
          </p:blipFill>
          <p:spPr>
            <a:xfrm>
              <a:off x="1420200" y="1096920"/>
              <a:ext cx="174960" cy="198360"/>
            </a:xfrm>
            <a:prstGeom prst="rect">
              <a:avLst/>
            </a:prstGeom>
            <a:noFill/>
            <a:ln>
              <a:noFill/>
            </a:ln>
          </p:spPr>
        </p:pic>
        <p:sp>
          <p:nvSpPr>
            <p:cNvPr id="1106" name="Google Shape;1106;p64"/>
            <p:cNvSpPr/>
            <p:nvPr/>
          </p:nvSpPr>
          <p:spPr>
            <a:xfrm>
              <a:off x="1619640" y="1028160"/>
              <a:ext cx="48600" cy="267120"/>
            </a:xfrm>
            <a:custGeom>
              <a:rect b="b" l="l" r="r" t="t"/>
              <a:pathLst>
                <a:path extrusionOk="0" h="267334"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1107" name="Google Shape;1107;p64"/>
            <p:cNvPicPr preferRelativeResize="0"/>
            <p:nvPr/>
          </p:nvPicPr>
          <p:blipFill rotWithShape="1">
            <a:blip r:embed="rId5">
              <a:alphaModFix/>
            </a:blip>
            <a:srcRect b="0" l="0" r="0" t="0"/>
            <a:stretch/>
          </p:blipFill>
          <p:spPr>
            <a:xfrm>
              <a:off x="1708920" y="1093320"/>
              <a:ext cx="291960" cy="205200"/>
            </a:xfrm>
            <a:prstGeom prst="rect">
              <a:avLst/>
            </a:prstGeom>
            <a:noFill/>
            <a:ln>
              <a:noFill/>
            </a:ln>
          </p:spPr>
        </p:pic>
        <p:pic>
          <p:nvPicPr>
            <p:cNvPr id="1108" name="Google Shape;1108;p64"/>
            <p:cNvPicPr preferRelativeResize="0"/>
            <p:nvPr/>
          </p:nvPicPr>
          <p:blipFill rotWithShape="1">
            <a:blip r:embed="rId3">
              <a:alphaModFix/>
            </a:blip>
            <a:srcRect b="0" l="0" r="0" t="0"/>
            <a:stretch/>
          </p:blipFill>
          <p:spPr>
            <a:xfrm>
              <a:off x="2028240" y="1093320"/>
              <a:ext cx="158040" cy="201960"/>
            </a:xfrm>
            <a:prstGeom prst="rect">
              <a:avLst/>
            </a:prstGeom>
            <a:noFill/>
            <a:ln>
              <a:noFill/>
            </a:ln>
          </p:spPr>
        </p:pic>
        <p:sp>
          <p:nvSpPr>
            <p:cNvPr id="1109" name="Google Shape;1109;p64"/>
            <p:cNvSpPr/>
            <p:nvPr/>
          </p:nvSpPr>
          <p:spPr>
            <a:xfrm>
              <a:off x="2228400" y="1093320"/>
              <a:ext cx="274680" cy="202320"/>
            </a:xfrm>
            <a:custGeom>
              <a:rect b="b" l="l" r="r" t="t"/>
              <a:pathLst>
                <a:path extrusionOk="0" h="202565" w="274955">
                  <a:moveTo>
                    <a:pt x="274644" y="202241"/>
                  </a:moveTo>
                  <a:lnTo>
                    <a:pt x="231829" y="202241"/>
                  </a:lnTo>
                  <a:lnTo>
                    <a:pt x="231829" y="72925"/>
                  </a:lnTo>
                  <a:lnTo>
                    <a:pt x="231253" y="63233"/>
                  </a:lnTo>
                  <a:lnTo>
                    <a:pt x="196846" y="37593"/>
                  </a:lnTo>
                  <a:lnTo>
                    <a:pt x="188698" y="38230"/>
                  </a:lnTo>
                  <a:lnTo>
                    <a:pt x="159850" y="65365"/>
                  </a:lnTo>
                  <a:lnTo>
                    <a:pt x="158556" y="72316"/>
                  </a:lnTo>
                  <a:lnTo>
                    <a:pt x="158556" y="202241"/>
                  </a:lnTo>
                  <a:lnTo>
                    <a:pt x="115914" y="202241"/>
                  </a:lnTo>
                  <a:lnTo>
                    <a:pt x="115914" y="73099"/>
                  </a:lnTo>
                  <a:lnTo>
                    <a:pt x="115332" y="64000"/>
                  </a:lnTo>
                  <a:lnTo>
                    <a:pt x="80931" y="37593"/>
                  </a:lnTo>
                  <a:lnTo>
                    <a:pt x="67943" y="39002"/>
                  </a:lnTo>
                  <a:lnTo>
                    <a:pt x="57261" y="43228"/>
                  </a:lnTo>
                  <a:lnTo>
                    <a:pt x="48885" y="50272"/>
                  </a:lnTo>
                  <a:lnTo>
                    <a:pt x="42815" y="60132"/>
                  </a:lnTo>
                  <a:lnTo>
                    <a:pt x="42815" y="202241"/>
                  </a:lnTo>
                  <a:lnTo>
                    <a:pt x="0" y="202241"/>
                  </a:lnTo>
                  <a:lnTo>
                    <a:pt x="0" y="3480"/>
                  </a:lnTo>
                  <a:lnTo>
                    <a:pt x="40900" y="3480"/>
                  </a:lnTo>
                  <a:lnTo>
                    <a:pt x="41335" y="15664"/>
                  </a:lnTo>
                  <a:lnTo>
                    <a:pt x="49521" y="8811"/>
                  </a:lnTo>
                  <a:lnTo>
                    <a:pt x="60763" y="3916"/>
                  </a:lnTo>
                  <a:lnTo>
                    <a:pt x="75062" y="979"/>
                  </a:lnTo>
                  <a:lnTo>
                    <a:pt x="92418" y="0"/>
                  </a:lnTo>
                  <a:lnTo>
                    <a:pt x="101838" y="494"/>
                  </a:lnTo>
                  <a:lnTo>
                    <a:pt x="140020" y="16164"/>
                  </a:lnTo>
                  <a:lnTo>
                    <a:pt x="147243" y="25062"/>
                  </a:lnTo>
                  <a:lnTo>
                    <a:pt x="150419" y="21380"/>
                  </a:lnTo>
                  <a:lnTo>
                    <a:pt x="185881" y="2240"/>
                  </a:lnTo>
                  <a:lnTo>
                    <a:pt x="206244" y="0"/>
                  </a:lnTo>
                  <a:lnTo>
                    <a:pt x="221566" y="1109"/>
                  </a:lnTo>
                  <a:lnTo>
                    <a:pt x="256631" y="17752"/>
                  </a:lnTo>
                  <a:lnTo>
                    <a:pt x="273519" y="55607"/>
                  </a:lnTo>
                  <a:lnTo>
                    <a:pt x="274644" y="73273"/>
                  </a:lnTo>
                  <a:lnTo>
                    <a:pt x="274644" y="202241"/>
                  </a:lnTo>
                  <a:close/>
                </a:path>
              </a:pathLst>
            </a:custGeom>
            <a:solidFill>
              <a:srgbClr val="000000"/>
            </a:solidFill>
            <a:ln>
              <a:noFill/>
            </a:ln>
          </p:spPr>
        </p:sp>
        <p:pic>
          <p:nvPicPr>
            <p:cNvPr id="1110" name="Google Shape;1110;p64"/>
            <p:cNvPicPr preferRelativeResize="0"/>
            <p:nvPr/>
          </p:nvPicPr>
          <p:blipFill rotWithShape="1">
            <a:blip r:embed="rId6">
              <a:alphaModFix/>
            </a:blip>
            <a:srcRect b="0" l="0" r="0" t="0"/>
            <a:stretch/>
          </p:blipFill>
          <p:spPr>
            <a:xfrm>
              <a:off x="2532240" y="1093320"/>
              <a:ext cx="169920" cy="205200"/>
            </a:xfrm>
            <a:prstGeom prst="rect">
              <a:avLst/>
            </a:prstGeom>
            <a:noFill/>
            <a:ln>
              <a:noFill/>
            </a:ln>
          </p:spPr>
        </p:pic>
        <p:pic>
          <p:nvPicPr>
            <p:cNvPr id="1111" name="Google Shape;1111;p64"/>
            <p:cNvPicPr preferRelativeResize="0"/>
            <p:nvPr/>
          </p:nvPicPr>
          <p:blipFill rotWithShape="1">
            <a:blip r:embed="rId7">
              <a:alphaModFix/>
            </a:blip>
            <a:srcRect b="0" l="0" r="0" t="0"/>
            <a:stretch/>
          </p:blipFill>
          <p:spPr>
            <a:xfrm>
              <a:off x="2729880" y="1051200"/>
              <a:ext cx="471960" cy="247680"/>
            </a:xfrm>
            <a:prstGeom prst="rect">
              <a:avLst/>
            </a:prstGeom>
            <a:noFill/>
            <a:ln>
              <a:noFill/>
            </a:ln>
          </p:spPr>
        </p:pic>
        <p:sp>
          <p:nvSpPr>
            <p:cNvPr id="1112" name="Google Shape;1112;p64"/>
            <p:cNvSpPr/>
            <p:nvPr/>
          </p:nvSpPr>
          <p:spPr>
            <a:xfrm>
              <a:off x="3233880" y="1017720"/>
              <a:ext cx="42840" cy="277920"/>
            </a:xfrm>
            <a:custGeom>
              <a:rect b="b" l="l" r="r" t="t"/>
              <a:pathLst>
                <a:path extrusionOk="0" h="278130" w="43179">
                  <a:moveTo>
                    <a:pt x="42815" y="277777"/>
                  </a:moveTo>
                  <a:lnTo>
                    <a:pt x="0" y="277777"/>
                  </a:lnTo>
                  <a:lnTo>
                    <a:pt x="0" y="0"/>
                  </a:lnTo>
                  <a:lnTo>
                    <a:pt x="42815" y="0"/>
                  </a:lnTo>
                  <a:lnTo>
                    <a:pt x="42815" y="277777"/>
                  </a:lnTo>
                  <a:close/>
                </a:path>
              </a:pathLst>
            </a:custGeom>
            <a:solidFill>
              <a:srgbClr val="000000"/>
            </a:solidFill>
            <a:ln>
              <a:noFill/>
            </a:ln>
          </p:spPr>
        </p:sp>
      </p:grpSp>
      <p:sp>
        <p:nvSpPr>
          <p:cNvPr id="1113" name="Google Shape;1113;p64"/>
          <p:cNvSpPr/>
          <p:nvPr/>
        </p:nvSpPr>
        <p:spPr>
          <a:xfrm>
            <a:off x="3416760" y="1031760"/>
            <a:ext cx="43920" cy="263880"/>
          </a:xfrm>
          <a:custGeom>
            <a:rect b="b" l="l" r="r" t="t"/>
            <a:pathLst>
              <a:path extrusionOk="0" h="264159" w="44450">
                <a:moveTo>
                  <a:pt x="44033" y="263854"/>
                </a:moveTo>
                <a:lnTo>
                  <a:pt x="0" y="263854"/>
                </a:lnTo>
                <a:lnTo>
                  <a:pt x="0" y="0"/>
                </a:lnTo>
                <a:lnTo>
                  <a:pt x="44033" y="0"/>
                </a:lnTo>
                <a:lnTo>
                  <a:pt x="44033" y="263854"/>
                </a:lnTo>
                <a:close/>
              </a:path>
            </a:pathLst>
          </a:custGeom>
          <a:solidFill>
            <a:srgbClr val="000000"/>
          </a:solidFill>
          <a:ln>
            <a:noFill/>
          </a:ln>
        </p:spPr>
      </p:sp>
      <p:grpSp>
        <p:nvGrpSpPr>
          <p:cNvPr id="1114" name="Google Shape;1114;p64"/>
          <p:cNvGrpSpPr/>
          <p:nvPr/>
        </p:nvGrpSpPr>
        <p:grpSpPr>
          <a:xfrm>
            <a:off x="3509280" y="1051200"/>
            <a:ext cx="1051920" cy="316800"/>
            <a:chOff x="3509280" y="1051200"/>
            <a:chExt cx="1051920" cy="316800"/>
          </a:xfrm>
        </p:grpSpPr>
        <p:sp>
          <p:nvSpPr>
            <p:cNvPr id="1115" name="Google Shape;1115;p64"/>
            <p:cNvSpPr/>
            <p:nvPr/>
          </p:nvSpPr>
          <p:spPr>
            <a:xfrm>
              <a:off x="3509280" y="1093320"/>
              <a:ext cx="481680" cy="274680"/>
            </a:xfrm>
            <a:custGeom>
              <a:rect b="b" l="l" r="r" t="t"/>
              <a:pathLst>
                <a:path extrusionOk="0" h="274955" w="481964">
                  <a:moveTo>
                    <a:pt x="274637" y="73266"/>
                  </a:moveTo>
                  <a:lnTo>
                    <a:pt x="264515" y="27851"/>
                  </a:lnTo>
                  <a:lnTo>
                    <a:pt x="221564" y="1104"/>
                  </a:lnTo>
                  <a:lnTo>
                    <a:pt x="206248" y="0"/>
                  </a:lnTo>
                  <a:lnTo>
                    <a:pt x="195707" y="558"/>
                  </a:lnTo>
                  <a:lnTo>
                    <a:pt x="154990" y="17462"/>
                  </a:lnTo>
                  <a:lnTo>
                    <a:pt x="147243" y="25057"/>
                  </a:lnTo>
                  <a:lnTo>
                    <a:pt x="144322" y="20535"/>
                  </a:lnTo>
                  <a:lnTo>
                    <a:pt x="110782" y="1981"/>
                  </a:lnTo>
                  <a:lnTo>
                    <a:pt x="92417" y="0"/>
                  </a:lnTo>
                  <a:lnTo>
                    <a:pt x="75057" y="977"/>
                  </a:lnTo>
                  <a:lnTo>
                    <a:pt x="60756" y="3911"/>
                  </a:lnTo>
                  <a:lnTo>
                    <a:pt x="49517" y="8813"/>
                  </a:lnTo>
                  <a:lnTo>
                    <a:pt x="41338" y="15659"/>
                  </a:lnTo>
                  <a:lnTo>
                    <a:pt x="40894" y="3479"/>
                  </a:lnTo>
                  <a:lnTo>
                    <a:pt x="0" y="3479"/>
                  </a:lnTo>
                  <a:lnTo>
                    <a:pt x="0" y="202234"/>
                  </a:lnTo>
                  <a:lnTo>
                    <a:pt x="42811" y="202234"/>
                  </a:lnTo>
                  <a:lnTo>
                    <a:pt x="42811" y="60134"/>
                  </a:lnTo>
                  <a:lnTo>
                    <a:pt x="48882" y="50266"/>
                  </a:lnTo>
                  <a:lnTo>
                    <a:pt x="57264" y="43230"/>
                  </a:lnTo>
                  <a:lnTo>
                    <a:pt x="67945" y="39001"/>
                  </a:lnTo>
                  <a:lnTo>
                    <a:pt x="80924" y="37592"/>
                  </a:lnTo>
                  <a:lnTo>
                    <a:pt x="88671" y="38087"/>
                  </a:lnTo>
                  <a:lnTo>
                    <a:pt x="115912" y="73101"/>
                  </a:lnTo>
                  <a:lnTo>
                    <a:pt x="115912" y="202234"/>
                  </a:lnTo>
                  <a:lnTo>
                    <a:pt x="158559" y="202234"/>
                  </a:lnTo>
                  <a:lnTo>
                    <a:pt x="158559" y="72313"/>
                  </a:lnTo>
                  <a:lnTo>
                    <a:pt x="159842" y="65366"/>
                  </a:lnTo>
                  <a:lnTo>
                    <a:pt x="188696" y="38227"/>
                  </a:lnTo>
                  <a:lnTo>
                    <a:pt x="196850" y="37592"/>
                  </a:lnTo>
                  <a:lnTo>
                    <a:pt x="204685" y="38036"/>
                  </a:lnTo>
                  <a:lnTo>
                    <a:pt x="231825" y="72923"/>
                  </a:lnTo>
                  <a:lnTo>
                    <a:pt x="231825" y="202234"/>
                  </a:lnTo>
                  <a:lnTo>
                    <a:pt x="274637" y="202234"/>
                  </a:lnTo>
                  <a:lnTo>
                    <a:pt x="274637" y="73266"/>
                  </a:lnTo>
                  <a:close/>
                  <a:moveTo>
                    <a:pt x="481761" y="101295"/>
                  </a:moveTo>
                  <a:lnTo>
                    <a:pt x="476694" y="60629"/>
                  </a:lnTo>
                  <a:lnTo>
                    <a:pt x="450342" y="16014"/>
                  </a:lnTo>
                  <a:lnTo>
                    <a:pt x="438937" y="8521"/>
                  </a:lnTo>
                  <a:lnTo>
                    <a:pt x="438937" y="101295"/>
                  </a:lnTo>
                  <a:lnTo>
                    <a:pt x="438937" y="104952"/>
                  </a:lnTo>
                  <a:lnTo>
                    <a:pt x="427977" y="150202"/>
                  </a:lnTo>
                  <a:lnTo>
                    <a:pt x="393865" y="168821"/>
                  </a:lnTo>
                  <a:lnTo>
                    <a:pt x="381546" y="167462"/>
                  </a:lnTo>
                  <a:lnTo>
                    <a:pt x="370928" y="163385"/>
                  </a:lnTo>
                  <a:lnTo>
                    <a:pt x="362051" y="156591"/>
                  </a:lnTo>
                  <a:lnTo>
                    <a:pt x="354876" y="147066"/>
                  </a:lnTo>
                  <a:lnTo>
                    <a:pt x="354876" y="59690"/>
                  </a:lnTo>
                  <a:lnTo>
                    <a:pt x="361962" y="50025"/>
                  </a:lnTo>
                  <a:lnTo>
                    <a:pt x="370763" y="43116"/>
                  </a:lnTo>
                  <a:lnTo>
                    <a:pt x="381279" y="38976"/>
                  </a:lnTo>
                  <a:lnTo>
                    <a:pt x="393522" y="37592"/>
                  </a:lnTo>
                  <a:lnTo>
                    <a:pt x="404482" y="38747"/>
                  </a:lnTo>
                  <a:lnTo>
                    <a:pt x="432777" y="65900"/>
                  </a:lnTo>
                  <a:lnTo>
                    <a:pt x="438937" y="101295"/>
                  </a:lnTo>
                  <a:lnTo>
                    <a:pt x="438937" y="8521"/>
                  </a:lnTo>
                  <a:lnTo>
                    <a:pt x="436740" y="7073"/>
                  </a:lnTo>
                  <a:lnTo>
                    <a:pt x="420966" y="1765"/>
                  </a:lnTo>
                  <a:lnTo>
                    <a:pt x="402920" y="0"/>
                  </a:lnTo>
                  <a:lnTo>
                    <a:pt x="385876" y="1003"/>
                  </a:lnTo>
                  <a:lnTo>
                    <a:pt x="371830" y="4000"/>
                  </a:lnTo>
                  <a:lnTo>
                    <a:pt x="360768" y="9004"/>
                  </a:lnTo>
                  <a:lnTo>
                    <a:pt x="352704" y="16014"/>
                  </a:lnTo>
                  <a:lnTo>
                    <a:pt x="351739" y="3479"/>
                  </a:lnTo>
                  <a:lnTo>
                    <a:pt x="312064" y="3479"/>
                  </a:lnTo>
                  <a:lnTo>
                    <a:pt x="312064" y="274637"/>
                  </a:lnTo>
                  <a:lnTo>
                    <a:pt x="354876" y="274637"/>
                  </a:lnTo>
                  <a:lnTo>
                    <a:pt x="354876" y="192227"/>
                  </a:lnTo>
                  <a:lnTo>
                    <a:pt x="362546" y="198132"/>
                  </a:lnTo>
                  <a:lnTo>
                    <a:pt x="373202" y="202349"/>
                  </a:lnTo>
                  <a:lnTo>
                    <a:pt x="386829" y="204876"/>
                  </a:lnTo>
                  <a:lnTo>
                    <a:pt x="403440" y="205714"/>
                  </a:lnTo>
                  <a:lnTo>
                    <a:pt x="421195" y="203911"/>
                  </a:lnTo>
                  <a:lnTo>
                    <a:pt x="436765" y="198501"/>
                  </a:lnTo>
                  <a:lnTo>
                    <a:pt x="446062" y="192227"/>
                  </a:lnTo>
                  <a:lnTo>
                    <a:pt x="450164" y="189471"/>
                  </a:lnTo>
                  <a:lnTo>
                    <a:pt x="461391" y="176834"/>
                  </a:lnTo>
                  <a:lnTo>
                    <a:pt x="466039" y="168821"/>
                  </a:lnTo>
                  <a:lnTo>
                    <a:pt x="470306" y="161467"/>
                  </a:lnTo>
                  <a:lnTo>
                    <a:pt x="476669" y="144373"/>
                  </a:lnTo>
                  <a:lnTo>
                    <a:pt x="480479" y="125526"/>
                  </a:lnTo>
                  <a:lnTo>
                    <a:pt x="481761" y="104952"/>
                  </a:lnTo>
                  <a:lnTo>
                    <a:pt x="481761" y="101295"/>
                  </a:lnTo>
                  <a:close/>
                </a:path>
              </a:pathLst>
            </a:custGeom>
            <a:solidFill>
              <a:srgbClr val="000000"/>
            </a:solidFill>
            <a:ln>
              <a:noFill/>
            </a:ln>
          </p:spPr>
        </p:sp>
        <p:pic>
          <p:nvPicPr>
            <p:cNvPr id="1116" name="Google Shape;1116;p64"/>
            <p:cNvPicPr preferRelativeResize="0"/>
            <p:nvPr/>
          </p:nvPicPr>
          <p:blipFill rotWithShape="1">
            <a:blip r:embed="rId8">
              <a:alphaModFix/>
            </a:blip>
            <a:srcRect b="0" l="0" r="0" t="0"/>
            <a:stretch/>
          </p:blipFill>
          <p:spPr>
            <a:xfrm>
              <a:off x="4016520" y="1093320"/>
              <a:ext cx="165600" cy="205200"/>
            </a:xfrm>
            <a:prstGeom prst="rect">
              <a:avLst/>
            </a:prstGeom>
            <a:noFill/>
            <a:ln>
              <a:noFill/>
            </a:ln>
          </p:spPr>
        </p:pic>
        <p:pic>
          <p:nvPicPr>
            <p:cNvPr id="1117" name="Google Shape;1117;p64"/>
            <p:cNvPicPr preferRelativeResize="0"/>
            <p:nvPr/>
          </p:nvPicPr>
          <p:blipFill rotWithShape="1">
            <a:blip r:embed="rId9">
              <a:alphaModFix/>
            </a:blip>
            <a:srcRect b="0" l="0" r="0" t="0"/>
            <a:stretch/>
          </p:blipFill>
          <p:spPr>
            <a:xfrm>
              <a:off x="4203360" y="1051200"/>
              <a:ext cx="287640" cy="247680"/>
            </a:xfrm>
            <a:prstGeom prst="rect">
              <a:avLst/>
            </a:prstGeom>
            <a:noFill/>
            <a:ln>
              <a:noFill/>
            </a:ln>
          </p:spPr>
        </p:pic>
        <p:sp>
          <p:nvSpPr>
            <p:cNvPr id="1118" name="Google Shape;1118;p64"/>
            <p:cNvSpPr/>
            <p:nvPr/>
          </p:nvSpPr>
          <p:spPr>
            <a:xfrm>
              <a:off x="4510800" y="1094760"/>
              <a:ext cx="50400" cy="202680"/>
            </a:xfrm>
            <a:custGeom>
              <a:rect b="b" l="l" r="r" t="t"/>
              <a:pathLst>
                <a:path extrusionOk="0" h="203200" w="50800">
                  <a:moveTo>
                    <a:pt x="33242" y="202763"/>
                  </a:moveTo>
                  <a:lnTo>
                    <a:pt x="17230" y="202763"/>
                  </a:lnTo>
                  <a:lnTo>
                    <a:pt x="11023" y="200385"/>
                  </a:lnTo>
                  <a:lnTo>
                    <a:pt x="6613" y="195627"/>
                  </a:lnTo>
                  <a:lnTo>
                    <a:pt x="2204" y="190812"/>
                  </a:lnTo>
                  <a:lnTo>
                    <a:pt x="0" y="185069"/>
                  </a:lnTo>
                  <a:lnTo>
                    <a:pt x="0" y="171609"/>
                  </a:lnTo>
                  <a:lnTo>
                    <a:pt x="2175" y="165808"/>
                  </a:lnTo>
                  <a:lnTo>
                    <a:pt x="10936" y="156119"/>
                  </a:lnTo>
                  <a:lnTo>
                    <a:pt x="17172" y="153682"/>
                  </a:lnTo>
                  <a:lnTo>
                    <a:pt x="33300" y="153682"/>
                  </a:lnTo>
                  <a:lnTo>
                    <a:pt x="39508" y="156119"/>
                  </a:lnTo>
                  <a:lnTo>
                    <a:pt x="43859" y="160992"/>
                  </a:lnTo>
                  <a:lnTo>
                    <a:pt x="48268" y="165808"/>
                  </a:lnTo>
                  <a:lnTo>
                    <a:pt x="50473" y="171609"/>
                  </a:lnTo>
                  <a:lnTo>
                    <a:pt x="50473" y="185069"/>
                  </a:lnTo>
                  <a:lnTo>
                    <a:pt x="48268" y="190812"/>
                  </a:lnTo>
                  <a:lnTo>
                    <a:pt x="43859" y="195627"/>
                  </a:lnTo>
                  <a:lnTo>
                    <a:pt x="39450" y="200385"/>
                  </a:lnTo>
                  <a:lnTo>
                    <a:pt x="33242" y="202763"/>
                  </a:lnTo>
                  <a:close/>
                  <a:moveTo>
                    <a:pt x="33416" y="49081"/>
                  </a:moveTo>
                  <a:lnTo>
                    <a:pt x="17404" y="49081"/>
                  </a:lnTo>
                  <a:lnTo>
                    <a:pt x="11196" y="46702"/>
                  </a:lnTo>
                  <a:lnTo>
                    <a:pt x="6787" y="41945"/>
                  </a:lnTo>
                  <a:lnTo>
                    <a:pt x="2378" y="37129"/>
                  </a:lnTo>
                  <a:lnTo>
                    <a:pt x="173" y="31386"/>
                  </a:lnTo>
                  <a:lnTo>
                    <a:pt x="173" y="17926"/>
                  </a:lnTo>
                  <a:lnTo>
                    <a:pt x="2349" y="12125"/>
                  </a:lnTo>
                  <a:lnTo>
                    <a:pt x="11109" y="2436"/>
                  </a:lnTo>
                  <a:lnTo>
                    <a:pt x="17346" y="0"/>
                  </a:lnTo>
                  <a:lnTo>
                    <a:pt x="33474" y="0"/>
                  </a:lnTo>
                  <a:lnTo>
                    <a:pt x="39682" y="2436"/>
                  </a:lnTo>
                  <a:lnTo>
                    <a:pt x="44033" y="7309"/>
                  </a:lnTo>
                  <a:lnTo>
                    <a:pt x="48442" y="12125"/>
                  </a:lnTo>
                  <a:lnTo>
                    <a:pt x="50647" y="17926"/>
                  </a:lnTo>
                  <a:lnTo>
                    <a:pt x="50647" y="31386"/>
                  </a:lnTo>
                  <a:lnTo>
                    <a:pt x="48442" y="37129"/>
                  </a:lnTo>
                  <a:lnTo>
                    <a:pt x="44033" y="41945"/>
                  </a:lnTo>
                  <a:lnTo>
                    <a:pt x="39624" y="46702"/>
                  </a:lnTo>
                  <a:lnTo>
                    <a:pt x="33416" y="49081"/>
                  </a:lnTo>
                  <a:close/>
                </a:path>
              </a:pathLst>
            </a:custGeom>
            <a:solidFill>
              <a:srgbClr val="000000"/>
            </a:solidFill>
            <a:ln>
              <a:noFill/>
            </a:ln>
          </p:spPr>
        </p:sp>
      </p:grpSp>
      <p:sp>
        <p:nvSpPr>
          <p:cNvPr id="1119" name="Google Shape;1119;p64"/>
          <p:cNvSpPr/>
          <p:nvPr/>
        </p:nvSpPr>
        <p:spPr>
          <a:xfrm>
            <a:off x="4653360" y="926640"/>
            <a:ext cx="491580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The manufacturing, usage, and</a:t>
            </a:r>
            <a:endParaRPr b="0" i="0" sz="2800" u="none" cap="none" strike="noStrike">
              <a:latin typeface="Arial"/>
              <a:ea typeface="Arial"/>
              <a:cs typeface="Arial"/>
              <a:sym typeface="Arial"/>
            </a:endParaRPr>
          </a:p>
        </p:txBody>
      </p:sp>
      <p:sp>
        <p:nvSpPr>
          <p:cNvPr id="1120" name="Google Shape;1120;p64"/>
          <p:cNvSpPr/>
          <p:nvPr/>
        </p:nvSpPr>
        <p:spPr>
          <a:xfrm>
            <a:off x="1003320" y="1349640"/>
            <a:ext cx="8636760" cy="172152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disposal of IoT devices may have environmental consequences. Employing sustainable practices in the production and use of IoT devices can help minimize their ecological footprint.</a:t>
            </a:r>
            <a:endParaRPr b="0" i="0" sz="2800" u="none" cap="none" strike="noStrike">
              <a:latin typeface="Arial"/>
              <a:ea typeface="Arial"/>
              <a:cs typeface="Arial"/>
              <a:sym typeface="Arial"/>
            </a:endParaRPr>
          </a:p>
        </p:txBody>
      </p:sp>
      <p:grpSp>
        <p:nvGrpSpPr>
          <p:cNvPr id="1121" name="Google Shape;1121;p64"/>
          <p:cNvGrpSpPr/>
          <p:nvPr/>
        </p:nvGrpSpPr>
        <p:grpSpPr>
          <a:xfrm>
            <a:off x="1024920" y="3728520"/>
            <a:ext cx="586080" cy="281160"/>
            <a:chOff x="1024920" y="3728520"/>
            <a:chExt cx="586080" cy="281160"/>
          </a:xfrm>
        </p:grpSpPr>
        <p:sp>
          <p:nvSpPr>
            <p:cNvPr id="1122" name="Google Shape;1122;p64"/>
            <p:cNvSpPr/>
            <p:nvPr/>
          </p:nvSpPr>
          <p:spPr>
            <a:xfrm>
              <a:off x="1024920" y="3742560"/>
              <a:ext cx="170280" cy="267120"/>
            </a:xfrm>
            <a:custGeom>
              <a:rect b="b" l="l" r="r" t="t"/>
              <a:pathLst>
                <a:path extrusionOk="0" h="267335" w="170815">
                  <a:moveTo>
                    <a:pt x="85282" y="267335"/>
                  </a:moveTo>
                  <a:lnTo>
                    <a:pt x="37115" y="256419"/>
                  </a:lnTo>
                  <a:lnTo>
                    <a:pt x="6048" y="222017"/>
                  </a:lnTo>
                  <a:lnTo>
                    <a:pt x="0" y="183270"/>
                  </a:lnTo>
                  <a:lnTo>
                    <a:pt x="44033" y="183270"/>
                  </a:lnTo>
                  <a:lnTo>
                    <a:pt x="44740" y="195606"/>
                  </a:lnTo>
                  <a:lnTo>
                    <a:pt x="46861" y="205809"/>
                  </a:lnTo>
                  <a:lnTo>
                    <a:pt x="85282" y="229566"/>
                  </a:lnTo>
                  <a:lnTo>
                    <a:pt x="93783" y="228865"/>
                  </a:lnTo>
                  <a:lnTo>
                    <a:pt x="123594" y="204308"/>
                  </a:lnTo>
                  <a:lnTo>
                    <a:pt x="126531" y="184663"/>
                  </a:lnTo>
                  <a:lnTo>
                    <a:pt x="126531" y="0"/>
                  </a:lnTo>
                  <a:lnTo>
                    <a:pt x="170391" y="0"/>
                  </a:lnTo>
                  <a:lnTo>
                    <a:pt x="170391" y="184663"/>
                  </a:lnTo>
                  <a:lnTo>
                    <a:pt x="168879" y="203476"/>
                  </a:lnTo>
                  <a:lnTo>
                    <a:pt x="146198" y="246014"/>
                  </a:lnTo>
                  <a:lnTo>
                    <a:pt x="102893" y="266002"/>
                  </a:lnTo>
                  <a:lnTo>
                    <a:pt x="85282" y="267335"/>
                  </a:lnTo>
                  <a:close/>
                </a:path>
              </a:pathLst>
            </a:custGeom>
            <a:solidFill>
              <a:srgbClr val="000000"/>
            </a:solidFill>
            <a:ln>
              <a:noFill/>
            </a:ln>
          </p:spPr>
        </p:sp>
        <p:pic>
          <p:nvPicPr>
            <p:cNvPr id="1123" name="Google Shape;1123;p64"/>
            <p:cNvPicPr preferRelativeResize="0"/>
            <p:nvPr/>
          </p:nvPicPr>
          <p:blipFill rotWithShape="1">
            <a:blip r:embed="rId10">
              <a:alphaModFix/>
            </a:blip>
            <a:srcRect b="0" l="0" r="0" t="0"/>
            <a:stretch/>
          </p:blipFill>
          <p:spPr>
            <a:xfrm>
              <a:off x="1232280" y="3804120"/>
              <a:ext cx="181440" cy="205200"/>
            </a:xfrm>
            <a:prstGeom prst="rect">
              <a:avLst/>
            </a:prstGeom>
            <a:noFill/>
            <a:ln>
              <a:noFill/>
            </a:ln>
          </p:spPr>
        </p:pic>
        <p:sp>
          <p:nvSpPr>
            <p:cNvPr id="1124" name="Google Shape;1124;p64"/>
            <p:cNvSpPr/>
            <p:nvPr/>
          </p:nvSpPr>
          <p:spPr>
            <a:xfrm>
              <a:off x="1441080" y="3728520"/>
              <a:ext cx="169920" cy="280800"/>
            </a:xfrm>
            <a:custGeom>
              <a:rect b="b" l="l" r="r" t="t"/>
              <a:pathLst>
                <a:path extrusionOk="0" h="281304" w="170180">
                  <a:moveTo>
                    <a:pt x="39595" y="277777"/>
                  </a:moveTo>
                  <a:lnTo>
                    <a:pt x="0" y="277777"/>
                  </a:lnTo>
                  <a:lnTo>
                    <a:pt x="0" y="0"/>
                  </a:lnTo>
                  <a:lnTo>
                    <a:pt x="42815" y="0"/>
                  </a:lnTo>
                  <a:lnTo>
                    <a:pt x="42815" y="89720"/>
                  </a:lnTo>
                  <a:lnTo>
                    <a:pt x="135787" y="89720"/>
                  </a:lnTo>
                  <a:lnTo>
                    <a:pt x="138421" y="91444"/>
                  </a:lnTo>
                  <a:lnTo>
                    <a:pt x="149679" y="103818"/>
                  </a:lnTo>
                  <a:lnTo>
                    <a:pt x="155160" y="113130"/>
                  </a:lnTo>
                  <a:lnTo>
                    <a:pt x="83194" y="113130"/>
                  </a:lnTo>
                  <a:lnTo>
                    <a:pt x="75655" y="113603"/>
                  </a:lnTo>
                  <a:lnTo>
                    <a:pt x="42815" y="138366"/>
                  </a:lnTo>
                  <a:lnTo>
                    <a:pt x="42815" y="217905"/>
                  </a:lnTo>
                  <a:lnTo>
                    <a:pt x="76063" y="243017"/>
                  </a:lnTo>
                  <a:lnTo>
                    <a:pt x="83542" y="243490"/>
                  </a:lnTo>
                  <a:lnTo>
                    <a:pt x="154763" y="243490"/>
                  </a:lnTo>
                  <a:lnTo>
                    <a:pt x="149592" y="252367"/>
                  </a:lnTo>
                  <a:lnTo>
                    <a:pt x="138503" y="264811"/>
                  </a:lnTo>
                  <a:lnTo>
                    <a:pt x="40639" y="264811"/>
                  </a:lnTo>
                  <a:lnTo>
                    <a:pt x="39595" y="277777"/>
                  </a:lnTo>
                  <a:close/>
                  <a:moveTo>
                    <a:pt x="135787" y="89720"/>
                  </a:moveTo>
                  <a:lnTo>
                    <a:pt x="42815" y="89720"/>
                  </a:lnTo>
                  <a:lnTo>
                    <a:pt x="50114" y="83514"/>
                  </a:lnTo>
                  <a:lnTo>
                    <a:pt x="60611" y="79082"/>
                  </a:lnTo>
                  <a:lnTo>
                    <a:pt x="74306" y="76422"/>
                  </a:lnTo>
                  <a:lnTo>
                    <a:pt x="91200" y="75536"/>
                  </a:lnTo>
                  <a:lnTo>
                    <a:pt x="109181" y="77303"/>
                  </a:lnTo>
                  <a:lnTo>
                    <a:pt x="124921" y="82606"/>
                  </a:lnTo>
                  <a:lnTo>
                    <a:pt x="135787" y="89720"/>
                  </a:lnTo>
                  <a:close/>
                  <a:moveTo>
                    <a:pt x="154763" y="243490"/>
                  </a:moveTo>
                  <a:lnTo>
                    <a:pt x="83542" y="243490"/>
                  </a:lnTo>
                  <a:lnTo>
                    <a:pt x="94273" y="242353"/>
                  </a:lnTo>
                  <a:lnTo>
                    <a:pt x="103405" y="238943"/>
                  </a:lnTo>
                  <a:lnTo>
                    <a:pt x="124638" y="205004"/>
                  </a:lnTo>
                  <a:lnTo>
                    <a:pt x="127227" y="180485"/>
                  </a:lnTo>
                  <a:lnTo>
                    <a:pt x="127227" y="176830"/>
                  </a:lnTo>
                  <a:lnTo>
                    <a:pt x="117394" y="131665"/>
                  </a:lnTo>
                  <a:lnTo>
                    <a:pt x="83194" y="113130"/>
                  </a:lnTo>
                  <a:lnTo>
                    <a:pt x="155160" y="113130"/>
                  </a:lnTo>
                  <a:lnTo>
                    <a:pt x="158588" y="118955"/>
                  </a:lnTo>
                  <a:lnTo>
                    <a:pt x="164952" y="136169"/>
                  </a:lnTo>
                  <a:lnTo>
                    <a:pt x="168770" y="155461"/>
                  </a:lnTo>
                  <a:lnTo>
                    <a:pt x="170043" y="176830"/>
                  </a:lnTo>
                  <a:lnTo>
                    <a:pt x="170043" y="180485"/>
                  </a:lnTo>
                  <a:lnTo>
                    <a:pt x="168765" y="201066"/>
                  </a:lnTo>
                  <a:lnTo>
                    <a:pt x="164930" y="219907"/>
                  </a:lnTo>
                  <a:lnTo>
                    <a:pt x="158539" y="237007"/>
                  </a:lnTo>
                  <a:lnTo>
                    <a:pt x="154763" y="243490"/>
                  </a:lnTo>
                  <a:close/>
                  <a:moveTo>
                    <a:pt x="91548" y="281258"/>
                  </a:moveTo>
                  <a:lnTo>
                    <a:pt x="74007" y="280230"/>
                  </a:lnTo>
                  <a:lnTo>
                    <a:pt x="59676" y="277146"/>
                  </a:lnTo>
                  <a:lnTo>
                    <a:pt x="48553" y="272007"/>
                  </a:lnTo>
                  <a:lnTo>
                    <a:pt x="40639" y="264811"/>
                  </a:lnTo>
                  <a:lnTo>
                    <a:pt x="138503" y="264811"/>
                  </a:lnTo>
                  <a:lnTo>
                    <a:pt x="138328" y="265007"/>
                  </a:lnTo>
                  <a:lnTo>
                    <a:pt x="124899" y="274035"/>
                  </a:lnTo>
                  <a:lnTo>
                    <a:pt x="109306" y="279452"/>
                  </a:lnTo>
                  <a:lnTo>
                    <a:pt x="91548" y="281258"/>
                  </a:lnTo>
                  <a:close/>
                </a:path>
              </a:pathLst>
            </a:custGeom>
            <a:solidFill>
              <a:srgbClr val="000000"/>
            </a:solidFill>
            <a:ln>
              <a:noFill/>
            </a:ln>
          </p:spPr>
        </p:sp>
      </p:grpSp>
      <p:grpSp>
        <p:nvGrpSpPr>
          <p:cNvPr id="1125" name="Google Shape;1125;p64"/>
          <p:cNvGrpSpPr/>
          <p:nvPr/>
        </p:nvGrpSpPr>
        <p:grpSpPr>
          <a:xfrm>
            <a:off x="1735920" y="3728520"/>
            <a:ext cx="2227320" cy="350280"/>
            <a:chOff x="1735920" y="3728520"/>
            <a:chExt cx="2227320" cy="350280"/>
          </a:xfrm>
        </p:grpSpPr>
        <p:sp>
          <p:nvSpPr>
            <p:cNvPr id="1126" name="Google Shape;1126;p64"/>
            <p:cNvSpPr/>
            <p:nvPr/>
          </p:nvSpPr>
          <p:spPr>
            <a:xfrm>
              <a:off x="1735920" y="3738960"/>
              <a:ext cx="277920" cy="267120"/>
            </a:xfrm>
            <a:custGeom>
              <a:rect b="b" l="l" r="r" t="t"/>
              <a:pathLst>
                <a:path extrusionOk="0" h="267335" w="278130">
                  <a:moveTo>
                    <a:pt x="193878" y="143065"/>
                  </a:moveTo>
                  <a:lnTo>
                    <a:pt x="191858" y="100850"/>
                  </a:lnTo>
                  <a:lnTo>
                    <a:pt x="175679" y="55460"/>
                  </a:lnTo>
                  <a:lnTo>
                    <a:pt x="164807" y="41427"/>
                  </a:lnTo>
                  <a:lnTo>
                    <a:pt x="161505" y="37160"/>
                  </a:lnTo>
                  <a:lnTo>
                    <a:pt x="150202" y="27609"/>
                  </a:lnTo>
                  <a:lnTo>
                    <a:pt x="150202" y="127584"/>
                  </a:lnTo>
                  <a:lnTo>
                    <a:pt x="150202" y="143065"/>
                  </a:lnTo>
                  <a:lnTo>
                    <a:pt x="139433" y="193522"/>
                  </a:lnTo>
                  <a:lnTo>
                    <a:pt x="107162" y="223735"/>
                  </a:lnTo>
                  <a:lnTo>
                    <a:pt x="73787" y="229577"/>
                  </a:lnTo>
                  <a:lnTo>
                    <a:pt x="44030" y="229577"/>
                  </a:lnTo>
                  <a:lnTo>
                    <a:pt x="44030" y="41427"/>
                  </a:lnTo>
                  <a:lnTo>
                    <a:pt x="76923" y="41427"/>
                  </a:lnTo>
                  <a:lnTo>
                    <a:pt x="120484" y="53911"/>
                  </a:lnTo>
                  <a:lnTo>
                    <a:pt x="145415" y="90703"/>
                  </a:lnTo>
                  <a:lnTo>
                    <a:pt x="150202" y="127584"/>
                  </a:lnTo>
                  <a:lnTo>
                    <a:pt x="150202" y="27609"/>
                  </a:lnTo>
                  <a:lnTo>
                    <a:pt x="144081" y="22428"/>
                  </a:lnTo>
                  <a:lnTo>
                    <a:pt x="124180" y="11899"/>
                  </a:lnTo>
                  <a:lnTo>
                    <a:pt x="101790" y="5588"/>
                  </a:lnTo>
                  <a:lnTo>
                    <a:pt x="76923" y="3479"/>
                  </a:lnTo>
                  <a:lnTo>
                    <a:pt x="0" y="3479"/>
                  </a:lnTo>
                  <a:lnTo>
                    <a:pt x="0" y="267335"/>
                  </a:lnTo>
                  <a:lnTo>
                    <a:pt x="73787" y="267335"/>
                  </a:lnTo>
                  <a:lnTo>
                    <a:pt x="123113" y="258940"/>
                  </a:lnTo>
                  <a:lnTo>
                    <a:pt x="161251" y="233743"/>
                  </a:lnTo>
                  <a:lnTo>
                    <a:pt x="185724" y="194284"/>
                  </a:lnTo>
                  <a:lnTo>
                    <a:pt x="191846" y="170141"/>
                  </a:lnTo>
                  <a:lnTo>
                    <a:pt x="193878" y="143065"/>
                  </a:lnTo>
                  <a:close/>
                  <a:moveTo>
                    <a:pt x="274472" y="68580"/>
                  </a:moveTo>
                  <a:lnTo>
                    <a:pt x="231648" y="68580"/>
                  </a:lnTo>
                  <a:lnTo>
                    <a:pt x="231648" y="267335"/>
                  </a:lnTo>
                  <a:lnTo>
                    <a:pt x="274472" y="267335"/>
                  </a:lnTo>
                  <a:lnTo>
                    <a:pt x="274472" y="68580"/>
                  </a:lnTo>
                  <a:close/>
                  <a:moveTo>
                    <a:pt x="277774" y="17297"/>
                  </a:moveTo>
                  <a:lnTo>
                    <a:pt x="275628" y="11696"/>
                  </a:lnTo>
                  <a:lnTo>
                    <a:pt x="271335" y="7048"/>
                  </a:lnTo>
                  <a:lnTo>
                    <a:pt x="267042" y="2349"/>
                  </a:lnTo>
                  <a:lnTo>
                    <a:pt x="261061" y="0"/>
                  </a:lnTo>
                  <a:lnTo>
                    <a:pt x="245579" y="0"/>
                  </a:lnTo>
                  <a:lnTo>
                    <a:pt x="239572" y="2349"/>
                  </a:lnTo>
                  <a:lnTo>
                    <a:pt x="231279" y="11696"/>
                  </a:lnTo>
                  <a:lnTo>
                    <a:pt x="229209" y="17297"/>
                  </a:lnTo>
                  <a:lnTo>
                    <a:pt x="229235" y="30226"/>
                  </a:lnTo>
                  <a:lnTo>
                    <a:pt x="231279" y="35648"/>
                  </a:lnTo>
                  <a:lnTo>
                    <a:pt x="235394" y="40297"/>
                  </a:lnTo>
                  <a:lnTo>
                    <a:pt x="239572" y="44881"/>
                  </a:lnTo>
                  <a:lnTo>
                    <a:pt x="245579" y="47167"/>
                  </a:lnTo>
                  <a:lnTo>
                    <a:pt x="261061" y="47167"/>
                  </a:lnTo>
                  <a:lnTo>
                    <a:pt x="267042" y="44881"/>
                  </a:lnTo>
                  <a:lnTo>
                    <a:pt x="275628" y="35712"/>
                  </a:lnTo>
                  <a:lnTo>
                    <a:pt x="277774" y="30226"/>
                  </a:lnTo>
                  <a:lnTo>
                    <a:pt x="277774" y="17297"/>
                  </a:lnTo>
                  <a:close/>
                </a:path>
              </a:pathLst>
            </a:custGeom>
            <a:solidFill>
              <a:srgbClr val="000000"/>
            </a:solidFill>
            <a:ln>
              <a:noFill/>
            </a:ln>
          </p:spPr>
        </p:sp>
        <p:pic>
          <p:nvPicPr>
            <p:cNvPr id="1127" name="Google Shape;1127;p64"/>
            <p:cNvPicPr preferRelativeResize="0"/>
            <p:nvPr/>
          </p:nvPicPr>
          <p:blipFill rotWithShape="1">
            <a:blip r:embed="rId11">
              <a:alphaModFix/>
            </a:blip>
            <a:srcRect b="0" l="0" r="0" t="0"/>
            <a:stretch/>
          </p:blipFill>
          <p:spPr>
            <a:xfrm>
              <a:off x="2045880" y="3804120"/>
              <a:ext cx="159840" cy="205200"/>
            </a:xfrm>
            <a:prstGeom prst="rect">
              <a:avLst/>
            </a:prstGeom>
            <a:noFill/>
            <a:ln>
              <a:noFill/>
            </a:ln>
          </p:spPr>
        </p:pic>
        <p:sp>
          <p:nvSpPr>
            <p:cNvPr id="1128" name="Google Shape;1128;p64"/>
            <p:cNvSpPr/>
            <p:nvPr/>
          </p:nvSpPr>
          <p:spPr>
            <a:xfrm>
              <a:off x="2243160" y="3728520"/>
              <a:ext cx="245880" cy="350280"/>
            </a:xfrm>
            <a:custGeom>
              <a:rect b="b" l="l" r="r" t="t"/>
              <a:pathLst>
                <a:path extrusionOk="0" h="350520" w="246380">
                  <a:moveTo>
                    <a:pt x="169697" y="176834"/>
                  </a:moveTo>
                  <a:lnTo>
                    <a:pt x="164630" y="136169"/>
                  </a:lnTo>
                  <a:lnTo>
                    <a:pt x="138277" y="91554"/>
                  </a:lnTo>
                  <a:lnTo>
                    <a:pt x="126885" y="84061"/>
                  </a:lnTo>
                  <a:lnTo>
                    <a:pt x="126885" y="176834"/>
                  </a:lnTo>
                  <a:lnTo>
                    <a:pt x="126885" y="180492"/>
                  </a:lnTo>
                  <a:lnTo>
                    <a:pt x="115912" y="225742"/>
                  </a:lnTo>
                  <a:lnTo>
                    <a:pt x="81800" y="244360"/>
                  </a:lnTo>
                  <a:lnTo>
                    <a:pt x="69481" y="243001"/>
                  </a:lnTo>
                  <a:lnTo>
                    <a:pt x="58877" y="238925"/>
                  </a:lnTo>
                  <a:lnTo>
                    <a:pt x="49987" y="232130"/>
                  </a:lnTo>
                  <a:lnTo>
                    <a:pt x="42811" y="222605"/>
                  </a:lnTo>
                  <a:lnTo>
                    <a:pt x="42811" y="135229"/>
                  </a:lnTo>
                  <a:lnTo>
                    <a:pt x="49898" y="125564"/>
                  </a:lnTo>
                  <a:lnTo>
                    <a:pt x="58699" y="118656"/>
                  </a:lnTo>
                  <a:lnTo>
                    <a:pt x="69215" y="114515"/>
                  </a:lnTo>
                  <a:lnTo>
                    <a:pt x="81457" y="113131"/>
                  </a:lnTo>
                  <a:lnTo>
                    <a:pt x="92417" y="114287"/>
                  </a:lnTo>
                  <a:lnTo>
                    <a:pt x="120713" y="141439"/>
                  </a:lnTo>
                  <a:lnTo>
                    <a:pt x="126885" y="176834"/>
                  </a:lnTo>
                  <a:lnTo>
                    <a:pt x="126885" y="84061"/>
                  </a:lnTo>
                  <a:lnTo>
                    <a:pt x="124688" y="82613"/>
                  </a:lnTo>
                  <a:lnTo>
                    <a:pt x="108902" y="77304"/>
                  </a:lnTo>
                  <a:lnTo>
                    <a:pt x="90855" y="75539"/>
                  </a:lnTo>
                  <a:lnTo>
                    <a:pt x="73812" y="76542"/>
                  </a:lnTo>
                  <a:lnTo>
                    <a:pt x="59766" y="79540"/>
                  </a:lnTo>
                  <a:lnTo>
                    <a:pt x="48704" y="84543"/>
                  </a:lnTo>
                  <a:lnTo>
                    <a:pt x="40640" y="91554"/>
                  </a:lnTo>
                  <a:lnTo>
                    <a:pt x="39687" y="79019"/>
                  </a:lnTo>
                  <a:lnTo>
                    <a:pt x="0" y="79019"/>
                  </a:lnTo>
                  <a:lnTo>
                    <a:pt x="0" y="350177"/>
                  </a:lnTo>
                  <a:lnTo>
                    <a:pt x="42811" y="350177"/>
                  </a:lnTo>
                  <a:lnTo>
                    <a:pt x="42811" y="267766"/>
                  </a:lnTo>
                  <a:lnTo>
                    <a:pt x="50482" y="273672"/>
                  </a:lnTo>
                  <a:lnTo>
                    <a:pt x="61137" y="277888"/>
                  </a:lnTo>
                  <a:lnTo>
                    <a:pt x="74764" y="280416"/>
                  </a:lnTo>
                  <a:lnTo>
                    <a:pt x="91376" y="281254"/>
                  </a:lnTo>
                  <a:lnTo>
                    <a:pt x="109131" y="279450"/>
                  </a:lnTo>
                  <a:lnTo>
                    <a:pt x="124701" y="274040"/>
                  </a:lnTo>
                  <a:lnTo>
                    <a:pt x="134010" y="267766"/>
                  </a:lnTo>
                  <a:lnTo>
                    <a:pt x="138112" y="265010"/>
                  </a:lnTo>
                  <a:lnTo>
                    <a:pt x="149339" y="252374"/>
                  </a:lnTo>
                  <a:lnTo>
                    <a:pt x="153974" y="244360"/>
                  </a:lnTo>
                  <a:lnTo>
                    <a:pt x="158242" y="237007"/>
                  </a:lnTo>
                  <a:lnTo>
                    <a:pt x="164604" y="219913"/>
                  </a:lnTo>
                  <a:lnTo>
                    <a:pt x="168427" y="201066"/>
                  </a:lnTo>
                  <a:lnTo>
                    <a:pt x="169697" y="180492"/>
                  </a:lnTo>
                  <a:lnTo>
                    <a:pt x="169697" y="176834"/>
                  </a:lnTo>
                  <a:close/>
                  <a:moveTo>
                    <a:pt x="246100" y="0"/>
                  </a:moveTo>
                  <a:lnTo>
                    <a:pt x="203288" y="0"/>
                  </a:lnTo>
                  <a:lnTo>
                    <a:pt x="203288" y="277774"/>
                  </a:lnTo>
                  <a:lnTo>
                    <a:pt x="246100" y="277774"/>
                  </a:lnTo>
                  <a:lnTo>
                    <a:pt x="246100" y="0"/>
                  </a:lnTo>
                  <a:close/>
                </a:path>
              </a:pathLst>
            </a:custGeom>
            <a:solidFill>
              <a:srgbClr val="000000"/>
            </a:solidFill>
            <a:ln>
              <a:noFill/>
            </a:ln>
          </p:spPr>
        </p:sp>
        <p:pic>
          <p:nvPicPr>
            <p:cNvPr id="1129" name="Google Shape;1129;p64"/>
            <p:cNvPicPr preferRelativeResize="0"/>
            <p:nvPr/>
          </p:nvPicPr>
          <p:blipFill rotWithShape="1">
            <a:blip r:embed="rId12">
              <a:alphaModFix/>
            </a:blip>
            <a:srcRect b="0" l="0" r="0" t="0"/>
            <a:stretch/>
          </p:blipFill>
          <p:spPr>
            <a:xfrm>
              <a:off x="2527560" y="3804120"/>
              <a:ext cx="165600" cy="205200"/>
            </a:xfrm>
            <a:prstGeom prst="rect">
              <a:avLst/>
            </a:prstGeom>
            <a:noFill/>
            <a:ln>
              <a:noFill/>
            </a:ln>
          </p:spPr>
        </p:pic>
        <p:pic>
          <p:nvPicPr>
            <p:cNvPr id="1130" name="Google Shape;1130;p64"/>
            <p:cNvPicPr preferRelativeResize="0"/>
            <p:nvPr/>
          </p:nvPicPr>
          <p:blipFill rotWithShape="1">
            <a:blip r:embed="rId13">
              <a:alphaModFix/>
            </a:blip>
            <a:srcRect b="0" l="0" r="0" t="0"/>
            <a:stretch/>
          </p:blipFill>
          <p:spPr>
            <a:xfrm>
              <a:off x="2714040" y="3804120"/>
              <a:ext cx="169200" cy="205200"/>
            </a:xfrm>
            <a:prstGeom prst="rect">
              <a:avLst/>
            </a:prstGeom>
            <a:noFill/>
            <a:ln>
              <a:noFill/>
            </a:ln>
          </p:spPr>
        </p:pic>
        <p:pic>
          <p:nvPicPr>
            <p:cNvPr id="1131" name="Google Shape;1131;p64"/>
            <p:cNvPicPr preferRelativeResize="0"/>
            <p:nvPr/>
          </p:nvPicPr>
          <p:blipFill rotWithShape="1">
            <a:blip r:embed="rId6">
              <a:alphaModFix/>
            </a:blip>
            <a:srcRect b="0" l="0" r="0" t="0"/>
            <a:stretch/>
          </p:blipFill>
          <p:spPr>
            <a:xfrm>
              <a:off x="2903400" y="3804120"/>
              <a:ext cx="169920" cy="205200"/>
            </a:xfrm>
            <a:prstGeom prst="rect">
              <a:avLst/>
            </a:prstGeom>
            <a:noFill/>
            <a:ln>
              <a:noFill/>
            </a:ln>
          </p:spPr>
        </p:pic>
        <p:sp>
          <p:nvSpPr>
            <p:cNvPr id="1132" name="Google Shape;1132;p64"/>
            <p:cNvSpPr/>
            <p:nvPr/>
          </p:nvSpPr>
          <p:spPr>
            <a:xfrm>
              <a:off x="3100680" y="3804120"/>
              <a:ext cx="274680" cy="202320"/>
            </a:xfrm>
            <a:custGeom>
              <a:rect b="b" l="l" r="r" t="t"/>
              <a:pathLst>
                <a:path extrusionOk="0" h="202564" w="274954">
                  <a:moveTo>
                    <a:pt x="274644" y="202241"/>
                  </a:moveTo>
                  <a:lnTo>
                    <a:pt x="231829" y="202241"/>
                  </a:lnTo>
                  <a:lnTo>
                    <a:pt x="231829" y="72925"/>
                  </a:lnTo>
                  <a:lnTo>
                    <a:pt x="231253" y="63233"/>
                  </a:lnTo>
                  <a:lnTo>
                    <a:pt x="196846" y="37593"/>
                  </a:lnTo>
                  <a:lnTo>
                    <a:pt x="188698" y="38230"/>
                  </a:lnTo>
                  <a:lnTo>
                    <a:pt x="159850" y="65365"/>
                  </a:lnTo>
                  <a:lnTo>
                    <a:pt x="158556" y="72316"/>
                  </a:lnTo>
                  <a:lnTo>
                    <a:pt x="158556" y="202241"/>
                  </a:lnTo>
                  <a:lnTo>
                    <a:pt x="115914" y="202241"/>
                  </a:lnTo>
                  <a:lnTo>
                    <a:pt x="115914" y="73099"/>
                  </a:lnTo>
                  <a:lnTo>
                    <a:pt x="115332" y="64000"/>
                  </a:lnTo>
                  <a:lnTo>
                    <a:pt x="80931" y="37593"/>
                  </a:lnTo>
                  <a:lnTo>
                    <a:pt x="67943" y="39002"/>
                  </a:lnTo>
                  <a:lnTo>
                    <a:pt x="57261" y="43228"/>
                  </a:lnTo>
                  <a:lnTo>
                    <a:pt x="48885" y="50272"/>
                  </a:lnTo>
                  <a:lnTo>
                    <a:pt x="42815" y="60132"/>
                  </a:lnTo>
                  <a:lnTo>
                    <a:pt x="42815" y="202241"/>
                  </a:lnTo>
                  <a:lnTo>
                    <a:pt x="0" y="202241"/>
                  </a:lnTo>
                  <a:lnTo>
                    <a:pt x="0" y="3480"/>
                  </a:lnTo>
                  <a:lnTo>
                    <a:pt x="40900" y="3480"/>
                  </a:lnTo>
                  <a:lnTo>
                    <a:pt x="41335" y="15664"/>
                  </a:lnTo>
                  <a:lnTo>
                    <a:pt x="49521" y="8811"/>
                  </a:lnTo>
                  <a:lnTo>
                    <a:pt x="60763" y="3916"/>
                  </a:lnTo>
                  <a:lnTo>
                    <a:pt x="75062" y="979"/>
                  </a:lnTo>
                  <a:lnTo>
                    <a:pt x="92418" y="0"/>
                  </a:lnTo>
                  <a:lnTo>
                    <a:pt x="101838" y="494"/>
                  </a:lnTo>
                  <a:lnTo>
                    <a:pt x="140020" y="16164"/>
                  </a:lnTo>
                  <a:lnTo>
                    <a:pt x="147243" y="25062"/>
                  </a:lnTo>
                  <a:lnTo>
                    <a:pt x="150419" y="21380"/>
                  </a:lnTo>
                  <a:lnTo>
                    <a:pt x="185881" y="2240"/>
                  </a:lnTo>
                  <a:lnTo>
                    <a:pt x="206244" y="0"/>
                  </a:lnTo>
                  <a:lnTo>
                    <a:pt x="221566" y="1109"/>
                  </a:lnTo>
                  <a:lnTo>
                    <a:pt x="256631" y="17752"/>
                  </a:lnTo>
                  <a:lnTo>
                    <a:pt x="273519" y="55607"/>
                  </a:lnTo>
                  <a:lnTo>
                    <a:pt x="274644" y="73273"/>
                  </a:lnTo>
                  <a:lnTo>
                    <a:pt x="274644" y="202241"/>
                  </a:lnTo>
                  <a:close/>
                </a:path>
              </a:pathLst>
            </a:custGeom>
            <a:solidFill>
              <a:srgbClr val="000000"/>
            </a:solidFill>
            <a:ln>
              <a:noFill/>
            </a:ln>
          </p:spPr>
        </p:sp>
        <p:pic>
          <p:nvPicPr>
            <p:cNvPr id="1133" name="Google Shape;1133;p64"/>
            <p:cNvPicPr preferRelativeResize="0"/>
            <p:nvPr/>
          </p:nvPicPr>
          <p:blipFill rotWithShape="1">
            <a:blip r:embed="rId14">
              <a:alphaModFix/>
            </a:blip>
            <a:srcRect b="0" l="0" r="0" t="0"/>
            <a:stretch/>
          </p:blipFill>
          <p:spPr>
            <a:xfrm>
              <a:off x="3404520" y="3804120"/>
              <a:ext cx="169920" cy="205200"/>
            </a:xfrm>
            <a:prstGeom prst="rect">
              <a:avLst/>
            </a:prstGeom>
            <a:noFill/>
            <a:ln>
              <a:noFill/>
            </a:ln>
          </p:spPr>
        </p:pic>
        <p:pic>
          <p:nvPicPr>
            <p:cNvPr id="1134" name="Google Shape;1134;p64"/>
            <p:cNvPicPr preferRelativeResize="0"/>
            <p:nvPr/>
          </p:nvPicPr>
          <p:blipFill rotWithShape="1">
            <a:blip r:embed="rId15">
              <a:alphaModFix/>
            </a:blip>
            <a:srcRect b="0" l="0" r="0" t="0"/>
            <a:stretch/>
          </p:blipFill>
          <p:spPr>
            <a:xfrm>
              <a:off x="3602520" y="3762000"/>
              <a:ext cx="290160" cy="247680"/>
            </a:xfrm>
            <a:prstGeom prst="rect">
              <a:avLst/>
            </a:prstGeom>
            <a:noFill/>
            <a:ln>
              <a:noFill/>
            </a:ln>
          </p:spPr>
        </p:pic>
        <p:sp>
          <p:nvSpPr>
            <p:cNvPr id="1135" name="Google Shape;1135;p64"/>
            <p:cNvSpPr/>
            <p:nvPr/>
          </p:nvSpPr>
          <p:spPr>
            <a:xfrm>
              <a:off x="3912840" y="3805560"/>
              <a:ext cx="50400" cy="202680"/>
            </a:xfrm>
            <a:custGeom>
              <a:rect b="b" l="l" r="r" t="t"/>
              <a:pathLst>
                <a:path extrusionOk="0" h="203200" w="50800">
                  <a:moveTo>
                    <a:pt x="33242" y="202763"/>
                  </a:moveTo>
                  <a:lnTo>
                    <a:pt x="17230" y="202763"/>
                  </a:lnTo>
                  <a:lnTo>
                    <a:pt x="11023" y="200385"/>
                  </a:lnTo>
                  <a:lnTo>
                    <a:pt x="6613" y="195627"/>
                  </a:lnTo>
                  <a:lnTo>
                    <a:pt x="2204" y="190812"/>
                  </a:lnTo>
                  <a:lnTo>
                    <a:pt x="0" y="185069"/>
                  </a:lnTo>
                  <a:lnTo>
                    <a:pt x="0" y="171609"/>
                  </a:lnTo>
                  <a:lnTo>
                    <a:pt x="2175" y="165808"/>
                  </a:lnTo>
                  <a:lnTo>
                    <a:pt x="10936" y="156119"/>
                  </a:lnTo>
                  <a:lnTo>
                    <a:pt x="17172" y="153682"/>
                  </a:lnTo>
                  <a:lnTo>
                    <a:pt x="33300" y="153682"/>
                  </a:lnTo>
                  <a:lnTo>
                    <a:pt x="39508" y="156119"/>
                  </a:lnTo>
                  <a:lnTo>
                    <a:pt x="43859" y="160992"/>
                  </a:lnTo>
                  <a:lnTo>
                    <a:pt x="48268" y="165808"/>
                  </a:lnTo>
                  <a:lnTo>
                    <a:pt x="50473" y="171609"/>
                  </a:lnTo>
                  <a:lnTo>
                    <a:pt x="50473" y="185069"/>
                  </a:lnTo>
                  <a:lnTo>
                    <a:pt x="48268" y="190812"/>
                  </a:lnTo>
                  <a:lnTo>
                    <a:pt x="43859" y="195627"/>
                  </a:lnTo>
                  <a:lnTo>
                    <a:pt x="39450" y="200385"/>
                  </a:lnTo>
                  <a:lnTo>
                    <a:pt x="33242" y="202763"/>
                  </a:lnTo>
                  <a:close/>
                  <a:moveTo>
                    <a:pt x="33416" y="49081"/>
                  </a:moveTo>
                  <a:lnTo>
                    <a:pt x="17404" y="49081"/>
                  </a:lnTo>
                  <a:lnTo>
                    <a:pt x="11196" y="46702"/>
                  </a:lnTo>
                  <a:lnTo>
                    <a:pt x="6787" y="41945"/>
                  </a:lnTo>
                  <a:lnTo>
                    <a:pt x="2378" y="37129"/>
                  </a:lnTo>
                  <a:lnTo>
                    <a:pt x="173" y="31386"/>
                  </a:lnTo>
                  <a:lnTo>
                    <a:pt x="173" y="17926"/>
                  </a:lnTo>
                  <a:lnTo>
                    <a:pt x="2349" y="12125"/>
                  </a:lnTo>
                  <a:lnTo>
                    <a:pt x="11109" y="2436"/>
                  </a:lnTo>
                  <a:lnTo>
                    <a:pt x="17346" y="0"/>
                  </a:lnTo>
                  <a:lnTo>
                    <a:pt x="33474" y="0"/>
                  </a:lnTo>
                  <a:lnTo>
                    <a:pt x="39682" y="2436"/>
                  </a:lnTo>
                  <a:lnTo>
                    <a:pt x="44033" y="7309"/>
                  </a:lnTo>
                  <a:lnTo>
                    <a:pt x="48442" y="12125"/>
                  </a:lnTo>
                  <a:lnTo>
                    <a:pt x="50647" y="17926"/>
                  </a:lnTo>
                  <a:lnTo>
                    <a:pt x="50647" y="31386"/>
                  </a:lnTo>
                  <a:lnTo>
                    <a:pt x="48442" y="37129"/>
                  </a:lnTo>
                  <a:lnTo>
                    <a:pt x="44033" y="41945"/>
                  </a:lnTo>
                  <a:lnTo>
                    <a:pt x="39624" y="46702"/>
                  </a:lnTo>
                  <a:lnTo>
                    <a:pt x="33416" y="49081"/>
                  </a:lnTo>
                  <a:close/>
                </a:path>
              </a:pathLst>
            </a:custGeom>
            <a:solidFill>
              <a:srgbClr val="000000"/>
            </a:solidFill>
            <a:ln>
              <a:noFill/>
            </a:ln>
          </p:spPr>
        </p:sp>
      </p:grpSp>
      <p:sp>
        <p:nvSpPr>
          <p:cNvPr id="1136" name="Google Shape;1136;p64"/>
          <p:cNvSpPr/>
          <p:nvPr/>
        </p:nvSpPr>
        <p:spPr>
          <a:xfrm>
            <a:off x="4055400" y="3637080"/>
            <a:ext cx="551844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As IoT automation advances, there</a:t>
            </a:r>
            <a:endParaRPr b="0" i="0" sz="2800" u="none" cap="none" strike="noStrike">
              <a:latin typeface="Arial"/>
              <a:ea typeface="Arial"/>
              <a:cs typeface="Arial"/>
              <a:sym typeface="Arial"/>
            </a:endParaRPr>
          </a:p>
        </p:txBody>
      </p:sp>
      <p:sp>
        <p:nvSpPr>
          <p:cNvPr id="1137" name="Google Shape;1137;p64"/>
          <p:cNvSpPr/>
          <p:nvPr/>
        </p:nvSpPr>
        <p:spPr>
          <a:xfrm>
            <a:off x="1003320" y="4060440"/>
            <a:ext cx="8886600" cy="129816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may be concerns about job displacement and economic inequality. Strategies for retraining and reskilling the workforce should be considered.</a:t>
            </a:r>
            <a:endParaRPr b="0" i="0" sz="2800" u="none" cap="none"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65"/>
          <p:cNvSpPr/>
          <p:nvPr/>
        </p:nvSpPr>
        <p:spPr>
          <a:xfrm>
            <a:off x="602280" y="10857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1143" name="Google Shape;1143;p65"/>
          <p:cNvSpPr/>
          <p:nvPr/>
        </p:nvSpPr>
        <p:spPr>
          <a:xfrm>
            <a:off x="602280" y="33732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1144" name="Google Shape;1144;p65"/>
          <p:cNvGrpSpPr/>
          <p:nvPr/>
        </p:nvGrpSpPr>
        <p:grpSpPr>
          <a:xfrm>
            <a:off x="929880" y="1181880"/>
            <a:ext cx="982440" cy="357120"/>
            <a:chOff x="929880" y="1181880"/>
            <a:chExt cx="982440" cy="357120"/>
          </a:xfrm>
        </p:grpSpPr>
        <p:sp>
          <p:nvSpPr>
            <p:cNvPr id="1145" name="Google Shape;1145;p65"/>
            <p:cNvSpPr/>
            <p:nvPr/>
          </p:nvSpPr>
          <p:spPr>
            <a:xfrm>
              <a:off x="929880" y="1195920"/>
              <a:ext cx="194760" cy="270720"/>
            </a:xfrm>
            <a:custGeom>
              <a:rect b="b" l="l" r="r" t="t"/>
              <a:pathLst>
                <a:path extrusionOk="0" h="271144" w="194944">
                  <a:moveTo>
                    <a:pt x="100946" y="270815"/>
                  </a:moveTo>
                  <a:lnTo>
                    <a:pt x="53519" y="261678"/>
                  </a:lnTo>
                  <a:lnTo>
                    <a:pt x="15229" y="234179"/>
                  </a:lnTo>
                  <a:lnTo>
                    <a:pt x="951" y="198755"/>
                  </a:lnTo>
                  <a:lnTo>
                    <a:pt x="0" y="183444"/>
                  </a:lnTo>
                  <a:lnTo>
                    <a:pt x="43859" y="183444"/>
                  </a:lnTo>
                  <a:lnTo>
                    <a:pt x="44925" y="196487"/>
                  </a:lnTo>
                  <a:lnTo>
                    <a:pt x="48123" y="207332"/>
                  </a:lnTo>
                  <a:lnTo>
                    <a:pt x="79495" y="230393"/>
                  </a:lnTo>
                  <a:lnTo>
                    <a:pt x="100946" y="233047"/>
                  </a:lnTo>
                  <a:lnTo>
                    <a:pt x="112461" y="232449"/>
                  </a:lnTo>
                  <a:lnTo>
                    <a:pt x="147264" y="212336"/>
                  </a:lnTo>
                  <a:lnTo>
                    <a:pt x="150375" y="198064"/>
                  </a:lnTo>
                  <a:lnTo>
                    <a:pt x="149723" y="190901"/>
                  </a:lnTo>
                  <a:lnTo>
                    <a:pt x="109045" y="158838"/>
                  </a:lnTo>
                  <a:lnTo>
                    <a:pt x="91983" y="153421"/>
                  </a:lnTo>
                  <a:lnTo>
                    <a:pt x="74121" y="147449"/>
                  </a:lnTo>
                  <a:lnTo>
                    <a:pt x="31241" y="124181"/>
                  </a:lnTo>
                  <a:lnTo>
                    <a:pt x="9458" y="89182"/>
                  </a:lnTo>
                  <a:lnTo>
                    <a:pt x="8006" y="74143"/>
                  </a:lnTo>
                  <a:lnTo>
                    <a:pt x="9583" y="58816"/>
                  </a:lnTo>
                  <a:lnTo>
                    <a:pt x="33242" y="21059"/>
                  </a:lnTo>
                  <a:lnTo>
                    <a:pt x="79908" y="1316"/>
                  </a:lnTo>
                  <a:lnTo>
                    <a:pt x="99380" y="0"/>
                  </a:lnTo>
                  <a:lnTo>
                    <a:pt x="120608" y="1566"/>
                  </a:lnTo>
                  <a:lnTo>
                    <a:pt x="169085" y="25062"/>
                  </a:lnTo>
                  <a:lnTo>
                    <a:pt x="192337" y="69281"/>
                  </a:lnTo>
                  <a:lnTo>
                    <a:pt x="193887" y="87023"/>
                  </a:lnTo>
                  <a:lnTo>
                    <a:pt x="150027" y="87023"/>
                  </a:lnTo>
                  <a:lnTo>
                    <a:pt x="149260" y="75628"/>
                  </a:lnTo>
                  <a:lnTo>
                    <a:pt x="146960" y="65724"/>
                  </a:lnTo>
                  <a:lnTo>
                    <a:pt x="111601" y="38719"/>
                  </a:lnTo>
                  <a:lnTo>
                    <a:pt x="99380" y="37942"/>
                  </a:lnTo>
                  <a:lnTo>
                    <a:pt x="87822" y="38583"/>
                  </a:lnTo>
                  <a:lnTo>
                    <a:pt x="54846" y="59741"/>
                  </a:lnTo>
                  <a:lnTo>
                    <a:pt x="52039" y="73795"/>
                  </a:lnTo>
                  <a:lnTo>
                    <a:pt x="52801" y="80175"/>
                  </a:lnTo>
                  <a:lnTo>
                    <a:pt x="92516" y="110067"/>
                  </a:lnTo>
                  <a:lnTo>
                    <a:pt x="127483" y="121119"/>
                  </a:lnTo>
                  <a:lnTo>
                    <a:pt x="145654" y="128728"/>
                  </a:lnTo>
                  <a:lnTo>
                    <a:pt x="182492" y="156908"/>
                  </a:lnTo>
                  <a:lnTo>
                    <a:pt x="194583" y="197716"/>
                  </a:lnTo>
                  <a:lnTo>
                    <a:pt x="192962" y="213647"/>
                  </a:lnTo>
                  <a:lnTo>
                    <a:pt x="168650" y="251061"/>
                  </a:lnTo>
                  <a:lnTo>
                    <a:pt x="120842" y="269581"/>
                  </a:lnTo>
                  <a:lnTo>
                    <a:pt x="100946" y="270815"/>
                  </a:lnTo>
                  <a:close/>
                </a:path>
              </a:pathLst>
            </a:custGeom>
            <a:solidFill>
              <a:srgbClr val="000000"/>
            </a:solidFill>
            <a:ln>
              <a:noFill/>
            </a:ln>
          </p:spPr>
        </p:sp>
        <p:pic>
          <p:nvPicPr>
            <p:cNvPr id="1146" name="Google Shape;1146;p65"/>
            <p:cNvPicPr preferRelativeResize="0"/>
            <p:nvPr/>
          </p:nvPicPr>
          <p:blipFill rotWithShape="1">
            <a:blip r:embed="rId3">
              <a:alphaModFix/>
            </a:blip>
            <a:srcRect b="0" l="0" r="0" t="0"/>
            <a:stretch/>
          </p:blipFill>
          <p:spPr>
            <a:xfrm>
              <a:off x="1146240" y="1261080"/>
              <a:ext cx="165600" cy="205200"/>
            </a:xfrm>
            <a:prstGeom prst="rect">
              <a:avLst/>
            </a:prstGeom>
            <a:noFill/>
            <a:ln>
              <a:noFill/>
            </a:ln>
          </p:spPr>
        </p:pic>
        <p:sp>
          <p:nvSpPr>
            <p:cNvPr id="1147" name="Google Shape;1147;p65"/>
            <p:cNvSpPr/>
            <p:nvPr/>
          </p:nvSpPr>
          <p:spPr>
            <a:xfrm>
              <a:off x="1327320" y="1181880"/>
              <a:ext cx="124560" cy="281520"/>
            </a:xfrm>
            <a:custGeom>
              <a:rect b="b" l="l" r="r" t="t"/>
              <a:pathLst>
                <a:path extrusionOk="0" h="281940" w="125094">
                  <a:moveTo>
                    <a:pt x="72403" y="281432"/>
                  </a:moveTo>
                  <a:lnTo>
                    <a:pt x="29761" y="281432"/>
                  </a:lnTo>
                  <a:lnTo>
                    <a:pt x="29761" y="117829"/>
                  </a:lnTo>
                  <a:lnTo>
                    <a:pt x="0" y="117829"/>
                  </a:lnTo>
                  <a:lnTo>
                    <a:pt x="0" y="82671"/>
                  </a:lnTo>
                  <a:lnTo>
                    <a:pt x="29761" y="82671"/>
                  </a:lnTo>
                  <a:lnTo>
                    <a:pt x="29761" y="66833"/>
                  </a:lnTo>
                  <a:lnTo>
                    <a:pt x="40221" y="26906"/>
                  </a:lnTo>
                  <a:lnTo>
                    <a:pt x="82242" y="1082"/>
                  </a:lnTo>
                  <a:lnTo>
                    <a:pt x="96769" y="0"/>
                  </a:lnTo>
                  <a:lnTo>
                    <a:pt x="102714" y="244"/>
                  </a:lnTo>
                  <a:lnTo>
                    <a:pt x="109322" y="979"/>
                  </a:lnTo>
                  <a:lnTo>
                    <a:pt x="116594" y="2202"/>
                  </a:lnTo>
                  <a:lnTo>
                    <a:pt x="124530" y="3916"/>
                  </a:lnTo>
                  <a:lnTo>
                    <a:pt x="122093" y="40639"/>
                  </a:lnTo>
                  <a:lnTo>
                    <a:pt x="113681" y="38841"/>
                  </a:lnTo>
                  <a:lnTo>
                    <a:pt x="106284" y="37942"/>
                  </a:lnTo>
                  <a:lnTo>
                    <a:pt x="99902" y="37942"/>
                  </a:lnTo>
                  <a:lnTo>
                    <a:pt x="88034" y="39758"/>
                  </a:lnTo>
                  <a:lnTo>
                    <a:pt x="79495" y="45208"/>
                  </a:lnTo>
                  <a:lnTo>
                    <a:pt x="74285" y="54291"/>
                  </a:lnTo>
                  <a:lnTo>
                    <a:pt x="72403" y="67007"/>
                  </a:lnTo>
                  <a:lnTo>
                    <a:pt x="72403" y="82671"/>
                  </a:lnTo>
                  <a:lnTo>
                    <a:pt x="112433" y="82671"/>
                  </a:lnTo>
                  <a:lnTo>
                    <a:pt x="112433" y="117829"/>
                  </a:lnTo>
                  <a:lnTo>
                    <a:pt x="72403" y="117829"/>
                  </a:lnTo>
                  <a:lnTo>
                    <a:pt x="72403" y="281432"/>
                  </a:lnTo>
                  <a:close/>
                </a:path>
              </a:pathLst>
            </a:custGeom>
            <a:solidFill>
              <a:srgbClr val="000000"/>
            </a:solidFill>
            <a:ln>
              <a:noFill/>
            </a:ln>
          </p:spPr>
        </p:sp>
        <p:pic>
          <p:nvPicPr>
            <p:cNvPr id="1148" name="Google Shape;1148;p65"/>
            <p:cNvPicPr preferRelativeResize="0"/>
            <p:nvPr/>
          </p:nvPicPr>
          <p:blipFill rotWithShape="1">
            <a:blip r:embed="rId4">
              <a:alphaModFix/>
            </a:blip>
            <a:srcRect b="0" l="0" r="0" t="0"/>
            <a:stretch/>
          </p:blipFill>
          <p:spPr>
            <a:xfrm>
              <a:off x="1451160" y="1218600"/>
              <a:ext cx="287640" cy="247680"/>
            </a:xfrm>
            <a:prstGeom prst="rect">
              <a:avLst/>
            </a:prstGeom>
            <a:noFill/>
            <a:ln>
              <a:noFill/>
            </a:ln>
          </p:spPr>
        </p:pic>
        <p:sp>
          <p:nvSpPr>
            <p:cNvPr id="1149" name="Google Shape;1149;p65"/>
            <p:cNvSpPr/>
            <p:nvPr/>
          </p:nvSpPr>
          <p:spPr>
            <a:xfrm>
              <a:off x="1737360" y="126432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grpSp>
        <p:nvGrpSpPr>
          <p:cNvPr id="1150" name="Google Shape;1150;p65"/>
          <p:cNvGrpSpPr/>
          <p:nvPr/>
        </p:nvGrpSpPr>
        <p:grpSpPr>
          <a:xfrm>
            <a:off x="2010960" y="1185480"/>
            <a:ext cx="556560" cy="280800"/>
            <a:chOff x="2010960" y="1185480"/>
            <a:chExt cx="556560" cy="280800"/>
          </a:xfrm>
        </p:grpSpPr>
        <p:pic>
          <p:nvPicPr>
            <p:cNvPr id="1151" name="Google Shape;1151;p65"/>
            <p:cNvPicPr preferRelativeResize="0"/>
            <p:nvPr/>
          </p:nvPicPr>
          <p:blipFill rotWithShape="1">
            <a:blip r:embed="rId3">
              <a:alphaModFix/>
            </a:blip>
            <a:srcRect b="0" l="0" r="0" t="0"/>
            <a:stretch/>
          </p:blipFill>
          <p:spPr>
            <a:xfrm>
              <a:off x="2010960" y="1261080"/>
              <a:ext cx="165600" cy="205200"/>
            </a:xfrm>
            <a:prstGeom prst="rect">
              <a:avLst/>
            </a:prstGeom>
            <a:noFill/>
            <a:ln>
              <a:noFill/>
            </a:ln>
          </p:spPr>
        </p:pic>
        <p:pic>
          <p:nvPicPr>
            <p:cNvPr id="1152" name="Google Shape;1152;p65"/>
            <p:cNvPicPr preferRelativeResize="0"/>
            <p:nvPr/>
          </p:nvPicPr>
          <p:blipFill rotWithShape="1">
            <a:blip r:embed="rId5">
              <a:alphaModFix/>
            </a:blip>
            <a:srcRect b="0" l="0" r="0" t="0"/>
            <a:stretch/>
          </p:blipFill>
          <p:spPr>
            <a:xfrm>
              <a:off x="2205720" y="1261080"/>
              <a:ext cx="158040" cy="201960"/>
            </a:xfrm>
            <a:prstGeom prst="rect">
              <a:avLst/>
            </a:prstGeom>
            <a:noFill/>
            <a:ln>
              <a:noFill/>
            </a:ln>
          </p:spPr>
        </p:pic>
        <p:sp>
          <p:nvSpPr>
            <p:cNvPr id="1153" name="Google Shape;1153;p65"/>
            <p:cNvSpPr/>
            <p:nvPr/>
          </p:nvSpPr>
          <p:spPr>
            <a:xfrm>
              <a:off x="2398320" y="1185480"/>
              <a:ext cx="169200" cy="280800"/>
            </a:xfrm>
            <a:custGeom>
              <a:rect b="b" l="l" r="r" t="t"/>
              <a:pathLst>
                <a:path extrusionOk="0" h="281305"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1154" name="Google Shape;1154;p65"/>
          <p:cNvGrpSpPr/>
          <p:nvPr/>
        </p:nvGrpSpPr>
        <p:grpSpPr>
          <a:xfrm>
            <a:off x="2685600" y="1195920"/>
            <a:ext cx="1276200" cy="343080"/>
            <a:chOff x="2685600" y="1195920"/>
            <a:chExt cx="1276200" cy="343080"/>
          </a:xfrm>
        </p:grpSpPr>
        <p:sp>
          <p:nvSpPr>
            <p:cNvPr id="1155" name="Google Shape;1155;p65"/>
            <p:cNvSpPr/>
            <p:nvPr/>
          </p:nvSpPr>
          <p:spPr>
            <a:xfrm>
              <a:off x="2685600" y="1195920"/>
              <a:ext cx="194760" cy="270720"/>
            </a:xfrm>
            <a:custGeom>
              <a:rect b="b" l="l" r="r" t="t"/>
              <a:pathLst>
                <a:path extrusionOk="0" h="271144" w="194944">
                  <a:moveTo>
                    <a:pt x="100946" y="270815"/>
                  </a:moveTo>
                  <a:lnTo>
                    <a:pt x="53519" y="261678"/>
                  </a:lnTo>
                  <a:lnTo>
                    <a:pt x="15228" y="234179"/>
                  </a:lnTo>
                  <a:lnTo>
                    <a:pt x="951" y="198755"/>
                  </a:lnTo>
                  <a:lnTo>
                    <a:pt x="0" y="183444"/>
                  </a:lnTo>
                  <a:lnTo>
                    <a:pt x="43859" y="183444"/>
                  </a:lnTo>
                  <a:lnTo>
                    <a:pt x="44925" y="196487"/>
                  </a:lnTo>
                  <a:lnTo>
                    <a:pt x="48123" y="207332"/>
                  </a:lnTo>
                  <a:lnTo>
                    <a:pt x="79495" y="230393"/>
                  </a:lnTo>
                  <a:lnTo>
                    <a:pt x="100946" y="233047"/>
                  </a:lnTo>
                  <a:lnTo>
                    <a:pt x="112461" y="232449"/>
                  </a:lnTo>
                  <a:lnTo>
                    <a:pt x="147264" y="212336"/>
                  </a:lnTo>
                  <a:lnTo>
                    <a:pt x="150375" y="198064"/>
                  </a:lnTo>
                  <a:lnTo>
                    <a:pt x="149723" y="190901"/>
                  </a:lnTo>
                  <a:lnTo>
                    <a:pt x="109045" y="158838"/>
                  </a:lnTo>
                  <a:lnTo>
                    <a:pt x="91983" y="153421"/>
                  </a:lnTo>
                  <a:lnTo>
                    <a:pt x="74121" y="147449"/>
                  </a:lnTo>
                  <a:lnTo>
                    <a:pt x="31241" y="124181"/>
                  </a:lnTo>
                  <a:lnTo>
                    <a:pt x="9458" y="89182"/>
                  </a:lnTo>
                  <a:lnTo>
                    <a:pt x="8006" y="74143"/>
                  </a:lnTo>
                  <a:lnTo>
                    <a:pt x="9583" y="58816"/>
                  </a:lnTo>
                  <a:lnTo>
                    <a:pt x="33242" y="21059"/>
                  </a:lnTo>
                  <a:lnTo>
                    <a:pt x="79908" y="1316"/>
                  </a:lnTo>
                  <a:lnTo>
                    <a:pt x="99380" y="0"/>
                  </a:lnTo>
                  <a:lnTo>
                    <a:pt x="120608" y="1566"/>
                  </a:lnTo>
                  <a:lnTo>
                    <a:pt x="169085" y="25062"/>
                  </a:lnTo>
                  <a:lnTo>
                    <a:pt x="192337" y="69281"/>
                  </a:lnTo>
                  <a:lnTo>
                    <a:pt x="193887" y="87023"/>
                  </a:lnTo>
                  <a:lnTo>
                    <a:pt x="150027" y="87023"/>
                  </a:lnTo>
                  <a:lnTo>
                    <a:pt x="149260" y="75628"/>
                  </a:lnTo>
                  <a:lnTo>
                    <a:pt x="146960" y="65724"/>
                  </a:lnTo>
                  <a:lnTo>
                    <a:pt x="111601" y="38719"/>
                  </a:lnTo>
                  <a:lnTo>
                    <a:pt x="99380" y="37942"/>
                  </a:lnTo>
                  <a:lnTo>
                    <a:pt x="87822" y="38583"/>
                  </a:lnTo>
                  <a:lnTo>
                    <a:pt x="54846" y="59741"/>
                  </a:lnTo>
                  <a:lnTo>
                    <a:pt x="52039" y="73795"/>
                  </a:lnTo>
                  <a:lnTo>
                    <a:pt x="52801" y="80175"/>
                  </a:lnTo>
                  <a:lnTo>
                    <a:pt x="92516" y="110067"/>
                  </a:lnTo>
                  <a:lnTo>
                    <a:pt x="127483" y="121119"/>
                  </a:lnTo>
                  <a:lnTo>
                    <a:pt x="145654" y="128728"/>
                  </a:lnTo>
                  <a:lnTo>
                    <a:pt x="182492" y="156908"/>
                  </a:lnTo>
                  <a:lnTo>
                    <a:pt x="194583" y="197716"/>
                  </a:lnTo>
                  <a:lnTo>
                    <a:pt x="192962" y="213647"/>
                  </a:lnTo>
                  <a:lnTo>
                    <a:pt x="168650" y="251061"/>
                  </a:lnTo>
                  <a:lnTo>
                    <a:pt x="120842" y="269581"/>
                  </a:lnTo>
                  <a:lnTo>
                    <a:pt x="100946" y="270815"/>
                  </a:lnTo>
                  <a:close/>
                </a:path>
              </a:pathLst>
            </a:custGeom>
            <a:solidFill>
              <a:srgbClr val="000000"/>
            </a:solidFill>
            <a:ln>
              <a:noFill/>
            </a:ln>
          </p:spPr>
        </p:sp>
        <p:pic>
          <p:nvPicPr>
            <p:cNvPr id="1156" name="Google Shape;1156;p65"/>
            <p:cNvPicPr preferRelativeResize="0"/>
            <p:nvPr/>
          </p:nvPicPr>
          <p:blipFill rotWithShape="1">
            <a:blip r:embed="rId6">
              <a:alphaModFix/>
            </a:blip>
            <a:srcRect b="0" l="0" r="0" t="0"/>
            <a:stretch/>
          </p:blipFill>
          <p:spPr>
            <a:xfrm>
              <a:off x="2899080" y="1261080"/>
              <a:ext cx="169920" cy="205200"/>
            </a:xfrm>
            <a:prstGeom prst="rect">
              <a:avLst/>
            </a:prstGeom>
            <a:noFill/>
            <a:ln>
              <a:noFill/>
            </a:ln>
          </p:spPr>
        </p:pic>
        <p:pic>
          <p:nvPicPr>
            <p:cNvPr id="1157" name="Google Shape;1157;p65"/>
            <p:cNvPicPr preferRelativeResize="0"/>
            <p:nvPr/>
          </p:nvPicPr>
          <p:blipFill rotWithShape="1">
            <a:blip r:embed="rId7">
              <a:alphaModFix/>
            </a:blip>
            <a:srcRect b="0" l="0" r="0" t="0"/>
            <a:stretch/>
          </p:blipFill>
          <p:spPr>
            <a:xfrm>
              <a:off x="3088440" y="1261080"/>
              <a:ext cx="169200" cy="205200"/>
            </a:xfrm>
            <a:prstGeom prst="rect">
              <a:avLst/>
            </a:prstGeom>
            <a:noFill/>
            <a:ln>
              <a:noFill/>
            </a:ln>
          </p:spPr>
        </p:pic>
        <p:pic>
          <p:nvPicPr>
            <p:cNvPr id="1158" name="Google Shape;1158;p65"/>
            <p:cNvPicPr preferRelativeResize="0"/>
            <p:nvPr/>
          </p:nvPicPr>
          <p:blipFill rotWithShape="1">
            <a:blip r:embed="rId8">
              <a:alphaModFix/>
            </a:blip>
            <a:srcRect b="0" l="0" r="0" t="0"/>
            <a:stretch/>
          </p:blipFill>
          <p:spPr>
            <a:xfrm>
              <a:off x="3285720" y="1264320"/>
              <a:ext cx="158400" cy="201960"/>
            </a:xfrm>
            <a:prstGeom prst="rect">
              <a:avLst/>
            </a:prstGeom>
            <a:noFill/>
            <a:ln>
              <a:noFill/>
            </a:ln>
          </p:spPr>
        </p:pic>
        <p:pic>
          <p:nvPicPr>
            <p:cNvPr id="1159" name="Google Shape;1159;p65"/>
            <p:cNvPicPr preferRelativeResize="0"/>
            <p:nvPr/>
          </p:nvPicPr>
          <p:blipFill rotWithShape="1">
            <a:blip r:embed="rId9">
              <a:alphaModFix/>
            </a:blip>
            <a:srcRect b="0" l="0" r="0" t="0"/>
            <a:stretch/>
          </p:blipFill>
          <p:spPr>
            <a:xfrm>
              <a:off x="3486960" y="1261080"/>
              <a:ext cx="101160" cy="201960"/>
            </a:xfrm>
            <a:prstGeom prst="rect">
              <a:avLst/>
            </a:prstGeom>
            <a:noFill/>
            <a:ln>
              <a:noFill/>
            </a:ln>
          </p:spPr>
        </p:pic>
        <p:sp>
          <p:nvSpPr>
            <p:cNvPr id="1160" name="Google Shape;1160;p65"/>
            <p:cNvSpPr/>
            <p:nvPr/>
          </p:nvSpPr>
          <p:spPr>
            <a:xfrm>
              <a:off x="3609360" y="119592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1161" name="Google Shape;1161;p65"/>
            <p:cNvPicPr preferRelativeResize="0"/>
            <p:nvPr/>
          </p:nvPicPr>
          <p:blipFill rotWithShape="1">
            <a:blip r:embed="rId10">
              <a:alphaModFix/>
            </a:blip>
            <a:srcRect b="0" l="0" r="0" t="0"/>
            <a:stretch/>
          </p:blipFill>
          <p:spPr>
            <a:xfrm>
              <a:off x="3675600" y="1218600"/>
              <a:ext cx="112680" cy="247680"/>
            </a:xfrm>
            <a:prstGeom prst="rect">
              <a:avLst/>
            </a:prstGeom>
            <a:noFill/>
            <a:ln>
              <a:noFill/>
            </a:ln>
          </p:spPr>
        </p:pic>
        <p:sp>
          <p:nvSpPr>
            <p:cNvPr id="1162" name="Google Shape;1162;p65"/>
            <p:cNvSpPr/>
            <p:nvPr/>
          </p:nvSpPr>
          <p:spPr>
            <a:xfrm>
              <a:off x="3786840" y="126432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1" y="245274"/>
                  </a:lnTo>
                  <a:lnTo>
                    <a:pt x="74513" y="260634"/>
                  </a:lnTo>
                  <a:lnTo>
                    <a:pt x="59529" y="270424"/>
                  </a:lnTo>
                  <a:lnTo>
                    <a:pt x="42119" y="274644"/>
                  </a:lnTo>
                  <a:lnTo>
                    <a:pt x="29065" y="274818"/>
                  </a:lnTo>
                  <a:close/>
                </a:path>
              </a:pathLst>
            </a:custGeom>
            <a:solidFill>
              <a:srgbClr val="000000"/>
            </a:solidFill>
            <a:ln>
              <a:noFill/>
            </a:ln>
          </p:spPr>
        </p:sp>
      </p:grpSp>
      <p:grpSp>
        <p:nvGrpSpPr>
          <p:cNvPr id="1163" name="Google Shape;1163;p65"/>
          <p:cNvGrpSpPr/>
          <p:nvPr/>
        </p:nvGrpSpPr>
        <p:grpSpPr>
          <a:xfrm>
            <a:off x="4070880" y="1185480"/>
            <a:ext cx="826560" cy="280800"/>
            <a:chOff x="4070880" y="1185480"/>
            <a:chExt cx="826560" cy="280800"/>
          </a:xfrm>
        </p:grpSpPr>
        <p:sp>
          <p:nvSpPr>
            <p:cNvPr id="1164" name="Google Shape;1164;p65"/>
            <p:cNvSpPr/>
            <p:nvPr/>
          </p:nvSpPr>
          <p:spPr>
            <a:xfrm>
              <a:off x="4070880" y="1195920"/>
              <a:ext cx="266400" cy="267120"/>
            </a:xfrm>
            <a:custGeom>
              <a:rect b="b" l="l" r="r" t="t"/>
              <a:pathLst>
                <a:path extrusionOk="0" h="267334" w="266700">
                  <a:moveTo>
                    <a:pt x="194411" y="258724"/>
                  </a:moveTo>
                  <a:lnTo>
                    <a:pt x="142392" y="164655"/>
                  </a:lnTo>
                  <a:lnTo>
                    <a:pt x="137147" y="155168"/>
                  </a:lnTo>
                  <a:lnTo>
                    <a:pt x="146088" y="150901"/>
                  </a:lnTo>
                  <a:lnTo>
                    <a:pt x="154432" y="145135"/>
                  </a:lnTo>
                  <a:lnTo>
                    <a:pt x="179666" y="108521"/>
                  </a:lnTo>
                  <a:lnTo>
                    <a:pt x="183095" y="84772"/>
                  </a:lnTo>
                  <a:lnTo>
                    <a:pt x="181559" y="66179"/>
                  </a:lnTo>
                  <a:lnTo>
                    <a:pt x="158381" y="24371"/>
                  </a:lnTo>
                  <a:lnTo>
                    <a:pt x="139242" y="12992"/>
                  </a:lnTo>
                  <a:lnTo>
                    <a:pt x="139242" y="84772"/>
                  </a:lnTo>
                  <a:lnTo>
                    <a:pt x="138480" y="93192"/>
                  </a:lnTo>
                  <a:lnTo>
                    <a:pt x="111785" y="123812"/>
                  </a:lnTo>
                  <a:lnTo>
                    <a:pt x="90157" y="126885"/>
                  </a:lnTo>
                  <a:lnTo>
                    <a:pt x="44043" y="126885"/>
                  </a:lnTo>
                  <a:lnTo>
                    <a:pt x="44043" y="41427"/>
                  </a:lnTo>
                  <a:lnTo>
                    <a:pt x="89115" y="41427"/>
                  </a:lnTo>
                  <a:lnTo>
                    <a:pt x="127584" y="53263"/>
                  </a:lnTo>
                  <a:lnTo>
                    <a:pt x="139242" y="84772"/>
                  </a:lnTo>
                  <a:lnTo>
                    <a:pt x="139242" y="12992"/>
                  </a:lnTo>
                  <a:lnTo>
                    <a:pt x="128714" y="8712"/>
                  </a:lnTo>
                  <a:lnTo>
                    <a:pt x="110159" y="4787"/>
                  </a:lnTo>
                  <a:lnTo>
                    <a:pt x="89115" y="3492"/>
                  </a:lnTo>
                  <a:lnTo>
                    <a:pt x="0" y="3492"/>
                  </a:lnTo>
                  <a:lnTo>
                    <a:pt x="0" y="267335"/>
                  </a:lnTo>
                  <a:lnTo>
                    <a:pt x="44043" y="267335"/>
                  </a:lnTo>
                  <a:lnTo>
                    <a:pt x="44043" y="164655"/>
                  </a:lnTo>
                  <a:lnTo>
                    <a:pt x="95211" y="164655"/>
                  </a:lnTo>
                  <a:lnTo>
                    <a:pt x="150202" y="267335"/>
                  </a:lnTo>
                  <a:lnTo>
                    <a:pt x="194411" y="267335"/>
                  </a:lnTo>
                  <a:lnTo>
                    <a:pt x="194411" y="258724"/>
                  </a:lnTo>
                  <a:close/>
                  <a:moveTo>
                    <a:pt x="263334" y="68580"/>
                  </a:moveTo>
                  <a:lnTo>
                    <a:pt x="220522" y="68580"/>
                  </a:lnTo>
                  <a:lnTo>
                    <a:pt x="220522" y="267335"/>
                  </a:lnTo>
                  <a:lnTo>
                    <a:pt x="263334" y="267335"/>
                  </a:lnTo>
                  <a:lnTo>
                    <a:pt x="263334" y="68580"/>
                  </a:lnTo>
                  <a:close/>
                  <a:moveTo>
                    <a:pt x="266636" y="17297"/>
                  </a:moveTo>
                  <a:lnTo>
                    <a:pt x="264490" y="11696"/>
                  </a:lnTo>
                  <a:lnTo>
                    <a:pt x="260197" y="7061"/>
                  </a:lnTo>
                  <a:lnTo>
                    <a:pt x="255905" y="2349"/>
                  </a:lnTo>
                  <a:lnTo>
                    <a:pt x="249936" y="0"/>
                  </a:lnTo>
                  <a:lnTo>
                    <a:pt x="234442" y="0"/>
                  </a:lnTo>
                  <a:lnTo>
                    <a:pt x="228434" y="2349"/>
                  </a:lnTo>
                  <a:lnTo>
                    <a:pt x="220141" y="11696"/>
                  </a:lnTo>
                  <a:lnTo>
                    <a:pt x="218084" y="17297"/>
                  </a:lnTo>
                  <a:lnTo>
                    <a:pt x="218109" y="30226"/>
                  </a:lnTo>
                  <a:lnTo>
                    <a:pt x="220141" y="35661"/>
                  </a:lnTo>
                  <a:lnTo>
                    <a:pt x="224256" y="40297"/>
                  </a:lnTo>
                  <a:lnTo>
                    <a:pt x="228434" y="44881"/>
                  </a:lnTo>
                  <a:lnTo>
                    <a:pt x="234442" y="47167"/>
                  </a:lnTo>
                  <a:lnTo>
                    <a:pt x="249936" y="47167"/>
                  </a:lnTo>
                  <a:lnTo>
                    <a:pt x="255905" y="44881"/>
                  </a:lnTo>
                  <a:lnTo>
                    <a:pt x="264490" y="35712"/>
                  </a:lnTo>
                  <a:lnTo>
                    <a:pt x="266636" y="30226"/>
                  </a:lnTo>
                  <a:lnTo>
                    <a:pt x="266636" y="17297"/>
                  </a:lnTo>
                  <a:close/>
                </a:path>
              </a:pathLst>
            </a:custGeom>
            <a:solidFill>
              <a:srgbClr val="000000"/>
            </a:solidFill>
            <a:ln>
              <a:noFill/>
            </a:ln>
          </p:spPr>
        </p:sp>
        <p:pic>
          <p:nvPicPr>
            <p:cNvPr id="1165" name="Google Shape;1165;p65"/>
            <p:cNvPicPr preferRelativeResize="0"/>
            <p:nvPr/>
          </p:nvPicPr>
          <p:blipFill rotWithShape="1">
            <a:blip r:embed="rId11">
              <a:alphaModFix/>
            </a:blip>
            <a:srcRect b="0" l="0" r="0" t="0"/>
            <a:stretch/>
          </p:blipFill>
          <p:spPr>
            <a:xfrm>
              <a:off x="4370040" y="1261080"/>
              <a:ext cx="159840" cy="205200"/>
            </a:xfrm>
            <a:prstGeom prst="rect">
              <a:avLst/>
            </a:prstGeom>
            <a:noFill/>
            <a:ln>
              <a:noFill/>
            </a:ln>
          </p:spPr>
        </p:pic>
        <p:sp>
          <p:nvSpPr>
            <p:cNvPr id="1166" name="Google Shape;1166;p65"/>
            <p:cNvSpPr/>
            <p:nvPr/>
          </p:nvSpPr>
          <p:spPr>
            <a:xfrm>
              <a:off x="4567320" y="1185480"/>
              <a:ext cx="171720" cy="277920"/>
            </a:xfrm>
            <a:custGeom>
              <a:rect b="b" l="l" r="r" t="t"/>
              <a:pathLst>
                <a:path extrusionOk="0" h="278130" w="172085">
                  <a:moveTo>
                    <a:pt x="171609" y="277777"/>
                  </a:moveTo>
                  <a:lnTo>
                    <a:pt x="120613" y="277777"/>
                  </a:lnTo>
                  <a:lnTo>
                    <a:pt x="57435" y="193191"/>
                  </a:lnTo>
                  <a:lnTo>
                    <a:pt x="42815" y="208333"/>
                  </a:lnTo>
                  <a:lnTo>
                    <a:pt x="42815" y="277777"/>
                  </a:lnTo>
                  <a:lnTo>
                    <a:pt x="0" y="277777"/>
                  </a:lnTo>
                  <a:lnTo>
                    <a:pt x="0" y="0"/>
                  </a:lnTo>
                  <a:lnTo>
                    <a:pt x="42815" y="0"/>
                  </a:lnTo>
                  <a:lnTo>
                    <a:pt x="42815" y="152377"/>
                  </a:lnTo>
                  <a:lnTo>
                    <a:pt x="50908" y="142717"/>
                  </a:lnTo>
                  <a:lnTo>
                    <a:pt x="111041" y="79016"/>
                  </a:lnTo>
                  <a:lnTo>
                    <a:pt x="164647" y="79016"/>
                  </a:lnTo>
                  <a:lnTo>
                    <a:pt x="85978" y="163081"/>
                  </a:lnTo>
                  <a:lnTo>
                    <a:pt x="171609" y="277777"/>
                  </a:lnTo>
                  <a:close/>
                </a:path>
              </a:pathLst>
            </a:custGeom>
            <a:solidFill>
              <a:srgbClr val="000000"/>
            </a:solidFill>
            <a:ln>
              <a:noFill/>
            </a:ln>
          </p:spPr>
        </p:sp>
        <p:pic>
          <p:nvPicPr>
            <p:cNvPr id="1167" name="Google Shape;1167;p65"/>
            <p:cNvPicPr preferRelativeResize="0"/>
            <p:nvPr/>
          </p:nvPicPr>
          <p:blipFill rotWithShape="1">
            <a:blip r:embed="rId11">
              <a:alphaModFix/>
            </a:blip>
            <a:srcRect b="0" l="0" r="0" t="0"/>
            <a:stretch/>
          </p:blipFill>
          <p:spPr>
            <a:xfrm>
              <a:off x="4737600" y="1261080"/>
              <a:ext cx="159840" cy="205200"/>
            </a:xfrm>
            <a:prstGeom prst="rect">
              <a:avLst/>
            </a:prstGeom>
            <a:noFill/>
            <a:ln>
              <a:noFill/>
            </a:ln>
          </p:spPr>
        </p:pic>
      </p:grpSp>
      <p:sp>
        <p:nvSpPr>
          <p:cNvPr id="1168" name="Google Shape;1168;p65"/>
          <p:cNvSpPr/>
          <p:nvPr/>
        </p:nvSpPr>
        <p:spPr>
          <a:xfrm>
            <a:off x="902880" y="1094040"/>
            <a:ext cx="8362440" cy="1721520"/>
          </a:xfrm>
          <a:prstGeom prst="rect">
            <a:avLst/>
          </a:prstGeom>
          <a:noFill/>
          <a:ln>
            <a:noFill/>
          </a:ln>
        </p:spPr>
        <p:txBody>
          <a:bodyPr anchorCtr="0" anchor="t" bIns="0" lIns="0" spcFirstLastPara="1" rIns="0" wrap="square" tIns="30600">
            <a:noAutofit/>
          </a:bodyPr>
          <a:lstStyle/>
          <a:p>
            <a:pPr indent="399420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IoT devices connected to critical infrastructure, such as healthcare and transportation systems, must prioritize safety and be protected against potential cyber threats.</a:t>
            </a:r>
            <a:endParaRPr b="0" i="0" sz="2800" u="none" cap="none" strike="noStrike">
              <a:latin typeface="Arial"/>
              <a:ea typeface="Arial"/>
              <a:cs typeface="Arial"/>
              <a:sym typeface="Arial"/>
            </a:endParaRPr>
          </a:p>
        </p:txBody>
      </p:sp>
      <p:grpSp>
        <p:nvGrpSpPr>
          <p:cNvPr id="1169" name="Google Shape;1169;p65"/>
          <p:cNvGrpSpPr/>
          <p:nvPr/>
        </p:nvGrpSpPr>
        <p:grpSpPr>
          <a:xfrm>
            <a:off x="945000" y="3486960"/>
            <a:ext cx="689760" cy="266760"/>
            <a:chOff x="945000" y="3486960"/>
            <a:chExt cx="689760" cy="266760"/>
          </a:xfrm>
        </p:grpSpPr>
        <p:sp>
          <p:nvSpPr>
            <p:cNvPr id="1170" name="Google Shape;1170;p65"/>
            <p:cNvSpPr/>
            <p:nvPr/>
          </p:nvSpPr>
          <p:spPr>
            <a:xfrm>
              <a:off x="945000" y="3486960"/>
              <a:ext cx="194040" cy="263880"/>
            </a:xfrm>
            <a:custGeom>
              <a:rect b="b" l="l" r="r" t="t"/>
              <a:pathLst>
                <a:path extrusionOk="0" h="264160" w="194309">
                  <a:moveTo>
                    <a:pt x="73795" y="263854"/>
                  </a:moveTo>
                  <a:lnTo>
                    <a:pt x="0" y="263854"/>
                  </a:lnTo>
                  <a:lnTo>
                    <a:pt x="0" y="0"/>
                  </a:lnTo>
                  <a:lnTo>
                    <a:pt x="76928" y="0"/>
                  </a:lnTo>
                  <a:lnTo>
                    <a:pt x="101795" y="2104"/>
                  </a:lnTo>
                  <a:lnTo>
                    <a:pt x="124181" y="8419"/>
                  </a:lnTo>
                  <a:lnTo>
                    <a:pt x="144088" y="18943"/>
                  </a:lnTo>
                  <a:lnTo>
                    <a:pt x="161514" y="33677"/>
                  </a:lnTo>
                  <a:lnTo>
                    <a:pt x="164814" y="37942"/>
                  </a:lnTo>
                  <a:lnTo>
                    <a:pt x="44033" y="37942"/>
                  </a:lnTo>
                  <a:lnTo>
                    <a:pt x="44033" y="226086"/>
                  </a:lnTo>
                  <a:lnTo>
                    <a:pt x="164519" y="226086"/>
                  </a:lnTo>
                  <a:lnTo>
                    <a:pt x="161253" y="230263"/>
                  </a:lnTo>
                  <a:lnTo>
                    <a:pt x="143582" y="244959"/>
                  </a:lnTo>
                  <a:lnTo>
                    <a:pt x="123115" y="255456"/>
                  </a:lnTo>
                  <a:lnTo>
                    <a:pt x="99853" y="261754"/>
                  </a:lnTo>
                  <a:lnTo>
                    <a:pt x="73795" y="263854"/>
                  </a:lnTo>
                  <a:close/>
                  <a:moveTo>
                    <a:pt x="164519" y="226086"/>
                  </a:moveTo>
                  <a:lnTo>
                    <a:pt x="73795" y="226086"/>
                  </a:lnTo>
                  <a:lnTo>
                    <a:pt x="91667" y="224628"/>
                  </a:lnTo>
                  <a:lnTo>
                    <a:pt x="107168" y="220255"/>
                  </a:lnTo>
                  <a:lnTo>
                    <a:pt x="139432" y="190036"/>
                  </a:lnTo>
                  <a:lnTo>
                    <a:pt x="150201" y="139585"/>
                  </a:lnTo>
                  <a:lnTo>
                    <a:pt x="150201" y="124094"/>
                  </a:lnTo>
                  <a:lnTo>
                    <a:pt x="139432" y="72452"/>
                  </a:lnTo>
                  <a:lnTo>
                    <a:pt x="107952" y="43489"/>
                  </a:lnTo>
                  <a:lnTo>
                    <a:pt x="76928" y="37942"/>
                  </a:lnTo>
                  <a:lnTo>
                    <a:pt x="164814" y="37942"/>
                  </a:lnTo>
                  <a:lnTo>
                    <a:pt x="185794" y="73208"/>
                  </a:lnTo>
                  <a:lnTo>
                    <a:pt x="193861" y="124094"/>
                  </a:lnTo>
                  <a:lnTo>
                    <a:pt x="193887" y="139585"/>
                  </a:lnTo>
                  <a:lnTo>
                    <a:pt x="191847" y="166660"/>
                  </a:lnTo>
                  <a:lnTo>
                    <a:pt x="185729" y="190798"/>
                  </a:lnTo>
                  <a:lnTo>
                    <a:pt x="175531" y="211999"/>
                  </a:lnTo>
                  <a:lnTo>
                    <a:pt x="164519" y="226086"/>
                  </a:lnTo>
                  <a:close/>
                </a:path>
              </a:pathLst>
            </a:custGeom>
            <a:solidFill>
              <a:srgbClr val="000000"/>
            </a:solidFill>
            <a:ln>
              <a:noFill/>
            </a:ln>
          </p:spPr>
        </p:sp>
        <p:pic>
          <p:nvPicPr>
            <p:cNvPr id="1171" name="Google Shape;1171;p65"/>
            <p:cNvPicPr preferRelativeResize="0"/>
            <p:nvPr/>
          </p:nvPicPr>
          <p:blipFill rotWithShape="1">
            <a:blip r:embed="rId12">
              <a:alphaModFix/>
            </a:blip>
            <a:srcRect b="0" l="0" r="0" t="0"/>
            <a:stretch/>
          </p:blipFill>
          <p:spPr>
            <a:xfrm>
              <a:off x="1168560" y="3506040"/>
              <a:ext cx="466200" cy="247680"/>
            </a:xfrm>
            <a:prstGeom prst="rect">
              <a:avLst/>
            </a:prstGeom>
            <a:noFill/>
            <a:ln>
              <a:noFill/>
            </a:ln>
          </p:spPr>
        </p:pic>
      </p:grpSp>
      <p:grpSp>
        <p:nvGrpSpPr>
          <p:cNvPr id="1172" name="Google Shape;1172;p65"/>
          <p:cNvGrpSpPr/>
          <p:nvPr/>
        </p:nvGrpSpPr>
        <p:grpSpPr>
          <a:xfrm>
            <a:off x="1731600" y="3483360"/>
            <a:ext cx="2351880" cy="343080"/>
            <a:chOff x="1731600" y="3483360"/>
            <a:chExt cx="2351880" cy="343080"/>
          </a:xfrm>
        </p:grpSpPr>
        <p:sp>
          <p:nvSpPr>
            <p:cNvPr id="1173" name="Google Shape;1173;p65"/>
            <p:cNvSpPr/>
            <p:nvPr/>
          </p:nvSpPr>
          <p:spPr>
            <a:xfrm>
              <a:off x="1731600" y="3486960"/>
              <a:ext cx="237600" cy="263880"/>
            </a:xfrm>
            <a:custGeom>
              <a:rect b="b" l="l" r="r" t="t"/>
              <a:pathLst>
                <a:path extrusionOk="0" h="264160" w="238125">
                  <a:moveTo>
                    <a:pt x="45513" y="263854"/>
                  </a:moveTo>
                  <a:lnTo>
                    <a:pt x="0" y="263854"/>
                  </a:lnTo>
                  <a:lnTo>
                    <a:pt x="100598" y="0"/>
                  </a:lnTo>
                  <a:lnTo>
                    <a:pt x="137148" y="0"/>
                  </a:lnTo>
                  <a:lnTo>
                    <a:pt x="160853" y="61960"/>
                  </a:lnTo>
                  <a:lnTo>
                    <a:pt x="118960" y="61960"/>
                  </a:lnTo>
                  <a:lnTo>
                    <a:pt x="83455" y="159600"/>
                  </a:lnTo>
                  <a:lnTo>
                    <a:pt x="198209" y="159600"/>
                  </a:lnTo>
                  <a:lnTo>
                    <a:pt x="212725" y="197542"/>
                  </a:lnTo>
                  <a:lnTo>
                    <a:pt x="69531" y="197542"/>
                  </a:lnTo>
                  <a:lnTo>
                    <a:pt x="45513" y="263854"/>
                  </a:lnTo>
                  <a:close/>
                  <a:moveTo>
                    <a:pt x="198209" y="159600"/>
                  </a:moveTo>
                  <a:lnTo>
                    <a:pt x="154466" y="159600"/>
                  </a:lnTo>
                  <a:lnTo>
                    <a:pt x="118960" y="61960"/>
                  </a:lnTo>
                  <a:lnTo>
                    <a:pt x="160853" y="61960"/>
                  </a:lnTo>
                  <a:lnTo>
                    <a:pt x="198209" y="159600"/>
                  </a:lnTo>
                  <a:close/>
                  <a:moveTo>
                    <a:pt x="238095" y="263854"/>
                  </a:moveTo>
                  <a:lnTo>
                    <a:pt x="192408" y="263854"/>
                  </a:lnTo>
                  <a:lnTo>
                    <a:pt x="168215" y="197542"/>
                  </a:lnTo>
                  <a:lnTo>
                    <a:pt x="212725" y="197542"/>
                  </a:lnTo>
                  <a:lnTo>
                    <a:pt x="238095" y="263854"/>
                  </a:lnTo>
                  <a:close/>
                </a:path>
              </a:pathLst>
            </a:custGeom>
            <a:solidFill>
              <a:srgbClr val="000000"/>
            </a:solidFill>
            <a:ln>
              <a:noFill/>
            </a:ln>
          </p:spPr>
        </p:sp>
        <p:pic>
          <p:nvPicPr>
            <p:cNvPr id="1174" name="Google Shape;1174;p65"/>
            <p:cNvPicPr preferRelativeResize="0"/>
            <p:nvPr/>
          </p:nvPicPr>
          <p:blipFill rotWithShape="1">
            <a:blip r:embed="rId13">
              <a:alphaModFix/>
            </a:blip>
            <a:srcRect b="0" l="0" r="0" t="0"/>
            <a:stretch/>
          </p:blipFill>
          <p:spPr>
            <a:xfrm>
              <a:off x="2179080" y="3548520"/>
              <a:ext cx="181440" cy="205200"/>
            </a:xfrm>
            <a:prstGeom prst="rect">
              <a:avLst/>
            </a:prstGeom>
            <a:noFill/>
            <a:ln>
              <a:noFill/>
            </a:ln>
          </p:spPr>
        </p:pic>
        <p:pic>
          <p:nvPicPr>
            <p:cNvPr id="1175" name="Google Shape;1175;p65"/>
            <p:cNvPicPr preferRelativeResize="0"/>
            <p:nvPr/>
          </p:nvPicPr>
          <p:blipFill rotWithShape="1">
            <a:blip r:embed="rId14">
              <a:alphaModFix/>
            </a:blip>
            <a:srcRect b="0" l="0" r="0" t="0"/>
            <a:stretch/>
          </p:blipFill>
          <p:spPr>
            <a:xfrm>
              <a:off x="1987200" y="3548520"/>
              <a:ext cx="158040" cy="201960"/>
            </a:xfrm>
            <a:prstGeom prst="rect">
              <a:avLst/>
            </a:prstGeom>
            <a:noFill/>
            <a:ln>
              <a:noFill/>
            </a:ln>
          </p:spPr>
        </p:pic>
        <p:pic>
          <p:nvPicPr>
            <p:cNvPr id="1176" name="Google Shape;1176;p65"/>
            <p:cNvPicPr preferRelativeResize="0"/>
            <p:nvPr/>
          </p:nvPicPr>
          <p:blipFill rotWithShape="1">
            <a:blip r:embed="rId14">
              <a:alphaModFix/>
            </a:blip>
            <a:srcRect b="0" l="0" r="0" t="0"/>
            <a:stretch/>
          </p:blipFill>
          <p:spPr>
            <a:xfrm>
              <a:off x="2388240" y="3548520"/>
              <a:ext cx="158040" cy="201960"/>
            </a:xfrm>
            <a:prstGeom prst="rect">
              <a:avLst/>
            </a:prstGeom>
            <a:noFill/>
            <a:ln>
              <a:noFill/>
            </a:ln>
          </p:spPr>
        </p:pic>
        <p:sp>
          <p:nvSpPr>
            <p:cNvPr id="1177" name="Google Shape;1177;p65"/>
            <p:cNvSpPr/>
            <p:nvPr/>
          </p:nvSpPr>
          <p:spPr>
            <a:xfrm>
              <a:off x="2565720" y="3483360"/>
              <a:ext cx="550800" cy="343080"/>
            </a:xfrm>
            <a:custGeom>
              <a:rect b="b" l="l" r="r" t="t"/>
              <a:pathLst>
                <a:path extrusionOk="0" h="343535" w="551180">
                  <a:moveTo>
                    <a:pt x="175183" y="68580"/>
                  </a:moveTo>
                  <a:lnTo>
                    <a:pt x="129578" y="68580"/>
                  </a:lnTo>
                  <a:lnTo>
                    <a:pt x="89547" y="197726"/>
                  </a:lnTo>
                  <a:lnTo>
                    <a:pt x="46304" y="68580"/>
                  </a:lnTo>
                  <a:lnTo>
                    <a:pt x="0" y="68580"/>
                  </a:lnTo>
                  <a:lnTo>
                    <a:pt x="69011" y="260032"/>
                  </a:lnTo>
                  <a:lnTo>
                    <a:pt x="62661" y="277431"/>
                  </a:lnTo>
                  <a:lnTo>
                    <a:pt x="59067" y="288048"/>
                  </a:lnTo>
                  <a:lnTo>
                    <a:pt x="54648" y="295249"/>
                  </a:lnTo>
                  <a:lnTo>
                    <a:pt x="44208" y="302844"/>
                  </a:lnTo>
                  <a:lnTo>
                    <a:pt x="36753" y="304761"/>
                  </a:lnTo>
                  <a:lnTo>
                    <a:pt x="27063" y="304761"/>
                  </a:lnTo>
                  <a:lnTo>
                    <a:pt x="12966" y="303631"/>
                  </a:lnTo>
                  <a:lnTo>
                    <a:pt x="13144" y="339051"/>
                  </a:lnTo>
                  <a:lnTo>
                    <a:pt x="21272" y="341947"/>
                  </a:lnTo>
                  <a:lnTo>
                    <a:pt x="29070" y="343395"/>
                  </a:lnTo>
                  <a:lnTo>
                    <a:pt x="42125" y="343217"/>
                  </a:lnTo>
                  <a:lnTo>
                    <a:pt x="59537" y="339001"/>
                  </a:lnTo>
                  <a:lnTo>
                    <a:pt x="74510" y="329209"/>
                  </a:lnTo>
                  <a:lnTo>
                    <a:pt x="87071" y="313855"/>
                  </a:lnTo>
                  <a:lnTo>
                    <a:pt x="97205" y="292925"/>
                  </a:lnTo>
                  <a:lnTo>
                    <a:pt x="175183" y="68580"/>
                  </a:lnTo>
                  <a:close/>
                  <a:moveTo>
                    <a:pt x="464273" y="138366"/>
                  </a:moveTo>
                  <a:lnTo>
                    <a:pt x="454139" y="92938"/>
                  </a:lnTo>
                  <a:lnTo>
                    <a:pt x="411187" y="66205"/>
                  </a:lnTo>
                  <a:lnTo>
                    <a:pt x="395871" y="65100"/>
                  </a:lnTo>
                  <a:lnTo>
                    <a:pt x="385343" y="65659"/>
                  </a:lnTo>
                  <a:lnTo>
                    <a:pt x="344614" y="82562"/>
                  </a:lnTo>
                  <a:lnTo>
                    <a:pt x="336867" y="90157"/>
                  </a:lnTo>
                  <a:lnTo>
                    <a:pt x="333959" y="85623"/>
                  </a:lnTo>
                  <a:lnTo>
                    <a:pt x="300405" y="67081"/>
                  </a:lnTo>
                  <a:lnTo>
                    <a:pt x="282041" y="65100"/>
                  </a:lnTo>
                  <a:lnTo>
                    <a:pt x="264693" y="66078"/>
                  </a:lnTo>
                  <a:lnTo>
                    <a:pt x="250393" y="69011"/>
                  </a:lnTo>
                  <a:lnTo>
                    <a:pt x="239153" y="73914"/>
                  </a:lnTo>
                  <a:lnTo>
                    <a:pt x="230962" y="80759"/>
                  </a:lnTo>
                  <a:lnTo>
                    <a:pt x="230530" y="68580"/>
                  </a:lnTo>
                  <a:lnTo>
                    <a:pt x="189623" y="68580"/>
                  </a:lnTo>
                  <a:lnTo>
                    <a:pt x="189623" y="267335"/>
                  </a:lnTo>
                  <a:lnTo>
                    <a:pt x="232448" y="267335"/>
                  </a:lnTo>
                  <a:lnTo>
                    <a:pt x="232448" y="125234"/>
                  </a:lnTo>
                  <a:lnTo>
                    <a:pt x="238506" y="115366"/>
                  </a:lnTo>
                  <a:lnTo>
                    <a:pt x="246888" y="108331"/>
                  </a:lnTo>
                  <a:lnTo>
                    <a:pt x="257568" y="104101"/>
                  </a:lnTo>
                  <a:lnTo>
                    <a:pt x="270560" y="102692"/>
                  </a:lnTo>
                  <a:lnTo>
                    <a:pt x="278295" y="103187"/>
                  </a:lnTo>
                  <a:lnTo>
                    <a:pt x="305536" y="138201"/>
                  </a:lnTo>
                  <a:lnTo>
                    <a:pt x="305536" y="267335"/>
                  </a:lnTo>
                  <a:lnTo>
                    <a:pt x="348183" y="267335"/>
                  </a:lnTo>
                  <a:lnTo>
                    <a:pt x="348183" y="137414"/>
                  </a:lnTo>
                  <a:lnTo>
                    <a:pt x="349478" y="130467"/>
                  </a:lnTo>
                  <a:lnTo>
                    <a:pt x="378320" y="103327"/>
                  </a:lnTo>
                  <a:lnTo>
                    <a:pt x="386473" y="102692"/>
                  </a:lnTo>
                  <a:lnTo>
                    <a:pt x="394322" y="103136"/>
                  </a:lnTo>
                  <a:lnTo>
                    <a:pt x="421462" y="138023"/>
                  </a:lnTo>
                  <a:lnTo>
                    <a:pt x="421462" y="267335"/>
                  </a:lnTo>
                  <a:lnTo>
                    <a:pt x="464273" y="267335"/>
                  </a:lnTo>
                  <a:lnTo>
                    <a:pt x="464273" y="138366"/>
                  </a:lnTo>
                  <a:close/>
                  <a:moveTo>
                    <a:pt x="547293" y="68580"/>
                  </a:moveTo>
                  <a:lnTo>
                    <a:pt x="504482" y="68580"/>
                  </a:lnTo>
                  <a:lnTo>
                    <a:pt x="504482" y="267335"/>
                  </a:lnTo>
                  <a:lnTo>
                    <a:pt x="547293" y="267335"/>
                  </a:lnTo>
                  <a:lnTo>
                    <a:pt x="547293" y="68580"/>
                  </a:lnTo>
                  <a:close/>
                  <a:moveTo>
                    <a:pt x="550595" y="17297"/>
                  </a:moveTo>
                  <a:lnTo>
                    <a:pt x="548449" y="11696"/>
                  </a:lnTo>
                  <a:lnTo>
                    <a:pt x="544156" y="7048"/>
                  </a:lnTo>
                  <a:lnTo>
                    <a:pt x="539864" y="2349"/>
                  </a:lnTo>
                  <a:lnTo>
                    <a:pt x="533895" y="0"/>
                  </a:lnTo>
                  <a:lnTo>
                    <a:pt x="518401" y="0"/>
                  </a:lnTo>
                  <a:lnTo>
                    <a:pt x="512394" y="2349"/>
                  </a:lnTo>
                  <a:lnTo>
                    <a:pt x="504101" y="11696"/>
                  </a:lnTo>
                  <a:lnTo>
                    <a:pt x="502043" y="17297"/>
                  </a:lnTo>
                  <a:lnTo>
                    <a:pt x="502056" y="30226"/>
                  </a:lnTo>
                  <a:lnTo>
                    <a:pt x="504101" y="35648"/>
                  </a:lnTo>
                  <a:lnTo>
                    <a:pt x="508215" y="40297"/>
                  </a:lnTo>
                  <a:lnTo>
                    <a:pt x="512394" y="44881"/>
                  </a:lnTo>
                  <a:lnTo>
                    <a:pt x="518401" y="47167"/>
                  </a:lnTo>
                  <a:lnTo>
                    <a:pt x="533895" y="47167"/>
                  </a:lnTo>
                  <a:lnTo>
                    <a:pt x="539864" y="44881"/>
                  </a:lnTo>
                  <a:lnTo>
                    <a:pt x="548449" y="35712"/>
                  </a:lnTo>
                  <a:lnTo>
                    <a:pt x="550595" y="30226"/>
                  </a:lnTo>
                  <a:lnTo>
                    <a:pt x="550595" y="17297"/>
                  </a:lnTo>
                  <a:close/>
                </a:path>
              </a:pathLst>
            </a:custGeom>
            <a:solidFill>
              <a:srgbClr val="000000"/>
            </a:solidFill>
            <a:ln>
              <a:noFill/>
            </a:ln>
          </p:spPr>
        </p:sp>
        <p:pic>
          <p:nvPicPr>
            <p:cNvPr id="1178" name="Google Shape;1178;p65"/>
            <p:cNvPicPr preferRelativeResize="0"/>
            <p:nvPr/>
          </p:nvPicPr>
          <p:blipFill rotWithShape="1">
            <a:blip r:embed="rId15">
              <a:alphaModFix/>
            </a:blip>
            <a:srcRect b="0" l="0" r="0" t="0"/>
            <a:stretch/>
          </p:blipFill>
          <p:spPr>
            <a:xfrm>
              <a:off x="3147840" y="3552120"/>
              <a:ext cx="159480" cy="198360"/>
            </a:xfrm>
            <a:prstGeom prst="rect">
              <a:avLst/>
            </a:prstGeom>
            <a:noFill/>
            <a:ln>
              <a:noFill/>
            </a:ln>
          </p:spPr>
        </p:pic>
        <p:pic>
          <p:nvPicPr>
            <p:cNvPr id="1179" name="Google Shape;1179;p65"/>
            <p:cNvPicPr preferRelativeResize="0"/>
            <p:nvPr/>
          </p:nvPicPr>
          <p:blipFill rotWithShape="1">
            <a:blip r:embed="rId16">
              <a:alphaModFix/>
            </a:blip>
            <a:srcRect b="0" l="0" r="0" t="0"/>
            <a:stretch/>
          </p:blipFill>
          <p:spPr>
            <a:xfrm>
              <a:off x="3329640" y="3506040"/>
              <a:ext cx="284760" cy="247680"/>
            </a:xfrm>
            <a:prstGeom prst="rect">
              <a:avLst/>
            </a:prstGeom>
            <a:noFill/>
            <a:ln>
              <a:noFill/>
            </a:ln>
          </p:spPr>
        </p:pic>
        <p:sp>
          <p:nvSpPr>
            <p:cNvPr id="1180" name="Google Shape;1180;p65"/>
            <p:cNvSpPr/>
            <p:nvPr/>
          </p:nvSpPr>
          <p:spPr>
            <a:xfrm>
              <a:off x="3636000" y="348336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1181" name="Google Shape;1181;p65"/>
            <p:cNvPicPr preferRelativeResize="0"/>
            <p:nvPr/>
          </p:nvPicPr>
          <p:blipFill rotWithShape="1">
            <a:blip r:embed="rId17">
              <a:alphaModFix/>
            </a:blip>
            <a:srcRect b="0" l="0" r="0" t="0"/>
            <a:stretch/>
          </p:blipFill>
          <p:spPr>
            <a:xfrm>
              <a:off x="3716280" y="3548520"/>
              <a:ext cx="181440" cy="205200"/>
            </a:xfrm>
            <a:prstGeom prst="rect">
              <a:avLst/>
            </a:prstGeom>
            <a:noFill/>
            <a:ln>
              <a:noFill/>
            </a:ln>
          </p:spPr>
        </p:pic>
        <p:pic>
          <p:nvPicPr>
            <p:cNvPr id="1182" name="Google Shape;1182;p65"/>
            <p:cNvPicPr preferRelativeResize="0"/>
            <p:nvPr/>
          </p:nvPicPr>
          <p:blipFill rotWithShape="1">
            <a:blip r:embed="rId14">
              <a:alphaModFix/>
            </a:blip>
            <a:srcRect b="0" l="0" r="0" t="0"/>
            <a:stretch/>
          </p:blipFill>
          <p:spPr>
            <a:xfrm>
              <a:off x="3925440" y="3548520"/>
              <a:ext cx="158040" cy="201960"/>
            </a:xfrm>
            <a:prstGeom prst="rect">
              <a:avLst/>
            </a:prstGeom>
            <a:noFill/>
            <a:ln>
              <a:noFill/>
            </a:ln>
          </p:spPr>
        </p:pic>
      </p:grpSp>
      <p:grpSp>
        <p:nvGrpSpPr>
          <p:cNvPr id="1183" name="Google Shape;1183;p65"/>
          <p:cNvGrpSpPr/>
          <p:nvPr/>
        </p:nvGrpSpPr>
        <p:grpSpPr>
          <a:xfrm>
            <a:off x="4209480" y="3472920"/>
            <a:ext cx="556560" cy="280800"/>
            <a:chOff x="4209480" y="3472920"/>
            <a:chExt cx="556560" cy="280800"/>
          </a:xfrm>
        </p:grpSpPr>
        <p:pic>
          <p:nvPicPr>
            <p:cNvPr id="1184" name="Google Shape;1184;p65"/>
            <p:cNvPicPr preferRelativeResize="0"/>
            <p:nvPr/>
          </p:nvPicPr>
          <p:blipFill rotWithShape="1">
            <a:blip r:embed="rId3">
              <a:alphaModFix/>
            </a:blip>
            <a:srcRect b="0" l="0" r="0" t="0"/>
            <a:stretch/>
          </p:blipFill>
          <p:spPr>
            <a:xfrm>
              <a:off x="4209480" y="3548520"/>
              <a:ext cx="165600" cy="205200"/>
            </a:xfrm>
            <a:prstGeom prst="rect">
              <a:avLst/>
            </a:prstGeom>
            <a:noFill/>
            <a:ln>
              <a:noFill/>
            </a:ln>
          </p:spPr>
        </p:pic>
        <p:pic>
          <p:nvPicPr>
            <p:cNvPr id="1185" name="Google Shape;1185;p65"/>
            <p:cNvPicPr preferRelativeResize="0"/>
            <p:nvPr/>
          </p:nvPicPr>
          <p:blipFill rotWithShape="1">
            <a:blip r:embed="rId18">
              <a:alphaModFix/>
            </a:blip>
            <a:srcRect b="0" l="0" r="0" t="0"/>
            <a:stretch/>
          </p:blipFill>
          <p:spPr>
            <a:xfrm>
              <a:off x="4404240" y="3548520"/>
              <a:ext cx="158040" cy="201960"/>
            </a:xfrm>
            <a:prstGeom prst="rect">
              <a:avLst/>
            </a:prstGeom>
            <a:noFill/>
            <a:ln>
              <a:noFill/>
            </a:ln>
          </p:spPr>
        </p:pic>
        <p:sp>
          <p:nvSpPr>
            <p:cNvPr id="1186" name="Google Shape;1186;p65"/>
            <p:cNvSpPr/>
            <p:nvPr/>
          </p:nvSpPr>
          <p:spPr>
            <a:xfrm>
              <a:off x="4596840" y="3472920"/>
              <a:ext cx="169200" cy="280800"/>
            </a:xfrm>
            <a:custGeom>
              <a:rect b="b" l="l" r="r" t="t"/>
              <a:pathLst>
                <a:path extrusionOk="0" h="281304"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1187" name="Google Shape;1187;p65"/>
          <p:cNvGrpSpPr/>
          <p:nvPr/>
        </p:nvGrpSpPr>
        <p:grpSpPr>
          <a:xfrm>
            <a:off x="4899240" y="3469320"/>
            <a:ext cx="2537280" cy="284760"/>
            <a:chOff x="4899240" y="3469320"/>
            <a:chExt cx="2537280" cy="284760"/>
          </a:xfrm>
        </p:grpSpPr>
        <p:sp>
          <p:nvSpPr>
            <p:cNvPr id="1188" name="Google Shape;1188;p65"/>
            <p:cNvSpPr/>
            <p:nvPr/>
          </p:nvSpPr>
          <p:spPr>
            <a:xfrm>
              <a:off x="4899240" y="3486960"/>
              <a:ext cx="390960" cy="267120"/>
            </a:xfrm>
            <a:custGeom>
              <a:rect b="b" l="l" r="r" t="t"/>
              <a:pathLst>
                <a:path extrusionOk="0" h="267335" w="391160">
                  <a:moveTo>
                    <a:pt x="193890" y="139585"/>
                  </a:moveTo>
                  <a:lnTo>
                    <a:pt x="191871" y="97370"/>
                  </a:lnTo>
                  <a:lnTo>
                    <a:pt x="175679" y="51981"/>
                  </a:lnTo>
                  <a:lnTo>
                    <a:pt x="150202" y="24117"/>
                  </a:lnTo>
                  <a:lnTo>
                    <a:pt x="150202" y="124104"/>
                  </a:lnTo>
                  <a:lnTo>
                    <a:pt x="150202" y="139585"/>
                  </a:lnTo>
                  <a:lnTo>
                    <a:pt x="139433" y="190042"/>
                  </a:lnTo>
                  <a:lnTo>
                    <a:pt x="107175" y="220256"/>
                  </a:lnTo>
                  <a:lnTo>
                    <a:pt x="73799" y="226085"/>
                  </a:lnTo>
                  <a:lnTo>
                    <a:pt x="44043" y="226085"/>
                  </a:lnTo>
                  <a:lnTo>
                    <a:pt x="44043" y="37947"/>
                  </a:lnTo>
                  <a:lnTo>
                    <a:pt x="76936" y="37947"/>
                  </a:lnTo>
                  <a:lnTo>
                    <a:pt x="120497" y="50431"/>
                  </a:lnTo>
                  <a:lnTo>
                    <a:pt x="145415" y="87223"/>
                  </a:lnTo>
                  <a:lnTo>
                    <a:pt x="150202" y="124104"/>
                  </a:lnTo>
                  <a:lnTo>
                    <a:pt x="150202" y="24117"/>
                  </a:lnTo>
                  <a:lnTo>
                    <a:pt x="144094" y="18948"/>
                  </a:lnTo>
                  <a:lnTo>
                    <a:pt x="124180" y="8420"/>
                  </a:lnTo>
                  <a:lnTo>
                    <a:pt x="101803" y="2108"/>
                  </a:lnTo>
                  <a:lnTo>
                    <a:pt x="76936" y="0"/>
                  </a:lnTo>
                  <a:lnTo>
                    <a:pt x="0" y="0"/>
                  </a:lnTo>
                  <a:lnTo>
                    <a:pt x="0" y="263855"/>
                  </a:lnTo>
                  <a:lnTo>
                    <a:pt x="73799" y="263855"/>
                  </a:lnTo>
                  <a:lnTo>
                    <a:pt x="123126" y="255460"/>
                  </a:lnTo>
                  <a:lnTo>
                    <a:pt x="161264" y="230263"/>
                  </a:lnTo>
                  <a:lnTo>
                    <a:pt x="164528" y="226085"/>
                  </a:lnTo>
                  <a:lnTo>
                    <a:pt x="175539" y="212001"/>
                  </a:lnTo>
                  <a:lnTo>
                    <a:pt x="185737" y="190804"/>
                  </a:lnTo>
                  <a:lnTo>
                    <a:pt x="191858" y="166662"/>
                  </a:lnTo>
                  <a:lnTo>
                    <a:pt x="193890" y="139585"/>
                  </a:lnTo>
                  <a:close/>
                  <a:moveTo>
                    <a:pt x="390918" y="159080"/>
                  </a:moveTo>
                  <a:lnTo>
                    <a:pt x="390029" y="144983"/>
                  </a:lnTo>
                  <a:lnTo>
                    <a:pt x="389674" y="139319"/>
                  </a:lnTo>
                  <a:lnTo>
                    <a:pt x="385953" y="121183"/>
                  </a:lnTo>
                  <a:lnTo>
                    <a:pt x="379755" y="104686"/>
                  </a:lnTo>
                  <a:lnTo>
                    <a:pt x="376148" y="98513"/>
                  </a:lnTo>
                  <a:lnTo>
                    <a:pt x="371068" y="89814"/>
                  </a:lnTo>
                  <a:lnTo>
                    <a:pt x="359740" y="77482"/>
                  </a:lnTo>
                  <a:lnTo>
                    <a:pt x="348234" y="70370"/>
                  </a:lnTo>
                  <a:lnTo>
                    <a:pt x="348234" y="144716"/>
                  </a:lnTo>
                  <a:lnTo>
                    <a:pt x="265252" y="142024"/>
                  </a:lnTo>
                  <a:lnTo>
                    <a:pt x="285711" y="105562"/>
                  </a:lnTo>
                  <a:lnTo>
                    <a:pt x="308241" y="98513"/>
                  </a:lnTo>
                  <a:lnTo>
                    <a:pt x="318287" y="99428"/>
                  </a:lnTo>
                  <a:lnTo>
                    <a:pt x="345274" y="128295"/>
                  </a:lnTo>
                  <a:lnTo>
                    <a:pt x="348234" y="144716"/>
                  </a:lnTo>
                  <a:lnTo>
                    <a:pt x="348234" y="70370"/>
                  </a:lnTo>
                  <a:lnTo>
                    <a:pt x="345490" y="68668"/>
                  </a:lnTo>
                  <a:lnTo>
                    <a:pt x="328320" y="63385"/>
                  </a:lnTo>
                  <a:lnTo>
                    <a:pt x="308241" y="61620"/>
                  </a:lnTo>
                  <a:lnTo>
                    <a:pt x="297053" y="62382"/>
                  </a:lnTo>
                  <a:lnTo>
                    <a:pt x="255981" y="80518"/>
                  </a:lnTo>
                  <a:lnTo>
                    <a:pt x="227647" y="120802"/>
                  </a:lnTo>
                  <a:lnTo>
                    <a:pt x="220700" y="163779"/>
                  </a:lnTo>
                  <a:lnTo>
                    <a:pt x="220700" y="171094"/>
                  </a:lnTo>
                  <a:lnTo>
                    <a:pt x="226961" y="209296"/>
                  </a:lnTo>
                  <a:lnTo>
                    <a:pt x="259321" y="252069"/>
                  </a:lnTo>
                  <a:lnTo>
                    <a:pt x="312420" y="267335"/>
                  </a:lnTo>
                  <a:lnTo>
                    <a:pt x="326402" y="266598"/>
                  </a:lnTo>
                  <a:lnTo>
                    <a:pt x="368414" y="248983"/>
                  </a:lnTo>
                  <a:lnTo>
                    <a:pt x="390220" y="224612"/>
                  </a:lnTo>
                  <a:lnTo>
                    <a:pt x="362800" y="202857"/>
                  </a:lnTo>
                  <a:lnTo>
                    <a:pt x="357098" y="209842"/>
                  </a:lnTo>
                  <a:lnTo>
                    <a:pt x="351485" y="215734"/>
                  </a:lnTo>
                  <a:lnTo>
                    <a:pt x="314159" y="230619"/>
                  </a:lnTo>
                  <a:lnTo>
                    <a:pt x="303161" y="229577"/>
                  </a:lnTo>
                  <a:lnTo>
                    <a:pt x="271627" y="205676"/>
                  </a:lnTo>
                  <a:lnTo>
                    <a:pt x="263690" y="178752"/>
                  </a:lnTo>
                  <a:lnTo>
                    <a:pt x="390918" y="178752"/>
                  </a:lnTo>
                  <a:lnTo>
                    <a:pt x="390918" y="159080"/>
                  </a:lnTo>
                  <a:close/>
                </a:path>
              </a:pathLst>
            </a:custGeom>
            <a:solidFill>
              <a:srgbClr val="000000"/>
            </a:solidFill>
            <a:ln>
              <a:noFill/>
            </a:ln>
          </p:spPr>
        </p:sp>
        <p:pic>
          <p:nvPicPr>
            <p:cNvPr id="1189" name="Google Shape;1189;p65"/>
            <p:cNvPicPr preferRelativeResize="0"/>
            <p:nvPr/>
          </p:nvPicPr>
          <p:blipFill rotWithShape="1">
            <a:blip r:embed="rId19">
              <a:alphaModFix/>
            </a:blip>
            <a:srcRect b="0" l="0" r="0" t="0"/>
            <a:stretch/>
          </p:blipFill>
          <p:spPr>
            <a:xfrm>
              <a:off x="5299920" y="3469320"/>
              <a:ext cx="2136600" cy="284400"/>
            </a:xfrm>
            <a:prstGeom prst="rect">
              <a:avLst/>
            </a:prstGeom>
            <a:noFill/>
            <a:ln>
              <a:noFill/>
            </a:ln>
          </p:spPr>
        </p:pic>
      </p:grpSp>
      <p:sp>
        <p:nvSpPr>
          <p:cNvPr id="1190" name="Google Shape;1190;p65"/>
          <p:cNvSpPr/>
          <p:nvPr/>
        </p:nvSpPr>
        <p:spPr>
          <a:xfrm>
            <a:off x="902880" y="3381480"/>
            <a:ext cx="8852760" cy="1721520"/>
          </a:xfrm>
          <a:prstGeom prst="rect">
            <a:avLst/>
          </a:prstGeom>
          <a:noFill/>
          <a:ln>
            <a:noFill/>
          </a:ln>
        </p:spPr>
        <p:txBody>
          <a:bodyPr anchorCtr="0" anchor="t" bIns="0" lIns="0" spcFirstLastPara="1" rIns="0" wrap="square" tIns="30600">
            <a:noAutofit/>
          </a:bodyPr>
          <a:lstStyle/>
          <a:p>
            <a:pPr indent="653796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Ensuring that data collected from IoT devices is appropriately anonymized or de-identiﬁed is crucial to protect user privacy and prevent data re-identiﬁcation.</a:t>
            </a:r>
            <a:endParaRPr b="0" i="0" sz="28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66"/>
          <p:cNvSpPr/>
          <p:nvPr/>
        </p:nvSpPr>
        <p:spPr>
          <a:xfrm>
            <a:off x="602280" y="53784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1196" name="Google Shape;1196;p66"/>
          <p:cNvSpPr/>
          <p:nvPr/>
        </p:nvSpPr>
        <p:spPr>
          <a:xfrm>
            <a:off x="602280" y="324864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grpSp>
        <p:nvGrpSpPr>
          <p:cNvPr id="1197" name="Google Shape;1197;p66"/>
          <p:cNvGrpSpPr/>
          <p:nvPr/>
        </p:nvGrpSpPr>
        <p:grpSpPr>
          <a:xfrm>
            <a:off x="939960" y="637560"/>
            <a:ext cx="1776600" cy="280800"/>
            <a:chOff x="939960" y="637560"/>
            <a:chExt cx="1776600" cy="280800"/>
          </a:xfrm>
        </p:grpSpPr>
        <p:sp>
          <p:nvSpPr>
            <p:cNvPr id="1198" name="Google Shape;1198;p66"/>
            <p:cNvSpPr/>
            <p:nvPr/>
          </p:nvSpPr>
          <p:spPr>
            <a:xfrm>
              <a:off x="939960" y="651240"/>
              <a:ext cx="194040" cy="267120"/>
            </a:xfrm>
            <a:custGeom>
              <a:rect b="b" l="l" r="r" t="t"/>
              <a:pathLst>
                <a:path extrusionOk="0" h="267334" w="194309">
                  <a:moveTo>
                    <a:pt x="96769" y="267335"/>
                  </a:moveTo>
                  <a:lnTo>
                    <a:pt x="42858" y="254607"/>
                  </a:lnTo>
                  <a:lnTo>
                    <a:pt x="7005" y="216339"/>
                  </a:lnTo>
                  <a:lnTo>
                    <a:pt x="0" y="176656"/>
                  </a:lnTo>
                  <a:lnTo>
                    <a:pt x="0" y="0"/>
                  </a:lnTo>
                  <a:lnTo>
                    <a:pt x="43685" y="0"/>
                  </a:lnTo>
                  <a:lnTo>
                    <a:pt x="43685" y="176656"/>
                  </a:lnTo>
                  <a:lnTo>
                    <a:pt x="44588" y="189449"/>
                  </a:lnTo>
                  <a:lnTo>
                    <a:pt x="65996" y="222420"/>
                  </a:lnTo>
                  <a:lnTo>
                    <a:pt x="96769" y="229566"/>
                  </a:lnTo>
                  <a:lnTo>
                    <a:pt x="108365" y="228772"/>
                  </a:lnTo>
                  <a:lnTo>
                    <a:pt x="141902" y="209551"/>
                  </a:lnTo>
                  <a:lnTo>
                    <a:pt x="150027" y="176656"/>
                  </a:lnTo>
                  <a:lnTo>
                    <a:pt x="150027" y="0"/>
                  </a:lnTo>
                  <a:lnTo>
                    <a:pt x="193887" y="0"/>
                  </a:lnTo>
                  <a:lnTo>
                    <a:pt x="193887" y="176656"/>
                  </a:lnTo>
                  <a:lnTo>
                    <a:pt x="192060" y="197912"/>
                  </a:lnTo>
                  <a:lnTo>
                    <a:pt x="164647" y="244708"/>
                  </a:lnTo>
                  <a:lnTo>
                    <a:pt x="115534" y="265920"/>
                  </a:lnTo>
                  <a:lnTo>
                    <a:pt x="96769" y="267335"/>
                  </a:lnTo>
                  <a:close/>
                </a:path>
              </a:pathLst>
            </a:custGeom>
            <a:solidFill>
              <a:srgbClr val="000000"/>
            </a:solidFill>
            <a:ln>
              <a:noFill/>
            </a:ln>
          </p:spPr>
        </p:sp>
        <p:pic>
          <p:nvPicPr>
            <p:cNvPr id="1199" name="Google Shape;1199;p66"/>
            <p:cNvPicPr preferRelativeResize="0"/>
            <p:nvPr/>
          </p:nvPicPr>
          <p:blipFill rotWithShape="1">
            <a:blip r:embed="rId3">
              <a:alphaModFix/>
            </a:blip>
            <a:srcRect b="0" l="0" r="0" t="0"/>
            <a:stretch/>
          </p:blipFill>
          <p:spPr>
            <a:xfrm>
              <a:off x="1173960" y="712800"/>
              <a:ext cx="158040" cy="201960"/>
            </a:xfrm>
            <a:prstGeom prst="rect">
              <a:avLst/>
            </a:prstGeom>
            <a:noFill/>
            <a:ln>
              <a:noFill/>
            </a:ln>
          </p:spPr>
        </p:pic>
        <p:sp>
          <p:nvSpPr>
            <p:cNvPr id="1200" name="Google Shape;1200;p66"/>
            <p:cNvSpPr/>
            <p:nvPr/>
          </p:nvSpPr>
          <p:spPr>
            <a:xfrm>
              <a:off x="1374840" y="648000"/>
              <a:ext cx="48600" cy="267120"/>
            </a:xfrm>
            <a:custGeom>
              <a:rect b="b" l="l" r="r" t="t"/>
              <a:pathLst>
                <a:path extrusionOk="0" h="267334"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1201" name="Google Shape;1201;p66"/>
            <p:cNvPicPr preferRelativeResize="0"/>
            <p:nvPr/>
          </p:nvPicPr>
          <p:blipFill rotWithShape="1">
            <a:blip r:embed="rId4">
              <a:alphaModFix/>
            </a:blip>
            <a:srcRect b="0" l="0" r="0" t="0"/>
            <a:stretch/>
          </p:blipFill>
          <p:spPr>
            <a:xfrm>
              <a:off x="1463760" y="670680"/>
              <a:ext cx="473400" cy="247680"/>
            </a:xfrm>
            <a:prstGeom prst="rect">
              <a:avLst/>
            </a:prstGeom>
            <a:noFill/>
            <a:ln>
              <a:noFill/>
            </a:ln>
          </p:spPr>
        </p:pic>
        <p:pic>
          <p:nvPicPr>
            <p:cNvPr id="1202" name="Google Shape;1202;p66"/>
            <p:cNvPicPr preferRelativeResize="0"/>
            <p:nvPr/>
          </p:nvPicPr>
          <p:blipFill rotWithShape="1">
            <a:blip r:embed="rId3">
              <a:alphaModFix/>
            </a:blip>
            <a:srcRect b="0" l="0" r="0" t="0"/>
            <a:stretch/>
          </p:blipFill>
          <p:spPr>
            <a:xfrm>
              <a:off x="1964880" y="712800"/>
              <a:ext cx="158040" cy="201960"/>
            </a:xfrm>
            <a:prstGeom prst="rect">
              <a:avLst/>
            </a:prstGeom>
            <a:noFill/>
            <a:ln>
              <a:noFill/>
            </a:ln>
          </p:spPr>
        </p:pic>
        <p:sp>
          <p:nvSpPr>
            <p:cNvPr id="1203" name="Google Shape;1203;p66"/>
            <p:cNvSpPr/>
            <p:nvPr/>
          </p:nvSpPr>
          <p:spPr>
            <a:xfrm>
              <a:off x="2157480" y="637560"/>
              <a:ext cx="169200" cy="280800"/>
            </a:xfrm>
            <a:custGeom>
              <a:rect b="b" l="l" r="r" t="t"/>
              <a:pathLst>
                <a:path extrusionOk="0" h="281305"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pic>
          <p:nvPicPr>
            <p:cNvPr id="1204" name="Google Shape;1204;p66"/>
            <p:cNvPicPr preferRelativeResize="0"/>
            <p:nvPr/>
          </p:nvPicPr>
          <p:blipFill rotWithShape="1">
            <a:blip r:embed="rId5">
              <a:alphaModFix/>
            </a:blip>
            <a:srcRect b="0" l="0" r="0" t="0"/>
            <a:stretch/>
          </p:blipFill>
          <p:spPr>
            <a:xfrm>
              <a:off x="2357640" y="712800"/>
              <a:ext cx="169920" cy="205200"/>
            </a:xfrm>
            <a:prstGeom prst="rect">
              <a:avLst/>
            </a:prstGeom>
            <a:noFill/>
            <a:ln>
              <a:noFill/>
            </a:ln>
          </p:spPr>
        </p:pic>
        <p:sp>
          <p:nvSpPr>
            <p:cNvPr id="1205" name="Google Shape;1205;p66"/>
            <p:cNvSpPr/>
            <p:nvPr/>
          </p:nvSpPr>
          <p:spPr>
            <a:xfrm>
              <a:off x="2547360" y="637560"/>
              <a:ext cx="169200" cy="280800"/>
            </a:xfrm>
            <a:custGeom>
              <a:rect b="b" l="l" r="r" t="t"/>
              <a:pathLst>
                <a:path extrusionOk="0" h="281305"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pic>
        <p:nvPicPr>
          <p:cNvPr id="1206" name="Google Shape;1206;p66"/>
          <p:cNvPicPr preferRelativeResize="0"/>
          <p:nvPr/>
        </p:nvPicPr>
        <p:blipFill rotWithShape="1">
          <a:blip r:embed="rId6">
            <a:alphaModFix/>
          </a:blip>
          <a:srcRect b="0" l="0" r="0" t="0"/>
          <a:stretch/>
        </p:blipFill>
        <p:spPr>
          <a:xfrm>
            <a:off x="2841120" y="648000"/>
            <a:ext cx="2338920" cy="339480"/>
          </a:xfrm>
          <a:prstGeom prst="rect">
            <a:avLst/>
          </a:prstGeom>
          <a:noFill/>
          <a:ln>
            <a:noFill/>
          </a:ln>
        </p:spPr>
      </p:pic>
      <p:sp>
        <p:nvSpPr>
          <p:cNvPr id="1207" name="Google Shape;1207;p66"/>
          <p:cNvSpPr/>
          <p:nvPr/>
        </p:nvSpPr>
        <p:spPr>
          <a:xfrm>
            <a:off x="902880" y="546120"/>
            <a:ext cx="9064800" cy="2144160"/>
          </a:xfrm>
          <a:prstGeom prst="rect">
            <a:avLst/>
          </a:prstGeom>
          <a:noFill/>
          <a:ln>
            <a:noFill/>
          </a:ln>
        </p:spPr>
        <p:txBody>
          <a:bodyPr anchorCtr="0" anchor="t" bIns="0" lIns="0" spcFirstLastPara="1" rIns="0" wrap="square" tIns="30600">
            <a:noAutofit/>
          </a:bodyPr>
          <a:lstStyle/>
          <a:p>
            <a:pPr indent="427752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The interconnected nature of IoT devices may lead to unintended consequences that are challenging to predict. Comprehensive risk assessments should be conducted to anticipate and mitigate potential negative impacts.</a:t>
            </a:r>
            <a:endParaRPr b="0" i="0" sz="2800" u="none" cap="none" strike="noStrike">
              <a:latin typeface="Arial"/>
              <a:ea typeface="Arial"/>
              <a:cs typeface="Arial"/>
              <a:sym typeface="Arial"/>
            </a:endParaRPr>
          </a:p>
        </p:txBody>
      </p:sp>
      <p:grpSp>
        <p:nvGrpSpPr>
          <p:cNvPr id="1208" name="Google Shape;1208;p66"/>
          <p:cNvGrpSpPr/>
          <p:nvPr/>
        </p:nvGrpSpPr>
        <p:grpSpPr>
          <a:xfrm>
            <a:off x="936360" y="3358800"/>
            <a:ext cx="395280" cy="270720"/>
            <a:chOff x="936360" y="3358800"/>
            <a:chExt cx="395280" cy="270720"/>
          </a:xfrm>
        </p:grpSpPr>
        <p:sp>
          <p:nvSpPr>
            <p:cNvPr id="1209" name="Google Shape;1209;p66"/>
            <p:cNvSpPr/>
            <p:nvPr/>
          </p:nvSpPr>
          <p:spPr>
            <a:xfrm>
              <a:off x="936360" y="3358800"/>
              <a:ext cx="205920" cy="270720"/>
            </a:xfrm>
            <a:custGeom>
              <a:rect b="b" l="l" r="r" t="t"/>
              <a:pathLst>
                <a:path extrusionOk="0" h="271145" w="20637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1"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000000"/>
            </a:solidFill>
            <a:ln>
              <a:noFill/>
            </a:ln>
          </p:spPr>
        </p:sp>
        <p:pic>
          <p:nvPicPr>
            <p:cNvPr id="1210" name="Google Shape;1210;p66"/>
            <p:cNvPicPr preferRelativeResize="0"/>
            <p:nvPr/>
          </p:nvPicPr>
          <p:blipFill rotWithShape="1">
            <a:blip r:embed="rId7">
              <a:alphaModFix/>
            </a:blip>
            <a:srcRect b="0" l="0" r="0" t="0"/>
            <a:stretch/>
          </p:blipFill>
          <p:spPr>
            <a:xfrm>
              <a:off x="1173240" y="3427200"/>
              <a:ext cx="158400" cy="201960"/>
            </a:xfrm>
            <a:prstGeom prst="rect">
              <a:avLst/>
            </a:prstGeom>
            <a:noFill/>
            <a:ln>
              <a:noFill/>
            </a:ln>
          </p:spPr>
        </p:pic>
      </p:grpSp>
      <p:grpSp>
        <p:nvGrpSpPr>
          <p:cNvPr id="1211" name="Google Shape;1211;p66"/>
          <p:cNvGrpSpPr/>
          <p:nvPr/>
        </p:nvGrpSpPr>
        <p:grpSpPr>
          <a:xfrm>
            <a:off x="1377360" y="3348360"/>
            <a:ext cx="748440" cy="280800"/>
            <a:chOff x="1377360" y="3348360"/>
            <a:chExt cx="748440" cy="280800"/>
          </a:xfrm>
        </p:grpSpPr>
        <p:sp>
          <p:nvSpPr>
            <p:cNvPr id="1212" name="Google Shape;1212;p66"/>
            <p:cNvSpPr/>
            <p:nvPr/>
          </p:nvSpPr>
          <p:spPr>
            <a:xfrm>
              <a:off x="1377360" y="3348360"/>
              <a:ext cx="42840" cy="277920"/>
            </a:xfrm>
            <a:custGeom>
              <a:rect b="b" l="l" r="r" t="t"/>
              <a:pathLst>
                <a:path extrusionOk="0" h="278129" w="43180">
                  <a:moveTo>
                    <a:pt x="42815" y="277777"/>
                  </a:moveTo>
                  <a:lnTo>
                    <a:pt x="0" y="277777"/>
                  </a:lnTo>
                  <a:lnTo>
                    <a:pt x="0" y="0"/>
                  </a:lnTo>
                  <a:lnTo>
                    <a:pt x="42815" y="0"/>
                  </a:lnTo>
                  <a:lnTo>
                    <a:pt x="42815" y="277777"/>
                  </a:lnTo>
                  <a:close/>
                </a:path>
              </a:pathLst>
            </a:custGeom>
            <a:solidFill>
              <a:srgbClr val="000000"/>
            </a:solidFill>
            <a:ln>
              <a:noFill/>
            </a:ln>
          </p:spPr>
        </p:sp>
        <p:pic>
          <p:nvPicPr>
            <p:cNvPr id="1213" name="Google Shape;1213;p66"/>
            <p:cNvPicPr preferRelativeResize="0"/>
            <p:nvPr/>
          </p:nvPicPr>
          <p:blipFill rotWithShape="1">
            <a:blip r:embed="rId8">
              <a:alphaModFix/>
            </a:blip>
            <a:srcRect b="0" l="0" r="0" t="0"/>
            <a:stretch/>
          </p:blipFill>
          <p:spPr>
            <a:xfrm>
              <a:off x="1440720" y="3381480"/>
              <a:ext cx="112680" cy="247680"/>
            </a:xfrm>
            <a:prstGeom prst="rect">
              <a:avLst/>
            </a:prstGeom>
            <a:noFill/>
            <a:ln>
              <a:noFill/>
            </a:ln>
          </p:spPr>
        </p:pic>
        <p:pic>
          <p:nvPicPr>
            <p:cNvPr id="1214" name="Google Shape;1214;p66"/>
            <p:cNvPicPr preferRelativeResize="0"/>
            <p:nvPr/>
          </p:nvPicPr>
          <p:blipFill rotWithShape="1">
            <a:blip r:embed="rId9">
              <a:alphaModFix/>
            </a:blip>
            <a:srcRect b="0" l="0" r="0" t="0"/>
            <a:stretch/>
          </p:blipFill>
          <p:spPr>
            <a:xfrm>
              <a:off x="1574280" y="3427200"/>
              <a:ext cx="158400" cy="201960"/>
            </a:xfrm>
            <a:prstGeom prst="rect">
              <a:avLst/>
            </a:prstGeom>
            <a:noFill/>
            <a:ln>
              <a:noFill/>
            </a:ln>
          </p:spPr>
        </p:pic>
        <p:pic>
          <p:nvPicPr>
            <p:cNvPr id="1215" name="Google Shape;1215;p66"/>
            <p:cNvPicPr preferRelativeResize="0"/>
            <p:nvPr/>
          </p:nvPicPr>
          <p:blipFill rotWithShape="1">
            <a:blip r:embed="rId10">
              <a:alphaModFix/>
            </a:blip>
            <a:srcRect b="0" l="0" r="0" t="0"/>
            <a:stretch/>
          </p:blipFill>
          <p:spPr>
            <a:xfrm>
              <a:off x="1775520" y="3423600"/>
              <a:ext cx="275400" cy="205200"/>
            </a:xfrm>
            <a:prstGeom prst="rect">
              <a:avLst/>
            </a:prstGeom>
            <a:noFill/>
            <a:ln>
              <a:noFill/>
            </a:ln>
          </p:spPr>
        </p:pic>
        <p:sp>
          <p:nvSpPr>
            <p:cNvPr id="1216" name="Google Shape;1216;p66"/>
            <p:cNvSpPr/>
            <p:nvPr/>
          </p:nvSpPr>
          <p:spPr>
            <a:xfrm>
              <a:off x="2082960" y="3348360"/>
              <a:ext cx="42840" cy="277920"/>
            </a:xfrm>
            <a:custGeom>
              <a:rect b="b" l="l" r="r" t="t"/>
              <a:pathLst>
                <a:path extrusionOk="0" h="278129" w="43180">
                  <a:moveTo>
                    <a:pt x="42815" y="277777"/>
                  </a:moveTo>
                  <a:lnTo>
                    <a:pt x="0" y="277777"/>
                  </a:lnTo>
                  <a:lnTo>
                    <a:pt x="0" y="0"/>
                  </a:lnTo>
                  <a:lnTo>
                    <a:pt x="42815" y="0"/>
                  </a:lnTo>
                  <a:lnTo>
                    <a:pt x="42815" y="277777"/>
                  </a:lnTo>
                  <a:close/>
                </a:path>
              </a:pathLst>
            </a:custGeom>
            <a:solidFill>
              <a:srgbClr val="000000"/>
            </a:solidFill>
            <a:ln>
              <a:noFill/>
            </a:ln>
          </p:spPr>
        </p:sp>
      </p:grpSp>
      <p:grpSp>
        <p:nvGrpSpPr>
          <p:cNvPr id="1217" name="Google Shape;1217;p66"/>
          <p:cNvGrpSpPr/>
          <p:nvPr/>
        </p:nvGrpSpPr>
        <p:grpSpPr>
          <a:xfrm>
            <a:off x="2253240" y="3348360"/>
            <a:ext cx="556560" cy="280800"/>
            <a:chOff x="2253240" y="3348360"/>
            <a:chExt cx="556560" cy="280800"/>
          </a:xfrm>
        </p:grpSpPr>
        <p:pic>
          <p:nvPicPr>
            <p:cNvPr id="1218" name="Google Shape;1218;p66"/>
            <p:cNvPicPr preferRelativeResize="0"/>
            <p:nvPr/>
          </p:nvPicPr>
          <p:blipFill rotWithShape="1">
            <a:blip r:embed="rId11">
              <a:alphaModFix/>
            </a:blip>
            <a:srcRect b="0" l="0" r="0" t="0"/>
            <a:stretch/>
          </p:blipFill>
          <p:spPr>
            <a:xfrm>
              <a:off x="2253240" y="3423600"/>
              <a:ext cx="165600" cy="205200"/>
            </a:xfrm>
            <a:prstGeom prst="rect">
              <a:avLst/>
            </a:prstGeom>
            <a:noFill/>
            <a:ln>
              <a:noFill/>
            </a:ln>
          </p:spPr>
        </p:pic>
        <p:pic>
          <p:nvPicPr>
            <p:cNvPr id="1219" name="Google Shape;1219;p66"/>
            <p:cNvPicPr preferRelativeResize="0"/>
            <p:nvPr/>
          </p:nvPicPr>
          <p:blipFill rotWithShape="1">
            <a:blip r:embed="rId3">
              <a:alphaModFix/>
            </a:blip>
            <a:srcRect b="0" l="0" r="0" t="0"/>
            <a:stretch/>
          </p:blipFill>
          <p:spPr>
            <a:xfrm>
              <a:off x="2448000" y="3423600"/>
              <a:ext cx="158040" cy="201960"/>
            </a:xfrm>
            <a:prstGeom prst="rect">
              <a:avLst/>
            </a:prstGeom>
            <a:noFill/>
            <a:ln>
              <a:noFill/>
            </a:ln>
          </p:spPr>
        </p:pic>
        <p:sp>
          <p:nvSpPr>
            <p:cNvPr id="1220" name="Google Shape;1220;p66"/>
            <p:cNvSpPr/>
            <p:nvPr/>
          </p:nvSpPr>
          <p:spPr>
            <a:xfrm>
              <a:off x="2640600" y="3348360"/>
              <a:ext cx="169200" cy="280800"/>
            </a:xfrm>
            <a:custGeom>
              <a:rect b="b" l="l" r="r" t="t"/>
              <a:pathLst>
                <a:path extrusionOk="0" h="281304"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1221" name="Google Shape;1221;p66"/>
          <p:cNvGrpSpPr/>
          <p:nvPr/>
        </p:nvGrpSpPr>
        <p:grpSpPr>
          <a:xfrm>
            <a:off x="2927880" y="3348360"/>
            <a:ext cx="935640" cy="281160"/>
            <a:chOff x="2927880" y="3348360"/>
            <a:chExt cx="935640" cy="281160"/>
          </a:xfrm>
        </p:grpSpPr>
        <p:sp>
          <p:nvSpPr>
            <p:cNvPr id="1222" name="Google Shape;1222;p66"/>
            <p:cNvSpPr/>
            <p:nvPr/>
          </p:nvSpPr>
          <p:spPr>
            <a:xfrm>
              <a:off x="2927880" y="3358800"/>
              <a:ext cx="194760" cy="270720"/>
            </a:xfrm>
            <a:custGeom>
              <a:rect b="b" l="l" r="r" t="t"/>
              <a:pathLst>
                <a:path extrusionOk="0" h="271145" w="194944">
                  <a:moveTo>
                    <a:pt x="100946" y="270815"/>
                  </a:moveTo>
                  <a:lnTo>
                    <a:pt x="53519" y="261678"/>
                  </a:lnTo>
                  <a:lnTo>
                    <a:pt x="15228" y="234179"/>
                  </a:lnTo>
                  <a:lnTo>
                    <a:pt x="951" y="198755"/>
                  </a:lnTo>
                  <a:lnTo>
                    <a:pt x="0" y="183444"/>
                  </a:lnTo>
                  <a:lnTo>
                    <a:pt x="43859" y="183444"/>
                  </a:lnTo>
                  <a:lnTo>
                    <a:pt x="44925" y="196487"/>
                  </a:lnTo>
                  <a:lnTo>
                    <a:pt x="48123" y="207332"/>
                  </a:lnTo>
                  <a:lnTo>
                    <a:pt x="79495" y="230393"/>
                  </a:lnTo>
                  <a:lnTo>
                    <a:pt x="100946" y="233047"/>
                  </a:lnTo>
                  <a:lnTo>
                    <a:pt x="112461" y="232449"/>
                  </a:lnTo>
                  <a:lnTo>
                    <a:pt x="147264" y="212336"/>
                  </a:lnTo>
                  <a:lnTo>
                    <a:pt x="150375" y="198064"/>
                  </a:lnTo>
                  <a:lnTo>
                    <a:pt x="149723" y="190901"/>
                  </a:lnTo>
                  <a:lnTo>
                    <a:pt x="109045" y="158838"/>
                  </a:lnTo>
                  <a:lnTo>
                    <a:pt x="91983" y="153421"/>
                  </a:lnTo>
                  <a:lnTo>
                    <a:pt x="74121" y="147449"/>
                  </a:lnTo>
                  <a:lnTo>
                    <a:pt x="31241" y="124181"/>
                  </a:lnTo>
                  <a:lnTo>
                    <a:pt x="9458" y="89182"/>
                  </a:lnTo>
                  <a:lnTo>
                    <a:pt x="8006" y="74143"/>
                  </a:lnTo>
                  <a:lnTo>
                    <a:pt x="9583" y="58816"/>
                  </a:lnTo>
                  <a:lnTo>
                    <a:pt x="33242" y="21059"/>
                  </a:lnTo>
                  <a:lnTo>
                    <a:pt x="79908" y="1316"/>
                  </a:lnTo>
                  <a:lnTo>
                    <a:pt x="99380" y="0"/>
                  </a:lnTo>
                  <a:lnTo>
                    <a:pt x="120608" y="1566"/>
                  </a:lnTo>
                  <a:lnTo>
                    <a:pt x="169085" y="25062"/>
                  </a:lnTo>
                  <a:lnTo>
                    <a:pt x="192337" y="69281"/>
                  </a:lnTo>
                  <a:lnTo>
                    <a:pt x="193887" y="87023"/>
                  </a:lnTo>
                  <a:lnTo>
                    <a:pt x="150027" y="87023"/>
                  </a:lnTo>
                  <a:lnTo>
                    <a:pt x="149260" y="75628"/>
                  </a:lnTo>
                  <a:lnTo>
                    <a:pt x="146960" y="65724"/>
                  </a:lnTo>
                  <a:lnTo>
                    <a:pt x="111601" y="38719"/>
                  </a:lnTo>
                  <a:lnTo>
                    <a:pt x="99380" y="37942"/>
                  </a:lnTo>
                  <a:lnTo>
                    <a:pt x="87822" y="38583"/>
                  </a:lnTo>
                  <a:lnTo>
                    <a:pt x="54846" y="59741"/>
                  </a:lnTo>
                  <a:lnTo>
                    <a:pt x="52039" y="73795"/>
                  </a:lnTo>
                  <a:lnTo>
                    <a:pt x="52801" y="80175"/>
                  </a:lnTo>
                  <a:lnTo>
                    <a:pt x="92516" y="110067"/>
                  </a:lnTo>
                  <a:lnTo>
                    <a:pt x="127483" y="121119"/>
                  </a:lnTo>
                  <a:lnTo>
                    <a:pt x="145654" y="128728"/>
                  </a:lnTo>
                  <a:lnTo>
                    <a:pt x="182492" y="156908"/>
                  </a:lnTo>
                  <a:lnTo>
                    <a:pt x="194583" y="197716"/>
                  </a:lnTo>
                  <a:lnTo>
                    <a:pt x="192962" y="213647"/>
                  </a:lnTo>
                  <a:lnTo>
                    <a:pt x="168650" y="251061"/>
                  </a:lnTo>
                  <a:lnTo>
                    <a:pt x="120842" y="269581"/>
                  </a:lnTo>
                  <a:lnTo>
                    <a:pt x="100946" y="270815"/>
                  </a:lnTo>
                  <a:close/>
                </a:path>
              </a:pathLst>
            </a:custGeom>
            <a:solidFill>
              <a:srgbClr val="000000"/>
            </a:solidFill>
            <a:ln>
              <a:noFill/>
            </a:ln>
          </p:spPr>
        </p:sp>
        <p:pic>
          <p:nvPicPr>
            <p:cNvPr id="1223" name="Google Shape;1223;p66"/>
            <p:cNvPicPr preferRelativeResize="0"/>
            <p:nvPr/>
          </p:nvPicPr>
          <p:blipFill rotWithShape="1">
            <a:blip r:embed="rId12">
              <a:alphaModFix/>
            </a:blip>
            <a:srcRect b="0" l="0" r="0" t="0"/>
            <a:stretch/>
          </p:blipFill>
          <p:spPr>
            <a:xfrm>
              <a:off x="3141360" y="3423600"/>
              <a:ext cx="369720" cy="205200"/>
            </a:xfrm>
            <a:prstGeom prst="rect">
              <a:avLst/>
            </a:prstGeom>
            <a:noFill/>
            <a:ln>
              <a:noFill/>
            </a:ln>
          </p:spPr>
        </p:pic>
        <p:sp>
          <p:nvSpPr>
            <p:cNvPr id="1224" name="Google Shape;1224;p66"/>
            <p:cNvSpPr/>
            <p:nvPr/>
          </p:nvSpPr>
          <p:spPr>
            <a:xfrm>
              <a:off x="3539880" y="335880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1225" name="Google Shape;1225;p66"/>
            <p:cNvPicPr preferRelativeResize="0"/>
            <p:nvPr/>
          </p:nvPicPr>
          <p:blipFill rotWithShape="1">
            <a:blip r:embed="rId11">
              <a:alphaModFix/>
            </a:blip>
            <a:srcRect b="0" l="0" r="0" t="0"/>
            <a:stretch/>
          </p:blipFill>
          <p:spPr>
            <a:xfrm>
              <a:off x="3623400" y="3423600"/>
              <a:ext cx="165600" cy="205200"/>
            </a:xfrm>
            <a:prstGeom prst="rect">
              <a:avLst/>
            </a:prstGeom>
            <a:noFill/>
            <a:ln>
              <a:noFill/>
            </a:ln>
          </p:spPr>
        </p:pic>
        <p:sp>
          <p:nvSpPr>
            <p:cNvPr id="1226" name="Google Shape;1226;p66"/>
            <p:cNvSpPr/>
            <p:nvPr/>
          </p:nvSpPr>
          <p:spPr>
            <a:xfrm>
              <a:off x="3820680" y="3348360"/>
              <a:ext cx="42840" cy="277920"/>
            </a:xfrm>
            <a:custGeom>
              <a:rect b="b" l="l" r="r" t="t"/>
              <a:pathLst>
                <a:path extrusionOk="0" h="278129" w="43179">
                  <a:moveTo>
                    <a:pt x="42815" y="277777"/>
                  </a:moveTo>
                  <a:lnTo>
                    <a:pt x="0" y="277777"/>
                  </a:lnTo>
                  <a:lnTo>
                    <a:pt x="0" y="0"/>
                  </a:lnTo>
                  <a:lnTo>
                    <a:pt x="42815" y="0"/>
                  </a:lnTo>
                  <a:lnTo>
                    <a:pt x="42815" y="277777"/>
                  </a:lnTo>
                  <a:close/>
                </a:path>
              </a:pathLst>
            </a:custGeom>
            <a:solidFill>
              <a:srgbClr val="000000"/>
            </a:solidFill>
            <a:ln>
              <a:noFill/>
            </a:ln>
          </p:spPr>
        </p:sp>
      </p:grpSp>
      <p:sp>
        <p:nvSpPr>
          <p:cNvPr id="1227" name="Google Shape;1227;p66"/>
          <p:cNvSpPr/>
          <p:nvPr/>
        </p:nvSpPr>
        <p:spPr>
          <a:xfrm>
            <a:off x="4003560" y="3362040"/>
            <a:ext cx="43920" cy="263880"/>
          </a:xfrm>
          <a:custGeom>
            <a:rect b="b" l="l" r="r" t="t"/>
            <a:pathLst>
              <a:path extrusionOk="0" h="264160" w="44450">
                <a:moveTo>
                  <a:pt x="44033" y="263854"/>
                </a:moveTo>
                <a:lnTo>
                  <a:pt x="0" y="263854"/>
                </a:lnTo>
                <a:lnTo>
                  <a:pt x="0" y="0"/>
                </a:lnTo>
                <a:lnTo>
                  <a:pt x="44033" y="0"/>
                </a:lnTo>
                <a:lnTo>
                  <a:pt x="44033" y="263854"/>
                </a:lnTo>
                <a:close/>
              </a:path>
            </a:pathLst>
          </a:custGeom>
          <a:solidFill>
            <a:srgbClr val="000000"/>
          </a:solidFill>
          <a:ln>
            <a:noFill/>
          </a:ln>
        </p:spPr>
      </p:sp>
      <p:grpSp>
        <p:nvGrpSpPr>
          <p:cNvPr id="1228" name="Google Shape;1228;p66"/>
          <p:cNvGrpSpPr/>
          <p:nvPr/>
        </p:nvGrpSpPr>
        <p:grpSpPr>
          <a:xfrm>
            <a:off x="4096440" y="3381480"/>
            <a:ext cx="981360" cy="316800"/>
            <a:chOff x="4096440" y="3381480"/>
            <a:chExt cx="981360" cy="316800"/>
          </a:xfrm>
        </p:grpSpPr>
        <p:sp>
          <p:nvSpPr>
            <p:cNvPr id="1229" name="Google Shape;1229;p66"/>
            <p:cNvSpPr/>
            <p:nvPr/>
          </p:nvSpPr>
          <p:spPr>
            <a:xfrm>
              <a:off x="4096440" y="3423600"/>
              <a:ext cx="481680" cy="274680"/>
            </a:xfrm>
            <a:custGeom>
              <a:rect b="b" l="l" r="r" t="t"/>
              <a:pathLst>
                <a:path extrusionOk="0" h="274954" w="481964">
                  <a:moveTo>
                    <a:pt x="274650" y="73279"/>
                  </a:moveTo>
                  <a:lnTo>
                    <a:pt x="264515" y="27851"/>
                  </a:lnTo>
                  <a:lnTo>
                    <a:pt x="221564" y="1117"/>
                  </a:lnTo>
                  <a:lnTo>
                    <a:pt x="206248" y="0"/>
                  </a:lnTo>
                  <a:lnTo>
                    <a:pt x="195719" y="571"/>
                  </a:lnTo>
                  <a:lnTo>
                    <a:pt x="154990" y="17475"/>
                  </a:lnTo>
                  <a:lnTo>
                    <a:pt x="147243" y="25069"/>
                  </a:lnTo>
                  <a:lnTo>
                    <a:pt x="144335" y="20535"/>
                  </a:lnTo>
                  <a:lnTo>
                    <a:pt x="110782" y="1981"/>
                  </a:lnTo>
                  <a:lnTo>
                    <a:pt x="92417" y="0"/>
                  </a:lnTo>
                  <a:lnTo>
                    <a:pt x="75069" y="990"/>
                  </a:lnTo>
                  <a:lnTo>
                    <a:pt x="60769" y="3924"/>
                  </a:lnTo>
                  <a:lnTo>
                    <a:pt x="49530" y="8813"/>
                  </a:lnTo>
                  <a:lnTo>
                    <a:pt x="41338" y="15671"/>
                  </a:lnTo>
                  <a:lnTo>
                    <a:pt x="40906" y="3492"/>
                  </a:lnTo>
                  <a:lnTo>
                    <a:pt x="0" y="3492"/>
                  </a:lnTo>
                  <a:lnTo>
                    <a:pt x="0" y="202247"/>
                  </a:lnTo>
                  <a:lnTo>
                    <a:pt x="42811" y="202247"/>
                  </a:lnTo>
                  <a:lnTo>
                    <a:pt x="42811" y="60134"/>
                  </a:lnTo>
                  <a:lnTo>
                    <a:pt x="48882" y="50279"/>
                  </a:lnTo>
                  <a:lnTo>
                    <a:pt x="57264" y="43230"/>
                  </a:lnTo>
                  <a:lnTo>
                    <a:pt x="67945" y="39014"/>
                  </a:lnTo>
                  <a:lnTo>
                    <a:pt x="80937" y="37604"/>
                  </a:lnTo>
                  <a:lnTo>
                    <a:pt x="88671" y="38100"/>
                  </a:lnTo>
                  <a:lnTo>
                    <a:pt x="115912" y="73101"/>
                  </a:lnTo>
                  <a:lnTo>
                    <a:pt x="115912" y="202247"/>
                  </a:lnTo>
                  <a:lnTo>
                    <a:pt x="158559" y="202247"/>
                  </a:lnTo>
                  <a:lnTo>
                    <a:pt x="158559" y="72326"/>
                  </a:lnTo>
                  <a:lnTo>
                    <a:pt x="159854" y="65366"/>
                  </a:lnTo>
                  <a:lnTo>
                    <a:pt x="188696" y="38239"/>
                  </a:lnTo>
                  <a:lnTo>
                    <a:pt x="196850" y="37604"/>
                  </a:lnTo>
                  <a:lnTo>
                    <a:pt x="204685" y="38049"/>
                  </a:lnTo>
                  <a:lnTo>
                    <a:pt x="231825" y="72936"/>
                  </a:lnTo>
                  <a:lnTo>
                    <a:pt x="231825" y="202247"/>
                  </a:lnTo>
                  <a:lnTo>
                    <a:pt x="274650" y="202247"/>
                  </a:lnTo>
                  <a:lnTo>
                    <a:pt x="274650" y="73279"/>
                  </a:lnTo>
                  <a:close/>
                  <a:moveTo>
                    <a:pt x="481761" y="101295"/>
                  </a:moveTo>
                  <a:lnTo>
                    <a:pt x="480491" y="79933"/>
                  </a:lnTo>
                  <a:lnTo>
                    <a:pt x="476694" y="60642"/>
                  </a:lnTo>
                  <a:lnTo>
                    <a:pt x="470357" y="43421"/>
                  </a:lnTo>
                  <a:lnTo>
                    <a:pt x="466940" y="37604"/>
                  </a:lnTo>
                  <a:lnTo>
                    <a:pt x="461479" y="28282"/>
                  </a:lnTo>
                  <a:lnTo>
                    <a:pt x="450342" y="16014"/>
                  </a:lnTo>
                  <a:lnTo>
                    <a:pt x="438950" y="8521"/>
                  </a:lnTo>
                  <a:lnTo>
                    <a:pt x="438950" y="101295"/>
                  </a:lnTo>
                  <a:lnTo>
                    <a:pt x="438950" y="104952"/>
                  </a:lnTo>
                  <a:lnTo>
                    <a:pt x="438264" y="117767"/>
                  </a:lnTo>
                  <a:lnTo>
                    <a:pt x="421741" y="158356"/>
                  </a:lnTo>
                  <a:lnTo>
                    <a:pt x="393865" y="168833"/>
                  </a:lnTo>
                  <a:lnTo>
                    <a:pt x="381546" y="167474"/>
                  </a:lnTo>
                  <a:lnTo>
                    <a:pt x="370941" y="163385"/>
                  </a:lnTo>
                  <a:lnTo>
                    <a:pt x="362051" y="156591"/>
                  </a:lnTo>
                  <a:lnTo>
                    <a:pt x="354876" y="147078"/>
                  </a:lnTo>
                  <a:lnTo>
                    <a:pt x="354876" y="59702"/>
                  </a:lnTo>
                  <a:lnTo>
                    <a:pt x="361962" y="50038"/>
                  </a:lnTo>
                  <a:lnTo>
                    <a:pt x="370763" y="43129"/>
                  </a:lnTo>
                  <a:lnTo>
                    <a:pt x="381279" y="38976"/>
                  </a:lnTo>
                  <a:lnTo>
                    <a:pt x="393522" y="37604"/>
                  </a:lnTo>
                  <a:lnTo>
                    <a:pt x="404482" y="38760"/>
                  </a:lnTo>
                  <a:lnTo>
                    <a:pt x="432777" y="65913"/>
                  </a:lnTo>
                  <a:lnTo>
                    <a:pt x="438950" y="101295"/>
                  </a:lnTo>
                  <a:lnTo>
                    <a:pt x="438950" y="8521"/>
                  </a:lnTo>
                  <a:lnTo>
                    <a:pt x="436753" y="7073"/>
                  </a:lnTo>
                  <a:lnTo>
                    <a:pt x="420966" y="1778"/>
                  </a:lnTo>
                  <a:lnTo>
                    <a:pt x="402920" y="0"/>
                  </a:lnTo>
                  <a:lnTo>
                    <a:pt x="385876" y="1003"/>
                  </a:lnTo>
                  <a:lnTo>
                    <a:pt x="371830" y="4013"/>
                  </a:lnTo>
                  <a:lnTo>
                    <a:pt x="360768" y="9017"/>
                  </a:lnTo>
                  <a:lnTo>
                    <a:pt x="352704" y="16014"/>
                  </a:lnTo>
                  <a:lnTo>
                    <a:pt x="351751" y="3492"/>
                  </a:lnTo>
                  <a:lnTo>
                    <a:pt x="312064" y="3492"/>
                  </a:lnTo>
                  <a:lnTo>
                    <a:pt x="312064" y="274650"/>
                  </a:lnTo>
                  <a:lnTo>
                    <a:pt x="354876" y="274650"/>
                  </a:lnTo>
                  <a:lnTo>
                    <a:pt x="354876" y="192239"/>
                  </a:lnTo>
                  <a:lnTo>
                    <a:pt x="362546" y="198145"/>
                  </a:lnTo>
                  <a:lnTo>
                    <a:pt x="373202" y="202361"/>
                  </a:lnTo>
                  <a:lnTo>
                    <a:pt x="386829" y="204889"/>
                  </a:lnTo>
                  <a:lnTo>
                    <a:pt x="403440" y="205727"/>
                  </a:lnTo>
                  <a:lnTo>
                    <a:pt x="421195" y="203923"/>
                  </a:lnTo>
                  <a:lnTo>
                    <a:pt x="461403" y="176834"/>
                  </a:lnTo>
                  <a:lnTo>
                    <a:pt x="466039" y="168833"/>
                  </a:lnTo>
                  <a:lnTo>
                    <a:pt x="470306" y="161480"/>
                  </a:lnTo>
                  <a:lnTo>
                    <a:pt x="476669" y="144373"/>
                  </a:lnTo>
                  <a:lnTo>
                    <a:pt x="480491" y="125539"/>
                  </a:lnTo>
                  <a:lnTo>
                    <a:pt x="481761" y="104952"/>
                  </a:lnTo>
                  <a:lnTo>
                    <a:pt x="481761" y="101295"/>
                  </a:lnTo>
                  <a:close/>
                </a:path>
              </a:pathLst>
            </a:custGeom>
            <a:solidFill>
              <a:srgbClr val="000000"/>
            </a:solidFill>
            <a:ln>
              <a:noFill/>
            </a:ln>
          </p:spPr>
        </p:sp>
        <p:pic>
          <p:nvPicPr>
            <p:cNvPr id="1230" name="Google Shape;1230;p66"/>
            <p:cNvPicPr preferRelativeResize="0"/>
            <p:nvPr/>
          </p:nvPicPr>
          <p:blipFill rotWithShape="1">
            <a:blip r:embed="rId13">
              <a:alphaModFix/>
            </a:blip>
            <a:srcRect b="0" l="0" r="0" t="0"/>
            <a:stretch/>
          </p:blipFill>
          <p:spPr>
            <a:xfrm>
              <a:off x="4603320" y="3423600"/>
              <a:ext cx="165600" cy="205200"/>
            </a:xfrm>
            <a:prstGeom prst="rect">
              <a:avLst/>
            </a:prstGeom>
            <a:noFill/>
            <a:ln>
              <a:noFill/>
            </a:ln>
          </p:spPr>
        </p:pic>
        <p:pic>
          <p:nvPicPr>
            <p:cNvPr id="1231" name="Google Shape;1231;p66"/>
            <p:cNvPicPr preferRelativeResize="0"/>
            <p:nvPr/>
          </p:nvPicPr>
          <p:blipFill rotWithShape="1">
            <a:blip r:embed="rId14">
              <a:alphaModFix/>
            </a:blip>
            <a:srcRect b="0" l="0" r="0" t="0"/>
            <a:stretch/>
          </p:blipFill>
          <p:spPr>
            <a:xfrm>
              <a:off x="4790160" y="3381480"/>
              <a:ext cx="287640" cy="247680"/>
            </a:xfrm>
            <a:prstGeom prst="rect">
              <a:avLst/>
            </a:prstGeom>
            <a:noFill/>
            <a:ln>
              <a:noFill/>
            </a:ln>
          </p:spPr>
        </p:pic>
      </p:grpSp>
      <p:sp>
        <p:nvSpPr>
          <p:cNvPr id="1232" name="Google Shape;1232;p66"/>
          <p:cNvSpPr/>
          <p:nvPr/>
        </p:nvSpPr>
        <p:spPr>
          <a:xfrm>
            <a:off x="5061960" y="3256920"/>
            <a:ext cx="379368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IoT adoption may have</a:t>
            </a:r>
            <a:endParaRPr b="0" i="0" sz="2800" u="none" cap="none" strike="noStrike">
              <a:latin typeface="Arial"/>
              <a:ea typeface="Arial"/>
              <a:cs typeface="Arial"/>
              <a:sym typeface="Arial"/>
            </a:endParaRPr>
          </a:p>
        </p:txBody>
      </p:sp>
      <p:sp>
        <p:nvSpPr>
          <p:cNvPr id="1233" name="Google Shape;1233;p66"/>
          <p:cNvSpPr/>
          <p:nvPr/>
        </p:nvSpPr>
        <p:spPr>
          <a:xfrm>
            <a:off x="902880" y="3680280"/>
            <a:ext cx="9227520" cy="172080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cultural and social implications, affecting human behavior, relationships, and societal norms. Understanding and addressing these impacts are vital for responsible IoT deployment.</a:t>
            </a:r>
            <a:endParaRPr b="0" i="0" sz="2800" u="none" cap="none"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67"/>
          <p:cNvSpPr txBox="1"/>
          <p:nvPr/>
        </p:nvSpPr>
        <p:spPr>
          <a:xfrm>
            <a:off x="2199960" y="419760"/>
            <a:ext cx="6293160" cy="1019160"/>
          </a:xfrm>
          <a:prstGeom prst="rect">
            <a:avLst/>
          </a:prstGeom>
          <a:noFill/>
          <a:ln>
            <a:noFill/>
          </a:ln>
        </p:spPr>
        <p:txBody>
          <a:bodyPr anchorCtr="0" anchor="t" bIns="0" lIns="0" spcFirstLastPara="1" rIns="0" wrap="square" tIns="14025">
            <a:noAutofit/>
          </a:bodyPr>
          <a:lstStyle/>
          <a:p>
            <a:pPr indent="0" lvl="0" marL="1648440" marR="0" rtl="0" algn="l">
              <a:lnSpc>
                <a:spcPct val="100000"/>
              </a:lnSpc>
              <a:spcBef>
                <a:spcPts val="0"/>
              </a:spcBef>
              <a:spcAft>
                <a:spcPts val="0"/>
              </a:spcAft>
              <a:buNone/>
            </a:pPr>
            <a:r>
              <a:rPr b="0" i="0" lang="en-US" sz="3850" u="none" cap="none" strike="noStrike">
                <a:solidFill>
                  <a:srgbClr val="000000"/>
                </a:solidFill>
                <a:latin typeface="Trebuchet MS"/>
                <a:ea typeface="Trebuchet MS"/>
                <a:cs typeface="Trebuchet MS"/>
                <a:sym typeface="Trebuchet MS"/>
              </a:rPr>
              <a:t>CONCLUSION</a:t>
            </a:r>
            <a:endParaRPr b="0" i="0" sz="3850" u="none" cap="none" strike="noStrike">
              <a:latin typeface="Calibri"/>
              <a:ea typeface="Calibri"/>
              <a:cs typeface="Calibri"/>
              <a:sym typeface="Calibri"/>
            </a:endParaRPr>
          </a:p>
        </p:txBody>
      </p:sp>
      <p:sp>
        <p:nvSpPr>
          <p:cNvPr id="1239" name="Google Shape;1239;p67"/>
          <p:cNvSpPr/>
          <p:nvPr/>
        </p:nvSpPr>
        <p:spPr>
          <a:xfrm>
            <a:off x="602280" y="1410840"/>
            <a:ext cx="9404640" cy="2989440"/>
          </a:xfrm>
          <a:prstGeom prst="rect">
            <a:avLst/>
          </a:prstGeom>
          <a:noFill/>
          <a:ln>
            <a:noFill/>
          </a:ln>
        </p:spPr>
        <p:txBody>
          <a:bodyPr anchorCtr="0" anchor="t" bIns="0" lIns="0" spcFirstLastPara="1" rIns="0" wrap="square" tIns="30600">
            <a:noAutofit/>
          </a:bodyPr>
          <a:lstStyle/>
          <a:p>
            <a:pPr indent="-300960" lvl="0" marL="313200" marR="0" rtl="0" algn="l">
              <a:lnSpc>
                <a:spcPct val="118857"/>
              </a:lnSpc>
              <a:spcBef>
                <a:spcPts val="0"/>
              </a:spcBef>
              <a:spcAft>
                <a:spcPts val="0"/>
              </a:spcAft>
              <a:buClr>
                <a:srgbClr val="000000"/>
              </a:buClr>
              <a:buSzPts val="2800"/>
              <a:buFont typeface="Noto Sans Symbols"/>
              <a:buChar char="∙"/>
            </a:pPr>
            <a:r>
              <a:rPr b="0" i="0" lang="en-US" sz="2800" u="none" cap="none" strike="noStrike">
                <a:latin typeface="Trebuchet MS"/>
                <a:ea typeface="Trebuchet MS"/>
                <a:cs typeface="Trebuchet MS"/>
                <a:sym typeface="Trebuchet MS"/>
              </a:rPr>
              <a:t>In conclusion, the Internet of Things (IoT) has emerged as a transformative force, connecting our world like never before. Its impact spans across industries, homes, cities, and healthcare, revolutionizing the way we interact with technology and the environment. As IoT continues to evolve, it brings forth a multitude of beneﬁts, challenges, and ethical considerations that demand our attention.</a:t>
            </a:r>
            <a:endParaRPr b="0" i="0" sz="28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68"/>
          <p:cNvSpPr/>
          <p:nvPr/>
        </p:nvSpPr>
        <p:spPr>
          <a:xfrm>
            <a:off x="602280" y="1410840"/>
            <a:ext cx="9471960" cy="2566800"/>
          </a:xfrm>
          <a:prstGeom prst="rect">
            <a:avLst/>
          </a:prstGeom>
          <a:noFill/>
          <a:ln>
            <a:noFill/>
          </a:ln>
        </p:spPr>
        <p:txBody>
          <a:bodyPr anchorCtr="0" anchor="t" bIns="0" lIns="0" spcFirstLastPara="1" rIns="0" wrap="square" tIns="30600">
            <a:noAutofit/>
          </a:bodyPr>
          <a:lstStyle/>
          <a:p>
            <a:pPr indent="-300960" lvl="0" marL="313200" marR="0" rtl="0" algn="l">
              <a:lnSpc>
                <a:spcPct val="118857"/>
              </a:lnSpc>
              <a:spcBef>
                <a:spcPts val="0"/>
              </a:spcBef>
              <a:spcAft>
                <a:spcPts val="0"/>
              </a:spcAft>
              <a:buClr>
                <a:srgbClr val="000000"/>
              </a:buClr>
              <a:buSzPts val="2800"/>
              <a:buFont typeface="Noto Sans Symbols"/>
              <a:buChar char="∙"/>
            </a:pPr>
            <a:r>
              <a:rPr b="0" i="0" lang="en-US" sz="2800" u="none" cap="none" strike="noStrike">
                <a:latin typeface="Trebuchet MS"/>
                <a:ea typeface="Trebuchet MS"/>
                <a:cs typeface="Trebuchet MS"/>
                <a:sym typeface="Trebuchet MS"/>
              </a:rPr>
              <a:t>The beneﬁts of IoT are undeniable, as it enhances eﬃciency, productivity, and decision-making. From predictive maintenance in industries to personalized healthcare solutions and smart city infrastructure, IoT has the potential to create a more connected, convenient, and sustainable future. It opens doors to innovation, cost savings, and improved user experiences.</a:t>
            </a:r>
            <a:endParaRPr b="0" i="0" sz="2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2"/>
          <p:cNvSpPr/>
          <p:nvPr/>
        </p:nvSpPr>
        <p:spPr>
          <a:xfrm>
            <a:off x="602280" y="1127520"/>
            <a:ext cx="9433800" cy="298944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The main concept behind IoT is to enable these objects to communicate with each other and with centralized systems or cloud platforms. By doing so, they can gather and analyze data, make intelligent decisions, and provide valuable insights and services to users, businesses, and organizations. This interconnectedness and data exchange lead to enhanced automation, eﬃciency, and convenience in various domains.</a:t>
            </a:r>
            <a:endParaRPr b="0" i="0" sz="28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69"/>
          <p:cNvSpPr/>
          <p:nvPr/>
        </p:nvSpPr>
        <p:spPr>
          <a:xfrm>
            <a:off x="602280" y="1161000"/>
            <a:ext cx="9214920" cy="3412080"/>
          </a:xfrm>
          <a:prstGeom prst="rect">
            <a:avLst/>
          </a:prstGeom>
          <a:noFill/>
          <a:ln>
            <a:noFill/>
          </a:ln>
        </p:spPr>
        <p:txBody>
          <a:bodyPr anchorCtr="0" anchor="t" bIns="0" lIns="0" spcFirstLastPara="1" rIns="0" wrap="square" tIns="30600">
            <a:noAutofit/>
          </a:bodyPr>
          <a:lstStyle/>
          <a:p>
            <a:pPr indent="-300960" lvl="0" marL="313200" marR="0" rtl="0" algn="l">
              <a:lnSpc>
                <a:spcPct val="118857"/>
              </a:lnSpc>
              <a:spcBef>
                <a:spcPts val="0"/>
              </a:spcBef>
              <a:spcAft>
                <a:spcPts val="0"/>
              </a:spcAft>
              <a:buClr>
                <a:srgbClr val="000000"/>
              </a:buClr>
              <a:buSzPts val="2800"/>
              <a:buFont typeface="Noto Sans Symbols"/>
              <a:buChar char="∙"/>
            </a:pPr>
            <a:r>
              <a:rPr b="0" i="0" lang="en-US" sz="2800" u="none" cap="none" strike="noStrike">
                <a:latin typeface="Trebuchet MS"/>
                <a:ea typeface="Trebuchet MS"/>
                <a:cs typeface="Trebuchet MS"/>
                <a:sym typeface="Trebuchet MS"/>
              </a:rPr>
              <a:t>However, we must be aware of the challenges that accompany IoT's widespread adoption. Privacy and security concerns, data ownership, and interoperability are areas that require careful consideration to safeguard user rights and maintain trust in IoT technologies. Ensuring that IoT development aligns with ethical principles and societal values is essential to mitigate potential risks and negative consequences.</a:t>
            </a:r>
            <a:endParaRPr b="0" i="0" sz="2800" u="none" cap="none"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70"/>
          <p:cNvSpPr txBox="1"/>
          <p:nvPr/>
        </p:nvSpPr>
        <p:spPr>
          <a:xfrm>
            <a:off x="3139920" y="2138400"/>
            <a:ext cx="4417200" cy="1935360"/>
          </a:xfrm>
          <a:prstGeom prst="rect">
            <a:avLst/>
          </a:prstGeom>
          <a:noFill/>
          <a:ln>
            <a:noFill/>
          </a:ln>
        </p:spPr>
        <p:txBody>
          <a:bodyPr anchorCtr="0" anchor="t" bIns="0" lIns="0" spcFirstLastPara="1" rIns="0" wrap="square" tIns="14750">
            <a:noAutofit/>
          </a:bodyPr>
          <a:lstStyle/>
          <a:p>
            <a:pPr indent="0" lvl="0" marL="12600" marR="0" rtl="0" algn="l">
              <a:lnSpc>
                <a:spcPct val="100000"/>
              </a:lnSpc>
              <a:spcBef>
                <a:spcPts val="0"/>
              </a:spcBef>
              <a:spcAft>
                <a:spcPts val="0"/>
              </a:spcAft>
              <a:buNone/>
            </a:pPr>
            <a:r>
              <a:rPr b="0" i="0" lang="en-US" sz="6300" u="none" cap="none" strike="noStrike">
                <a:solidFill>
                  <a:srgbClr val="3B6182"/>
                </a:solidFill>
                <a:latin typeface="Trebuchet MS"/>
                <a:ea typeface="Trebuchet MS"/>
                <a:cs typeface="Trebuchet MS"/>
                <a:sym typeface="Trebuchet MS"/>
              </a:rPr>
              <a:t>THANK YOU</a:t>
            </a:r>
            <a:endParaRPr b="0" i="0" sz="6300" u="none" cap="none" strike="noStrike">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3"/>
          <p:cNvSpPr txBox="1"/>
          <p:nvPr/>
        </p:nvSpPr>
        <p:spPr>
          <a:xfrm>
            <a:off x="2199960" y="419760"/>
            <a:ext cx="6293160" cy="1019160"/>
          </a:xfrm>
          <a:prstGeom prst="rect">
            <a:avLst/>
          </a:prstGeom>
          <a:noFill/>
          <a:ln>
            <a:noFill/>
          </a:ln>
        </p:spPr>
        <p:txBody>
          <a:bodyPr anchorCtr="0" anchor="t" bIns="0" lIns="0" spcFirstLastPara="1" rIns="0" wrap="square" tIns="14025">
            <a:noAutofit/>
          </a:bodyPr>
          <a:lstStyle/>
          <a:p>
            <a:pPr indent="0" lvl="0" marL="1536840" marR="0" rtl="0" algn="l">
              <a:lnSpc>
                <a:spcPct val="100000"/>
              </a:lnSpc>
              <a:spcBef>
                <a:spcPts val="0"/>
              </a:spcBef>
              <a:spcAft>
                <a:spcPts val="0"/>
              </a:spcAft>
              <a:buNone/>
            </a:pPr>
            <a:r>
              <a:rPr b="0" i="0" lang="en-US" sz="3850" u="none" cap="none" strike="noStrike">
                <a:solidFill>
                  <a:srgbClr val="000000"/>
                </a:solidFill>
                <a:latin typeface="Trebuchet MS"/>
                <a:ea typeface="Trebuchet MS"/>
                <a:cs typeface="Trebuchet MS"/>
                <a:sym typeface="Trebuchet MS"/>
              </a:rPr>
              <a:t>Impacts of IOT</a:t>
            </a:r>
            <a:endParaRPr b="0" i="0" sz="3850" u="none" cap="none" strike="noStrike">
              <a:latin typeface="Calibri"/>
              <a:ea typeface="Calibri"/>
              <a:cs typeface="Calibri"/>
              <a:sym typeface="Calibri"/>
            </a:endParaRPr>
          </a:p>
        </p:txBody>
      </p:sp>
      <p:sp>
        <p:nvSpPr>
          <p:cNvPr id="209" name="Google Shape;209;p43"/>
          <p:cNvSpPr/>
          <p:nvPr/>
        </p:nvSpPr>
        <p:spPr>
          <a:xfrm>
            <a:off x="719280" y="124272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210" name="Google Shape;210;p43"/>
          <p:cNvSpPr/>
          <p:nvPr/>
        </p:nvSpPr>
        <p:spPr>
          <a:xfrm>
            <a:off x="719280" y="310716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pic>
        <p:nvPicPr>
          <p:cNvPr id="211" name="Google Shape;211;p43"/>
          <p:cNvPicPr preferRelativeResize="0"/>
          <p:nvPr/>
        </p:nvPicPr>
        <p:blipFill rotWithShape="1">
          <a:blip r:embed="rId3">
            <a:alphaModFix/>
          </a:blip>
          <a:srcRect b="0" l="0" r="0" t="0"/>
          <a:stretch/>
        </p:blipFill>
        <p:spPr>
          <a:xfrm>
            <a:off x="1064520" y="1342440"/>
            <a:ext cx="1520640" cy="280800"/>
          </a:xfrm>
          <a:prstGeom prst="rect">
            <a:avLst/>
          </a:prstGeom>
          <a:noFill/>
          <a:ln>
            <a:noFill/>
          </a:ln>
        </p:spPr>
      </p:pic>
      <p:grpSp>
        <p:nvGrpSpPr>
          <p:cNvPr id="212" name="Google Shape;212;p43"/>
          <p:cNvGrpSpPr/>
          <p:nvPr/>
        </p:nvGrpSpPr>
        <p:grpSpPr>
          <a:xfrm>
            <a:off x="2709720" y="1352880"/>
            <a:ext cx="1949400" cy="343440"/>
            <a:chOff x="2709720" y="1352880"/>
            <a:chExt cx="1949400" cy="343440"/>
          </a:xfrm>
        </p:grpSpPr>
        <p:sp>
          <p:nvSpPr>
            <p:cNvPr id="213" name="Google Shape;213;p43"/>
            <p:cNvSpPr/>
            <p:nvPr/>
          </p:nvSpPr>
          <p:spPr>
            <a:xfrm>
              <a:off x="2709720" y="1352880"/>
              <a:ext cx="205920" cy="270720"/>
            </a:xfrm>
            <a:custGeom>
              <a:rect b="b" l="l" r="r" t="t"/>
              <a:pathLst>
                <a:path extrusionOk="0" h="271144" w="20637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0"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000000"/>
            </a:solidFill>
            <a:ln>
              <a:noFill/>
            </a:ln>
          </p:spPr>
        </p:sp>
        <p:pic>
          <p:nvPicPr>
            <p:cNvPr id="214" name="Google Shape;214;p43"/>
            <p:cNvPicPr preferRelativeResize="0"/>
            <p:nvPr/>
          </p:nvPicPr>
          <p:blipFill rotWithShape="1">
            <a:blip r:embed="rId4">
              <a:alphaModFix/>
            </a:blip>
            <a:srcRect b="0" l="0" r="0" t="0"/>
            <a:stretch/>
          </p:blipFill>
          <p:spPr>
            <a:xfrm>
              <a:off x="2939040" y="1418040"/>
              <a:ext cx="181440" cy="205200"/>
            </a:xfrm>
            <a:prstGeom prst="rect">
              <a:avLst/>
            </a:prstGeom>
            <a:noFill/>
            <a:ln>
              <a:noFill/>
            </a:ln>
          </p:spPr>
        </p:pic>
        <p:pic>
          <p:nvPicPr>
            <p:cNvPr id="215" name="Google Shape;215;p43"/>
            <p:cNvPicPr preferRelativeResize="0"/>
            <p:nvPr/>
          </p:nvPicPr>
          <p:blipFill rotWithShape="1">
            <a:blip r:embed="rId5">
              <a:alphaModFix/>
            </a:blip>
            <a:srcRect b="0" l="0" r="0" t="0"/>
            <a:stretch/>
          </p:blipFill>
          <p:spPr>
            <a:xfrm>
              <a:off x="3147840" y="1418040"/>
              <a:ext cx="158040" cy="201960"/>
            </a:xfrm>
            <a:prstGeom prst="rect">
              <a:avLst/>
            </a:prstGeom>
            <a:noFill/>
            <a:ln>
              <a:noFill/>
            </a:ln>
          </p:spPr>
        </p:pic>
        <p:pic>
          <p:nvPicPr>
            <p:cNvPr id="216" name="Google Shape;216;p43"/>
            <p:cNvPicPr preferRelativeResize="0"/>
            <p:nvPr/>
          </p:nvPicPr>
          <p:blipFill rotWithShape="1">
            <a:blip r:embed="rId5">
              <a:alphaModFix/>
            </a:blip>
            <a:srcRect b="0" l="0" r="0" t="0"/>
            <a:stretch/>
          </p:blipFill>
          <p:spPr>
            <a:xfrm>
              <a:off x="3348360" y="1418040"/>
              <a:ext cx="158040" cy="201960"/>
            </a:xfrm>
            <a:prstGeom prst="rect">
              <a:avLst/>
            </a:prstGeom>
            <a:noFill/>
            <a:ln>
              <a:noFill/>
            </a:ln>
          </p:spPr>
        </p:pic>
        <p:pic>
          <p:nvPicPr>
            <p:cNvPr id="217" name="Google Shape;217;p43"/>
            <p:cNvPicPr preferRelativeResize="0"/>
            <p:nvPr/>
          </p:nvPicPr>
          <p:blipFill rotWithShape="1">
            <a:blip r:embed="rId6">
              <a:alphaModFix/>
            </a:blip>
            <a:srcRect b="0" l="0" r="0" t="0"/>
            <a:stretch/>
          </p:blipFill>
          <p:spPr>
            <a:xfrm>
              <a:off x="3540600" y="1418040"/>
              <a:ext cx="169920" cy="205200"/>
            </a:xfrm>
            <a:prstGeom prst="rect">
              <a:avLst/>
            </a:prstGeom>
            <a:noFill/>
            <a:ln>
              <a:noFill/>
            </a:ln>
          </p:spPr>
        </p:pic>
        <p:pic>
          <p:nvPicPr>
            <p:cNvPr id="218" name="Google Shape;218;p43"/>
            <p:cNvPicPr preferRelativeResize="0"/>
            <p:nvPr/>
          </p:nvPicPr>
          <p:blipFill rotWithShape="1">
            <a:blip r:embed="rId7">
              <a:alphaModFix/>
            </a:blip>
            <a:srcRect b="0" l="0" r="0" t="0"/>
            <a:stretch/>
          </p:blipFill>
          <p:spPr>
            <a:xfrm>
              <a:off x="3729960" y="1375920"/>
              <a:ext cx="287640" cy="247680"/>
            </a:xfrm>
            <a:prstGeom prst="rect">
              <a:avLst/>
            </a:prstGeom>
            <a:noFill/>
            <a:ln>
              <a:noFill/>
            </a:ln>
          </p:spPr>
        </p:pic>
        <p:sp>
          <p:nvSpPr>
            <p:cNvPr id="219" name="Google Shape;219;p43"/>
            <p:cNvSpPr/>
            <p:nvPr/>
          </p:nvSpPr>
          <p:spPr>
            <a:xfrm>
              <a:off x="4039200" y="135288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220" name="Google Shape;220;p43"/>
            <p:cNvPicPr preferRelativeResize="0"/>
            <p:nvPr/>
          </p:nvPicPr>
          <p:blipFill rotWithShape="1">
            <a:blip r:embed="rId8">
              <a:alphaModFix/>
            </a:blip>
            <a:srcRect b="0" l="0" r="0" t="0"/>
            <a:stretch/>
          </p:blipFill>
          <p:spPr>
            <a:xfrm>
              <a:off x="4107240" y="1421640"/>
              <a:ext cx="174960" cy="198360"/>
            </a:xfrm>
            <a:prstGeom prst="rect">
              <a:avLst/>
            </a:prstGeom>
            <a:noFill/>
            <a:ln>
              <a:noFill/>
            </a:ln>
          </p:spPr>
        </p:pic>
        <p:sp>
          <p:nvSpPr>
            <p:cNvPr id="221" name="Google Shape;221;p43"/>
            <p:cNvSpPr/>
            <p:nvPr/>
          </p:nvSpPr>
          <p:spPr>
            <a:xfrm>
              <a:off x="4306680" y="135288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222" name="Google Shape;222;p43"/>
            <p:cNvPicPr preferRelativeResize="0"/>
            <p:nvPr/>
          </p:nvPicPr>
          <p:blipFill rotWithShape="1">
            <a:blip r:embed="rId9">
              <a:alphaModFix/>
            </a:blip>
            <a:srcRect b="0" l="0" r="0" t="0"/>
            <a:stretch/>
          </p:blipFill>
          <p:spPr>
            <a:xfrm>
              <a:off x="4372560" y="1375920"/>
              <a:ext cx="112680" cy="247680"/>
            </a:xfrm>
            <a:prstGeom prst="rect">
              <a:avLst/>
            </a:prstGeom>
            <a:noFill/>
            <a:ln>
              <a:noFill/>
            </a:ln>
          </p:spPr>
        </p:pic>
        <p:sp>
          <p:nvSpPr>
            <p:cNvPr id="223" name="Google Shape;223;p43"/>
            <p:cNvSpPr/>
            <p:nvPr/>
          </p:nvSpPr>
          <p:spPr>
            <a:xfrm>
              <a:off x="4484160" y="1421640"/>
              <a:ext cx="174960" cy="274680"/>
            </a:xfrm>
            <a:custGeom>
              <a:rect b="b" l="l" r="r" t="t"/>
              <a:pathLst>
                <a:path extrusionOk="0" h="274955"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sp>
        <p:nvSpPr>
          <p:cNvPr id="224" name="Google Shape;224;p43"/>
          <p:cNvSpPr/>
          <p:nvPr/>
        </p:nvSpPr>
        <p:spPr>
          <a:xfrm>
            <a:off x="1019880" y="1251000"/>
            <a:ext cx="8472600" cy="1298880"/>
          </a:xfrm>
          <a:prstGeom prst="rect">
            <a:avLst/>
          </a:prstGeom>
          <a:noFill/>
          <a:ln>
            <a:noFill/>
          </a:ln>
        </p:spPr>
        <p:txBody>
          <a:bodyPr anchorCtr="0" anchor="t" bIns="0" lIns="0" spcFirstLastPara="1" rIns="0" wrap="square" tIns="30600">
            <a:noAutofit/>
          </a:bodyPr>
          <a:lstStyle/>
          <a:p>
            <a:pPr indent="3616199"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IoT has connected previously isolated devices and systems, leading to enhanced communication, data sharing, and automation.</a:t>
            </a:r>
            <a:endParaRPr b="0" i="0" sz="2800" u="none" cap="none" strike="noStrike">
              <a:latin typeface="Arial"/>
              <a:ea typeface="Arial"/>
              <a:cs typeface="Arial"/>
              <a:sym typeface="Arial"/>
            </a:endParaRPr>
          </a:p>
        </p:txBody>
      </p:sp>
      <p:grpSp>
        <p:nvGrpSpPr>
          <p:cNvPr id="225" name="Google Shape;225;p43"/>
          <p:cNvGrpSpPr/>
          <p:nvPr/>
        </p:nvGrpSpPr>
        <p:grpSpPr>
          <a:xfrm>
            <a:off x="1062000" y="3203280"/>
            <a:ext cx="1506240" cy="357120"/>
            <a:chOff x="1062000" y="3203280"/>
            <a:chExt cx="1506240" cy="357120"/>
          </a:xfrm>
        </p:grpSpPr>
        <p:sp>
          <p:nvSpPr>
            <p:cNvPr id="226" name="Google Shape;226;p43"/>
            <p:cNvSpPr/>
            <p:nvPr/>
          </p:nvSpPr>
          <p:spPr>
            <a:xfrm>
              <a:off x="1062000" y="3203280"/>
              <a:ext cx="457560" cy="281520"/>
            </a:xfrm>
            <a:custGeom>
              <a:rect b="b" l="l" r="r" t="t"/>
              <a:pathLst>
                <a:path extrusionOk="0" h="281939" w="457834">
                  <a:moveTo>
                    <a:pt x="171437" y="243179"/>
                  </a:moveTo>
                  <a:lnTo>
                    <a:pt x="44030" y="243179"/>
                  </a:lnTo>
                  <a:lnTo>
                    <a:pt x="44030" y="164439"/>
                  </a:lnTo>
                  <a:lnTo>
                    <a:pt x="153682" y="164439"/>
                  </a:lnTo>
                  <a:lnTo>
                    <a:pt x="153682" y="126339"/>
                  </a:lnTo>
                  <a:lnTo>
                    <a:pt x="44030" y="126339"/>
                  </a:lnTo>
                  <a:lnTo>
                    <a:pt x="44030" y="55219"/>
                  </a:lnTo>
                  <a:lnTo>
                    <a:pt x="169697" y="55219"/>
                  </a:lnTo>
                  <a:lnTo>
                    <a:pt x="169697" y="17119"/>
                  </a:lnTo>
                  <a:lnTo>
                    <a:pt x="0" y="17119"/>
                  </a:lnTo>
                  <a:lnTo>
                    <a:pt x="0" y="55219"/>
                  </a:lnTo>
                  <a:lnTo>
                    <a:pt x="0" y="126339"/>
                  </a:lnTo>
                  <a:lnTo>
                    <a:pt x="0" y="164439"/>
                  </a:lnTo>
                  <a:lnTo>
                    <a:pt x="0" y="243179"/>
                  </a:lnTo>
                  <a:lnTo>
                    <a:pt x="0" y="281279"/>
                  </a:lnTo>
                  <a:lnTo>
                    <a:pt x="171437" y="281279"/>
                  </a:lnTo>
                  <a:lnTo>
                    <a:pt x="171437" y="243179"/>
                  </a:lnTo>
                  <a:close/>
                  <a:moveTo>
                    <a:pt x="442683" y="12446"/>
                  </a:moveTo>
                  <a:lnTo>
                    <a:pt x="400151" y="762"/>
                  </a:lnTo>
                  <a:lnTo>
                    <a:pt x="387261" y="0"/>
                  </a:lnTo>
                  <a:lnTo>
                    <a:pt x="371081" y="1168"/>
                  </a:lnTo>
                  <a:lnTo>
                    <a:pt x="333209" y="18618"/>
                  </a:lnTo>
                  <a:lnTo>
                    <a:pt x="314528" y="55372"/>
                  </a:lnTo>
                  <a:lnTo>
                    <a:pt x="313283" y="71526"/>
                  </a:lnTo>
                  <a:lnTo>
                    <a:pt x="313283" y="82677"/>
                  </a:lnTo>
                  <a:lnTo>
                    <a:pt x="254114" y="82677"/>
                  </a:lnTo>
                  <a:lnTo>
                    <a:pt x="261200" y="45212"/>
                  </a:lnTo>
                  <a:lnTo>
                    <a:pt x="281609" y="37947"/>
                  </a:lnTo>
                  <a:lnTo>
                    <a:pt x="287985" y="37947"/>
                  </a:lnTo>
                  <a:lnTo>
                    <a:pt x="295389" y="38836"/>
                  </a:lnTo>
                  <a:lnTo>
                    <a:pt x="303796" y="40640"/>
                  </a:lnTo>
                  <a:lnTo>
                    <a:pt x="303974" y="37947"/>
                  </a:lnTo>
                  <a:lnTo>
                    <a:pt x="291033" y="977"/>
                  </a:lnTo>
                  <a:lnTo>
                    <a:pt x="278472" y="0"/>
                  </a:lnTo>
                  <a:lnTo>
                    <a:pt x="263944" y="1079"/>
                  </a:lnTo>
                  <a:lnTo>
                    <a:pt x="221932" y="26911"/>
                  </a:lnTo>
                  <a:lnTo>
                    <a:pt x="211467" y="66827"/>
                  </a:lnTo>
                  <a:lnTo>
                    <a:pt x="211467" y="82677"/>
                  </a:lnTo>
                  <a:lnTo>
                    <a:pt x="181711" y="82677"/>
                  </a:lnTo>
                  <a:lnTo>
                    <a:pt x="181711" y="117830"/>
                  </a:lnTo>
                  <a:lnTo>
                    <a:pt x="211467" y="117830"/>
                  </a:lnTo>
                  <a:lnTo>
                    <a:pt x="211467" y="281432"/>
                  </a:lnTo>
                  <a:lnTo>
                    <a:pt x="254114" y="281432"/>
                  </a:lnTo>
                  <a:lnTo>
                    <a:pt x="254114" y="117830"/>
                  </a:lnTo>
                  <a:lnTo>
                    <a:pt x="313283" y="117830"/>
                  </a:lnTo>
                  <a:lnTo>
                    <a:pt x="313283" y="281432"/>
                  </a:lnTo>
                  <a:lnTo>
                    <a:pt x="355930" y="281432"/>
                  </a:lnTo>
                  <a:lnTo>
                    <a:pt x="355930" y="117830"/>
                  </a:lnTo>
                  <a:lnTo>
                    <a:pt x="394385" y="117830"/>
                  </a:lnTo>
                  <a:lnTo>
                    <a:pt x="394385" y="82677"/>
                  </a:lnTo>
                  <a:lnTo>
                    <a:pt x="355930" y="82677"/>
                  </a:lnTo>
                  <a:lnTo>
                    <a:pt x="355930" y="71526"/>
                  </a:lnTo>
                  <a:lnTo>
                    <a:pt x="381101" y="39827"/>
                  </a:lnTo>
                  <a:lnTo>
                    <a:pt x="389686" y="39331"/>
                  </a:lnTo>
                  <a:lnTo>
                    <a:pt x="399376" y="40005"/>
                  </a:lnTo>
                  <a:lnTo>
                    <a:pt x="410146" y="42037"/>
                  </a:lnTo>
                  <a:lnTo>
                    <a:pt x="421995" y="45402"/>
                  </a:lnTo>
                  <a:lnTo>
                    <a:pt x="434949" y="50126"/>
                  </a:lnTo>
                  <a:lnTo>
                    <a:pt x="437159" y="39331"/>
                  </a:lnTo>
                  <a:lnTo>
                    <a:pt x="442683" y="12446"/>
                  </a:lnTo>
                  <a:close/>
                  <a:moveTo>
                    <a:pt x="457746" y="82677"/>
                  </a:moveTo>
                  <a:lnTo>
                    <a:pt x="415099" y="82677"/>
                  </a:lnTo>
                  <a:lnTo>
                    <a:pt x="415099" y="281432"/>
                  </a:lnTo>
                  <a:lnTo>
                    <a:pt x="457746" y="281432"/>
                  </a:lnTo>
                  <a:lnTo>
                    <a:pt x="457746" y="82677"/>
                  </a:lnTo>
                  <a:close/>
                </a:path>
              </a:pathLst>
            </a:custGeom>
            <a:solidFill>
              <a:srgbClr val="000000"/>
            </a:solidFill>
            <a:ln>
              <a:noFill/>
            </a:ln>
          </p:spPr>
        </p:sp>
        <p:pic>
          <p:nvPicPr>
            <p:cNvPr id="227" name="Google Shape;227;p43"/>
            <p:cNvPicPr preferRelativeResize="0"/>
            <p:nvPr/>
          </p:nvPicPr>
          <p:blipFill rotWithShape="1">
            <a:blip r:embed="rId10">
              <a:alphaModFix/>
            </a:blip>
            <a:srcRect b="0" l="0" r="0" t="0"/>
            <a:stretch/>
          </p:blipFill>
          <p:spPr>
            <a:xfrm>
              <a:off x="1550160" y="3282120"/>
              <a:ext cx="169200" cy="205200"/>
            </a:xfrm>
            <a:prstGeom prst="rect">
              <a:avLst/>
            </a:prstGeom>
            <a:noFill/>
            <a:ln>
              <a:noFill/>
            </a:ln>
          </p:spPr>
        </p:pic>
        <p:sp>
          <p:nvSpPr>
            <p:cNvPr id="228" name="Google Shape;228;p43"/>
            <p:cNvSpPr/>
            <p:nvPr/>
          </p:nvSpPr>
          <p:spPr>
            <a:xfrm>
              <a:off x="1747800" y="321732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229" name="Google Shape;229;p43"/>
            <p:cNvPicPr preferRelativeResize="0"/>
            <p:nvPr/>
          </p:nvPicPr>
          <p:blipFill rotWithShape="1">
            <a:blip r:embed="rId6">
              <a:alphaModFix/>
            </a:blip>
            <a:srcRect b="0" l="0" r="0" t="0"/>
            <a:stretch/>
          </p:blipFill>
          <p:spPr>
            <a:xfrm>
              <a:off x="1828440" y="3282120"/>
              <a:ext cx="169920" cy="205200"/>
            </a:xfrm>
            <a:prstGeom prst="rect">
              <a:avLst/>
            </a:prstGeom>
            <a:noFill/>
            <a:ln>
              <a:noFill/>
            </a:ln>
          </p:spPr>
        </p:pic>
        <p:pic>
          <p:nvPicPr>
            <p:cNvPr id="230" name="Google Shape;230;p43"/>
            <p:cNvPicPr preferRelativeResize="0"/>
            <p:nvPr/>
          </p:nvPicPr>
          <p:blipFill rotWithShape="1">
            <a:blip r:embed="rId11">
              <a:alphaModFix/>
            </a:blip>
            <a:srcRect b="0" l="0" r="0" t="0"/>
            <a:stretch/>
          </p:blipFill>
          <p:spPr>
            <a:xfrm>
              <a:off x="2026080" y="3282120"/>
              <a:ext cx="158040" cy="201960"/>
            </a:xfrm>
            <a:prstGeom prst="rect">
              <a:avLst/>
            </a:prstGeom>
            <a:noFill/>
            <a:ln>
              <a:noFill/>
            </a:ln>
          </p:spPr>
        </p:pic>
        <p:pic>
          <p:nvPicPr>
            <p:cNvPr id="231" name="Google Shape;231;p43"/>
            <p:cNvPicPr preferRelativeResize="0"/>
            <p:nvPr/>
          </p:nvPicPr>
          <p:blipFill rotWithShape="1">
            <a:blip r:embed="rId12">
              <a:alphaModFix/>
            </a:blip>
            <a:srcRect b="0" l="0" r="0" t="0"/>
            <a:stretch/>
          </p:blipFill>
          <p:spPr>
            <a:xfrm>
              <a:off x="2218320" y="3282120"/>
              <a:ext cx="169200" cy="205200"/>
            </a:xfrm>
            <a:prstGeom prst="rect">
              <a:avLst/>
            </a:prstGeom>
            <a:noFill/>
            <a:ln>
              <a:noFill/>
            </a:ln>
          </p:spPr>
        </p:pic>
        <p:sp>
          <p:nvSpPr>
            <p:cNvPr id="232" name="Google Shape;232;p43"/>
            <p:cNvSpPr/>
            <p:nvPr/>
          </p:nvSpPr>
          <p:spPr>
            <a:xfrm>
              <a:off x="2393280" y="3285720"/>
              <a:ext cx="174960" cy="274680"/>
            </a:xfrm>
            <a:custGeom>
              <a:rect b="b" l="l" r="r" t="t"/>
              <a:pathLst>
                <a:path extrusionOk="0" h="274954"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2" y="245274"/>
                  </a:lnTo>
                  <a:lnTo>
                    <a:pt x="74513" y="260634"/>
                  </a:lnTo>
                  <a:lnTo>
                    <a:pt x="59529" y="270424"/>
                  </a:lnTo>
                  <a:lnTo>
                    <a:pt x="42119" y="274644"/>
                  </a:lnTo>
                  <a:lnTo>
                    <a:pt x="29065" y="274818"/>
                  </a:lnTo>
                  <a:close/>
                </a:path>
              </a:pathLst>
            </a:custGeom>
            <a:solidFill>
              <a:srgbClr val="000000"/>
            </a:solidFill>
            <a:ln>
              <a:noFill/>
            </a:ln>
          </p:spPr>
        </p:sp>
      </p:grpSp>
      <p:grpSp>
        <p:nvGrpSpPr>
          <p:cNvPr id="233" name="Google Shape;233;p43"/>
          <p:cNvGrpSpPr/>
          <p:nvPr/>
        </p:nvGrpSpPr>
        <p:grpSpPr>
          <a:xfrm>
            <a:off x="2666880" y="3206880"/>
            <a:ext cx="556560" cy="280800"/>
            <a:chOff x="2666880" y="3206880"/>
            <a:chExt cx="556560" cy="280800"/>
          </a:xfrm>
        </p:grpSpPr>
        <p:pic>
          <p:nvPicPr>
            <p:cNvPr id="234" name="Google Shape;234;p43"/>
            <p:cNvPicPr preferRelativeResize="0"/>
            <p:nvPr/>
          </p:nvPicPr>
          <p:blipFill rotWithShape="1">
            <a:blip r:embed="rId13">
              <a:alphaModFix/>
            </a:blip>
            <a:srcRect b="0" l="0" r="0" t="0"/>
            <a:stretch/>
          </p:blipFill>
          <p:spPr>
            <a:xfrm>
              <a:off x="2666880" y="3282120"/>
              <a:ext cx="165600" cy="205200"/>
            </a:xfrm>
            <a:prstGeom prst="rect">
              <a:avLst/>
            </a:prstGeom>
            <a:noFill/>
            <a:ln>
              <a:noFill/>
            </a:ln>
          </p:spPr>
        </p:pic>
        <p:pic>
          <p:nvPicPr>
            <p:cNvPr id="235" name="Google Shape;235;p43"/>
            <p:cNvPicPr preferRelativeResize="0"/>
            <p:nvPr/>
          </p:nvPicPr>
          <p:blipFill rotWithShape="1">
            <a:blip r:embed="rId14">
              <a:alphaModFix/>
            </a:blip>
            <a:srcRect b="0" l="0" r="0" t="0"/>
            <a:stretch/>
          </p:blipFill>
          <p:spPr>
            <a:xfrm>
              <a:off x="2861640" y="3282120"/>
              <a:ext cx="158040" cy="201960"/>
            </a:xfrm>
            <a:prstGeom prst="rect">
              <a:avLst/>
            </a:prstGeom>
            <a:noFill/>
            <a:ln>
              <a:noFill/>
            </a:ln>
          </p:spPr>
        </p:pic>
        <p:sp>
          <p:nvSpPr>
            <p:cNvPr id="236" name="Google Shape;236;p43"/>
            <p:cNvSpPr/>
            <p:nvPr/>
          </p:nvSpPr>
          <p:spPr>
            <a:xfrm>
              <a:off x="3054240" y="3206880"/>
              <a:ext cx="169200" cy="280800"/>
            </a:xfrm>
            <a:custGeom>
              <a:rect b="b" l="l" r="r" t="t"/>
              <a:pathLst>
                <a:path extrusionOk="0" h="281304"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237" name="Google Shape;237;p43"/>
          <p:cNvGrpSpPr/>
          <p:nvPr/>
        </p:nvGrpSpPr>
        <p:grpSpPr>
          <a:xfrm>
            <a:off x="3356640" y="3206880"/>
            <a:ext cx="1859040" cy="353520"/>
            <a:chOff x="3356640" y="3206880"/>
            <a:chExt cx="1859040" cy="353520"/>
          </a:xfrm>
        </p:grpSpPr>
        <p:sp>
          <p:nvSpPr>
            <p:cNvPr id="238" name="Google Shape;238;p43"/>
            <p:cNvSpPr/>
            <p:nvPr/>
          </p:nvSpPr>
          <p:spPr>
            <a:xfrm>
              <a:off x="3356640" y="3220560"/>
              <a:ext cx="192600" cy="263880"/>
            </a:xfrm>
            <a:custGeom>
              <a:rect b="b" l="l" r="r" t="t"/>
              <a:pathLst>
                <a:path extrusionOk="0" h="264160" w="193039">
                  <a:moveTo>
                    <a:pt x="44033" y="263854"/>
                  </a:moveTo>
                  <a:lnTo>
                    <a:pt x="0" y="263854"/>
                  </a:lnTo>
                  <a:lnTo>
                    <a:pt x="0" y="0"/>
                  </a:lnTo>
                  <a:lnTo>
                    <a:pt x="98684" y="0"/>
                  </a:lnTo>
                  <a:lnTo>
                    <a:pt x="120010" y="1452"/>
                  </a:lnTo>
                  <a:lnTo>
                    <a:pt x="168389" y="23235"/>
                  </a:lnTo>
                  <a:lnTo>
                    <a:pt x="180336" y="37942"/>
                  </a:lnTo>
                  <a:lnTo>
                    <a:pt x="44033" y="37942"/>
                  </a:lnTo>
                  <a:lnTo>
                    <a:pt x="44033" y="126705"/>
                  </a:lnTo>
                  <a:lnTo>
                    <a:pt x="181504" y="126705"/>
                  </a:lnTo>
                  <a:lnTo>
                    <a:pt x="179039" y="131219"/>
                  </a:lnTo>
                  <a:lnTo>
                    <a:pt x="138671" y="159121"/>
                  </a:lnTo>
                  <a:lnTo>
                    <a:pt x="98684" y="164473"/>
                  </a:lnTo>
                  <a:lnTo>
                    <a:pt x="44033" y="164473"/>
                  </a:lnTo>
                  <a:lnTo>
                    <a:pt x="44033" y="263854"/>
                  </a:lnTo>
                  <a:close/>
                  <a:moveTo>
                    <a:pt x="181504" y="126705"/>
                  </a:moveTo>
                  <a:lnTo>
                    <a:pt x="98684" y="126705"/>
                  </a:lnTo>
                  <a:lnTo>
                    <a:pt x="111351" y="125944"/>
                  </a:lnTo>
                  <a:lnTo>
                    <a:pt x="122028" y="123659"/>
                  </a:lnTo>
                  <a:lnTo>
                    <a:pt x="148096" y="92135"/>
                  </a:lnTo>
                  <a:lnTo>
                    <a:pt x="148809" y="82846"/>
                  </a:lnTo>
                  <a:lnTo>
                    <a:pt x="148091" y="74301"/>
                  </a:lnTo>
                  <a:lnTo>
                    <a:pt x="121919" y="41357"/>
                  </a:lnTo>
                  <a:lnTo>
                    <a:pt x="98684" y="37942"/>
                  </a:lnTo>
                  <a:lnTo>
                    <a:pt x="180336" y="37942"/>
                  </a:lnTo>
                  <a:lnTo>
                    <a:pt x="186729" y="49668"/>
                  </a:lnTo>
                  <a:lnTo>
                    <a:pt x="191314" y="65283"/>
                  </a:lnTo>
                  <a:lnTo>
                    <a:pt x="192843" y="82497"/>
                  </a:lnTo>
                  <a:lnTo>
                    <a:pt x="191309" y="100935"/>
                  </a:lnTo>
                  <a:lnTo>
                    <a:pt x="186708" y="117176"/>
                  </a:lnTo>
                  <a:lnTo>
                    <a:pt x="181504" y="126705"/>
                  </a:lnTo>
                  <a:close/>
                </a:path>
              </a:pathLst>
            </a:custGeom>
            <a:solidFill>
              <a:srgbClr val="000000"/>
            </a:solidFill>
            <a:ln>
              <a:noFill/>
            </a:ln>
          </p:spPr>
        </p:sp>
        <p:pic>
          <p:nvPicPr>
            <p:cNvPr id="239" name="Google Shape;239;p43"/>
            <p:cNvPicPr preferRelativeResize="0"/>
            <p:nvPr/>
          </p:nvPicPr>
          <p:blipFill rotWithShape="1">
            <a:blip r:embed="rId15">
              <a:alphaModFix/>
            </a:blip>
            <a:srcRect b="0" l="0" r="0" t="0"/>
            <a:stretch/>
          </p:blipFill>
          <p:spPr>
            <a:xfrm>
              <a:off x="3574440" y="3282120"/>
              <a:ext cx="291960" cy="205200"/>
            </a:xfrm>
            <a:prstGeom prst="rect">
              <a:avLst/>
            </a:prstGeom>
            <a:noFill/>
            <a:ln>
              <a:noFill/>
            </a:ln>
          </p:spPr>
        </p:pic>
        <p:sp>
          <p:nvSpPr>
            <p:cNvPr id="240" name="Google Shape;240;p43"/>
            <p:cNvSpPr/>
            <p:nvPr/>
          </p:nvSpPr>
          <p:spPr>
            <a:xfrm>
              <a:off x="3886200" y="3206880"/>
              <a:ext cx="169200" cy="280800"/>
            </a:xfrm>
            <a:custGeom>
              <a:rect b="b" l="l" r="r" t="t"/>
              <a:pathLst>
                <a:path extrusionOk="0" h="281304" w="169545">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29" y="76368"/>
                  </a:lnTo>
                  <a:lnTo>
                    <a:pt x="109300"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7" y="230322"/>
                  </a:lnTo>
                  <a:lnTo>
                    <a:pt x="126705" y="220081"/>
                  </a:lnTo>
                  <a:lnTo>
                    <a:pt x="126705" y="136017"/>
                  </a:lnTo>
                  <a:lnTo>
                    <a:pt x="119634"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pic>
          <p:nvPicPr>
            <p:cNvPr id="241" name="Google Shape;241;p43"/>
            <p:cNvPicPr preferRelativeResize="0"/>
            <p:nvPr/>
          </p:nvPicPr>
          <p:blipFill rotWithShape="1">
            <a:blip r:embed="rId16">
              <a:alphaModFix/>
            </a:blip>
            <a:srcRect b="0" l="0" r="0" t="0"/>
            <a:stretch/>
          </p:blipFill>
          <p:spPr>
            <a:xfrm>
              <a:off x="4093920" y="3285720"/>
              <a:ext cx="158400" cy="201960"/>
            </a:xfrm>
            <a:prstGeom prst="rect">
              <a:avLst/>
            </a:prstGeom>
            <a:noFill/>
            <a:ln>
              <a:noFill/>
            </a:ln>
          </p:spPr>
        </p:pic>
        <p:pic>
          <p:nvPicPr>
            <p:cNvPr id="242" name="Google Shape;242;p43"/>
            <p:cNvPicPr preferRelativeResize="0"/>
            <p:nvPr/>
          </p:nvPicPr>
          <p:blipFill rotWithShape="1">
            <a:blip r:embed="rId7">
              <a:alphaModFix/>
            </a:blip>
            <a:srcRect b="0" l="0" r="0" t="0"/>
            <a:stretch/>
          </p:blipFill>
          <p:spPr>
            <a:xfrm>
              <a:off x="4286880" y="3240000"/>
              <a:ext cx="287640" cy="247680"/>
            </a:xfrm>
            <a:prstGeom prst="rect">
              <a:avLst/>
            </a:prstGeom>
            <a:noFill/>
            <a:ln>
              <a:noFill/>
            </a:ln>
          </p:spPr>
        </p:pic>
        <p:sp>
          <p:nvSpPr>
            <p:cNvPr id="243" name="Google Shape;243;p43"/>
            <p:cNvSpPr/>
            <p:nvPr/>
          </p:nvSpPr>
          <p:spPr>
            <a:xfrm>
              <a:off x="4596120" y="321732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244" name="Google Shape;244;p43"/>
            <p:cNvPicPr preferRelativeResize="0"/>
            <p:nvPr/>
          </p:nvPicPr>
          <p:blipFill rotWithShape="1">
            <a:blip r:embed="rId8">
              <a:alphaModFix/>
            </a:blip>
            <a:srcRect b="0" l="0" r="0" t="0"/>
            <a:stretch/>
          </p:blipFill>
          <p:spPr>
            <a:xfrm>
              <a:off x="4663800" y="3285720"/>
              <a:ext cx="174960" cy="198360"/>
            </a:xfrm>
            <a:prstGeom prst="rect">
              <a:avLst/>
            </a:prstGeom>
            <a:noFill/>
            <a:ln>
              <a:noFill/>
            </a:ln>
          </p:spPr>
        </p:pic>
        <p:sp>
          <p:nvSpPr>
            <p:cNvPr id="245" name="Google Shape;245;p43"/>
            <p:cNvSpPr/>
            <p:nvPr/>
          </p:nvSpPr>
          <p:spPr>
            <a:xfrm>
              <a:off x="4863240" y="321732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246" name="Google Shape;246;p43"/>
            <p:cNvPicPr preferRelativeResize="0"/>
            <p:nvPr/>
          </p:nvPicPr>
          <p:blipFill rotWithShape="1">
            <a:blip r:embed="rId9">
              <a:alphaModFix/>
            </a:blip>
            <a:srcRect b="0" l="0" r="0" t="0"/>
            <a:stretch/>
          </p:blipFill>
          <p:spPr>
            <a:xfrm>
              <a:off x="4929480" y="3240000"/>
              <a:ext cx="112680" cy="247680"/>
            </a:xfrm>
            <a:prstGeom prst="rect">
              <a:avLst/>
            </a:prstGeom>
            <a:noFill/>
            <a:ln>
              <a:noFill/>
            </a:ln>
          </p:spPr>
        </p:pic>
        <p:sp>
          <p:nvSpPr>
            <p:cNvPr id="247" name="Google Shape;247;p43"/>
            <p:cNvSpPr/>
            <p:nvPr/>
          </p:nvSpPr>
          <p:spPr>
            <a:xfrm>
              <a:off x="5040720" y="3285720"/>
              <a:ext cx="174960" cy="274680"/>
            </a:xfrm>
            <a:custGeom>
              <a:rect b="b" l="l" r="r" t="t"/>
              <a:pathLst>
                <a:path extrusionOk="0" h="274954" w="175260">
                  <a:moveTo>
                    <a:pt x="29065" y="274818"/>
                  </a:moveTo>
                  <a:lnTo>
                    <a:pt x="21262" y="273368"/>
                  </a:lnTo>
                  <a:lnTo>
                    <a:pt x="13140" y="270467"/>
                  </a:lnTo>
                  <a:lnTo>
                    <a:pt x="12966" y="235049"/>
                  </a:lnTo>
                  <a:lnTo>
                    <a:pt x="27064" y="236180"/>
                  </a:lnTo>
                  <a:lnTo>
                    <a:pt x="36752" y="236180"/>
                  </a:lnTo>
                  <a:lnTo>
                    <a:pt x="44207" y="234266"/>
                  </a:lnTo>
                  <a:lnTo>
                    <a:pt x="54650" y="226666"/>
                  </a:lnTo>
                  <a:lnTo>
                    <a:pt x="59059" y="219472"/>
                  </a:lnTo>
                  <a:lnTo>
                    <a:pt x="62656" y="208855"/>
                  </a:lnTo>
                  <a:lnTo>
                    <a:pt x="69009" y="191450"/>
                  </a:lnTo>
                  <a:lnTo>
                    <a:pt x="0" y="0"/>
                  </a:lnTo>
                  <a:lnTo>
                    <a:pt x="46296" y="0"/>
                  </a:lnTo>
                  <a:lnTo>
                    <a:pt x="89546" y="129142"/>
                  </a:lnTo>
                  <a:lnTo>
                    <a:pt x="129577" y="0"/>
                  </a:lnTo>
                  <a:lnTo>
                    <a:pt x="175177" y="0"/>
                  </a:lnTo>
                  <a:lnTo>
                    <a:pt x="97204" y="224345"/>
                  </a:lnTo>
                  <a:lnTo>
                    <a:pt x="87071" y="245274"/>
                  </a:lnTo>
                  <a:lnTo>
                    <a:pt x="74513" y="260634"/>
                  </a:lnTo>
                  <a:lnTo>
                    <a:pt x="59529" y="270424"/>
                  </a:lnTo>
                  <a:lnTo>
                    <a:pt x="42119" y="274644"/>
                  </a:lnTo>
                  <a:lnTo>
                    <a:pt x="29065" y="274818"/>
                  </a:lnTo>
                  <a:close/>
                </a:path>
              </a:pathLst>
            </a:custGeom>
            <a:solidFill>
              <a:srgbClr val="000000"/>
            </a:solidFill>
            <a:ln>
              <a:noFill/>
            </a:ln>
          </p:spPr>
        </p:sp>
      </p:grpSp>
      <p:sp>
        <p:nvSpPr>
          <p:cNvPr id="248" name="Google Shape;248;p43"/>
          <p:cNvSpPr/>
          <p:nvPr/>
        </p:nvSpPr>
        <p:spPr>
          <a:xfrm>
            <a:off x="1019880" y="3115440"/>
            <a:ext cx="8662320" cy="1720800"/>
          </a:xfrm>
          <a:prstGeom prst="rect">
            <a:avLst/>
          </a:prstGeom>
          <a:noFill/>
          <a:ln>
            <a:noFill/>
          </a:ln>
        </p:spPr>
        <p:txBody>
          <a:bodyPr anchorCtr="0" anchor="t" bIns="0" lIns="0" spcFirstLastPara="1" rIns="0" wrap="square" tIns="30600">
            <a:noAutofit/>
          </a:bodyPr>
          <a:lstStyle/>
          <a:p>
            <a:pPr indent="4173120" lvl="0" marL="12600" marR="0" rtl="0" algn="just">
              <a:lnSpc>
                <a:spcPct val="118857"/>
              </a:lnSpc>
              <a:spcBef>
                <a:spcPts val="0"/>
              </a:spcBef>
              <a:spcAft>
                <a:spcPts val="0"/>
              </a:spcAft>
              <a:buNone/>
            </a:pPr>
            <a:r>
              <a:rPr b="0" i="0" lang="en-US" sz="2800" u="none" cap="none" strike="noStrike">
                <a:latin typeface="Trebuchet MS"/>
                <a:ea typeface="Trebuchet MS"/>
                <a:cs typeface="Trebuchet MS"/>
                <a:sym typeface="Trebuchet MS"/>
              </a:rPr>
              <a:t>: IoT streamlines processes, reducing manual intervention and optimizing resource utilization in industries like manufacturing, agriculture, and logistics.</a:t>
            </a:r>
            <a:endParaRPr b="0" i="0" sz="28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p:nvPr/>
        </p:nvSpPr>
        <p:spPr>
          <a:xfrm>
            <a:off x="802800" y="48312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254" name="Google Shape;254;p44"/>
          <p:cNvSpPr/>
          <p:nvPr/>
        </p:nvSpPr>
        <p:spPr>
          <a:xfrm>
            <a:off x="802800" y="234720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255" name="Google Shape;255;p44"/>
          <p:cNvSpPr/>
          <p:nvPr/>
        </p:nvSpPr>
        <p:spPr>
          <a:xfrm>
            <a:off x="802800" y="4211640"/>
            <a:ext cx="145800" cy="4395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a:t>
            </a:r>
            <a:endParaRPr b="0" i="0" sz="2800" u="none" cap="none" strike="noStrike">
              <a:latin typeface="Arial"/>
              <a:ea typeface="Arial"/>
              <a:cs typeface="Arial"/>
              <a:sym typeface="Arial"/>
            </a:endParaRPr>
          </a:p>
        </p:txBody>
      </p:sp>
      <p:sp>
        <p:nvSpPr>
          <p:cNvPr id="256" name="Google Shape;256;p44"/>
          <p:cNvSpPr/>
          <p:nvPr/>
        </p:nvSpPr>
        <p:spPr>
          <a:xfrm>
            <a:off x="1148040" y="596880"/>
            <a:ext cx="43920" cy="263880"/>
          </a:xfrm>
          <a:custGeom>
            <a:rect b="b" l="l" r="r" t="t"/>
            <a:pathLst>
              <a:path extrusionOk="0" h="264159" w="44450">
                <a:moveTo>
                  <a:pt x="44033" y="263854"/>
                </a:moveTo>
                <a:lnTo>
                  <a:pt x="0" y="263854"/>
                </a:lnTo>
                <a:lnTo>
                  <a:pt x="0" y="0"/>
                </a:lnTo>
                <a:lnTo>
                  <a:pt x="44033" y="0"/>
                </a:lnTo>
                <a:lnTo>
                  <a:pt x="44033" y="263854"/>
                </a:lnTo>
                <a:close/>
              </a:path>
            </a:pathLst>
          </a:custGeom>
          <a:solidFill>
            <a:srgbClr val="000000"/>
          </a:solidFill>
          <a:ln>
            <a:noFill/>
          </a:ln>
        </p:spPr>
      </p:sp>
      <p:sp>
        <p:nvSpPr>
          <p:cNvPr id="257" name="Google Shape;257;p44"/>
          <p:cNvSpPr/>
          <p:nvPr/>
        </p:nvSpPr>
        <p:spPr>
          <a:xfrm>
            <a:off x="1240560" y="582840"/>
            <a:ext cx="1356480" cy="350280"/>
          </a:xfrm>
          <a:custGeom>
            <a:rect b="b" l="l" r="r" t="t"/>
            <a:pathLst>
              <a:path extrusionOk="0" h="350519" w="1356995">
                <a:moveTo>
                  <a:pt x="274650" y="148805"/>
                </a:moveTo>
                <a:lnTo>
                  <a:pt x="264515" y="103378"/>
                </a:lnTo>
                <a:lnTo>
                  <a:pt x="221564" y="76644"/>
                </a:lnTo>
                <a:lnTo>
                  <a:pt x="206248" y="75539"/>
                </a:lnTo>
                <a:lnTo>
                  <a:pt x="195719" y="76098"/>
                </a:lnTo>
                <a:lnTo>
                  <a:pt x="154990" y="93002"/>
                </a:lnTo>
                <a:lnTo>
                  <a:pt x="147243" y="100596"/>
                </a:lnTo>
                <a:lnTo>
                  <a:pt x="144322" y="96062"/>
                </a:lnTo>
                <a:lnTo>
                  <a:pt x="110782" y="77520"/>
                </a:lnTo>
                <a:lnTo>
                  <a:pt x="92417" y="75539"/>
                </a:lnTo>
                <a:lnTo>
                  <a:pt x="75057" y="76517"/>
                </a:lnTo>
                <a:lnTo>
                  <a:pt x="60756" y="79451"/>
                </a:lnTo>
                <a:lnTo>
                  <a:pt x="49517" y="84353"/>
                </a:lnTo>
                <a:lnTo>
                  <a:pt x="41338" y="91198"/>
                </a:lnTo>
                <a:lnTo>
                  <a:pt x="40894" y="79019"/>
                </a:lnTo>
                <a:lnTo>
                  <a:pt x="0" y="79019"/>
                </a:lnTo>
                <a:lnTo>
                  <a:pt x="0" y="277774"/>
                </a:lnTo>
                <a:lnTo>
                  <a:pt x="42811" y="277774"/>
                </a:lnTo>
                <a:lnTo>
                  <a:pt x="42811" y="135674"/>
                </a:lnTo>
                <a:lnTo>
                  <a:pt x="48882" y="125806"/>
                </a:lnTo>
                <a:lnTo>
                  <a:pt x="57264" y="118770"/>
                </a:lnTo>
                <a:lnTo>
                  <a:pt x="67945" y="114541"/>
                </a:lnTo>
                <a:lnTo>
                  <a:pt x="80924" y="113131"/>
                </a:lnTo>
                <a:lnTo>
                  <a:pt x="88671" y="113626"/>
                </a:lnTo>
                <a:lnTo>
                  <a:pt x="115912" y="148640"/>
                </a:lnTo>
                <a:lnTo>
                  <a:pt x="115912" y="277774"/>
                </a:lnTo>
                <a:lnTo>
                  <a:pt x="158559" y="277774"/>
                </a:lnTo>
                <a:lnTo>
                  <a:pt x="158559" y="147853"/>
                </a:lnTo>
                <a:lnTo>
                  <a:pt x="159854" y="140906"/>
                </a:lnTo>
                <a:lnTo>
                  <a:pt x="188696" y="113766"/>
                </a:lnTo>
                <a:lnTo>
                  <a:pt x="196850" y="113131"/>
                </a:lnTo>
                <a:lnTo>
                  <a:pt x="204685" y="113576"/>
                </a:lnTo>
                <a:lnTo>
                  <a:pt x="231825" y="148463"/>
                </a:lnTo>
                <a:lnTo>
                  <a:pt x="231825" y="277774"/>
                </a:lnTo>
                <a:lnTo>
                  <a:pt x="274650" y="277774"/>
                </a:lnTo>
                <a:lnTo>
                  <a:pt x="274650" y="148805"/>
                </a:lnTo>
                <a:close/>
                <a:moveTo>
                  <a:pt x="481761" y="176834"/>
                </a:moveTo>
                <a:lnTo>
                  <a:pt x="476694" y="136169"/>
                </a:lnTo>
                <a:lnTo>
                  <a:pt x="450342" y="91554"/>
                </a:lnTo>
                <a:lnTo>
                  <a:pt x="438937" y="84048"/>
                </a:lnTo>
                <a:lnTo>
                  <a:pt x="438937" y="176834"/>
                </a:lnTo>
                <a:lnTo>
                  <a:pt x="438937" y="180479"/>
                </a:lnTo>
                <a:lnTo>
                  <a:pt x="427977" y="225742"/>
                </a:lnTo>
                <a:lnTo>
                  <a:pt x="393865" y="244360"/>
                </a:lnTo>
                <a:lnTo>
                  <a:pt x="381546" y="243001"/>
                </a:lnTo>
                <a:lnTo>
                  <a:pt x="370928" y="238925"/>
                </a:lnTo>
                <a:lnTo>
                  <a:pt x="362051" y="232117"/>
                </a:lnTo>
                <a:lnTo>
                  <a:pt x="354876" y="222605"/>
                </a:lnTo>
                <a:lnTo>
                  <a:pt x="354876" y="135229"/>
                </a:lnTo>
                <a:lnTo>
                  <a:pt x="361962" y="125564"/>
                </a:lnTo>
                <a:lnTo>
                  <a:pt x="370763" y="118656"/>
                </a:lnTo>
                <a:lnTo>
                  <a:pt x="381279" y="114515"/>
                </a:lnTo>
                <a:lnTo>
                  <a:pt x="393522" y="113131"/>
                </a:lnTo>
                <a:lnTo>
                  <a:pt x="404482" y="114287"/>
                </a:lnTo>
                <a:lnTo>
                  <a:pt x="432777" y="141439"/>
                </a:lnTo>
                <a:lnTo>
                  <a:pt x="438937" y="176834"/>
                </a:lnTo>
                <a:lnTo>
                  <a:pt x="438937" y="84048"/>
                </a:lnTo>
                <a:lnTo>
                  <a:pt x="436740" y="82600"/>
                </a:lnTo>
                <a:lnTo>
                  <a:pt x="420966" y="77304"/>
                </a:lnTo>
                <a:lnTo>
                  <a:pt x="402920" y="75539"/>
                </a:lnTo>
                <a:lnTo>
                  <a:pt x="385876" y="76542"/>
                </a:lnTo>
                <a:lnTo>
                  <a:pt x="371830" y="79540"/>
                </a:lnTo>
                <a:lnTo>
                  <a:pt x="360768" y="84543"/>
                </a:lnTo>
                <a:lnTo>
                  <a:pt x="352704" y="91554"/>
                </a:lnTo>
                <a:lnTo>
                  <a:pt x="351751" y="79019"/>
                </a:lnTo>
                <a:lnTo>
                  <a:pt x="312064" y="79019"/>
                </a:lnTo>
                <a:lnTo>
                  <a:pt x="312064" y="350177"/>
                </a:lnTo>
                <a:lnTo>
                  <a:pt x="354876" y="350177"/>
                </a:lnTo>
                <a:lnTo>
                  <a:pt x="354876" y="267766"/>
                </a:lnTo>
                <a:lnTo>
                  <a:pt x="362546" y="273672"/>
                </a:lnTo>
                <a:lnTo>
                  <a:pt x="373202" y="277888"/>
                </a:lnTo>
                <a:lnTo>
                  <a:pt x="386829" y="280416"/>
                </a:lnTo>
                <a:lnTo>
                  <a:pt x="403440" y="281254"/>
                </a:lnTo>
                <a:lnTo>
                  <a:pt x="421195" y="279450"/>
                </a:lnTo>
                <a:lnTo>
                  <a:pt x="436765" y="274040"/>
                </a:lnTo>
                <a:lnTo>
                  <a:pt x="446062" y="267766"/>
                </a:lnTo>
                <a:lnTo>
                  <a:pt x="450164" y="265010"/>
                </a:lnTo>
                <a:lnTo>
                  <a:pt x="476669" y="219913"/>
                </a:lnTo>
                <a:lnTo>
                  <a:pt x="481761" y="180479"/>
                </a:lnTo>
                <a:lnTo>
                  <a:pt x="481761" y="176834"/>
                </a:lnTo>
                <a:close/>
                <a:moveTo>
                  <a:pt x="614210" y="79883"/>
                </a:moveTo>
                <a:lnTo>
                  <a:pt x="607999" y="76987"/>
                </a:lnTo>
                <a:lnTo>
                  <a:pt x="601497" y="75539"/>
                </a:lnTo>
                <a:lnTo>
                  <a:pt x="594715" y="75539"/>
                </a:lnTo>
                <a:lnTo>
                  <a:pt x="580174" y="76339"/>
                </a:lnTo>
                <a:lnTo>
                  <a:pt x="568655" y="78740"/>
                </a:lnTo>
                <a:lnTo>
                  <a:pt x="560158" y="82727"/>
                </a:lnTo>
                <a:lnTo>
                  <a:pt x="554685" y="88328"/>
                </a:lnTo>
                <a:lnTo>
                  <a:pt x="554342" y="79019"/>
                </a:lnTo>
                <a:lnTo>
                  <a:pt x="512737" y="79019"/>
                </a:lnTo>
                <a:lnTo>
                  <a:pt x="512737" y="277774"/>
                </a:lnTo>
                <a:lnTo>
                  <a:pt x="555383" y="277774"/>
                </a:lnTo>
                <a:lnTo>
                  <a:pt x="555383" y="139928"/>
                </a:lnTo>
                <a:lnTo>
                  <a:pt x="561390" y="129882"/>
                </a:lnTo>
                <a:lnTo>
                  <a:pt x="569696" y="122707"/>
                </a:lnTo>
                <a:lnTo>
                  <a:pt x="580275" y="118389"/>
                </a:lnTo>
                <a:lnTo>
                  <a:pt x="593153" y="116954"/>
                </a:lnTo>
                <a:lnTo>
                  <a:pt x="598487" y="116954"/>
                </a:lnTo>
                <a:lnTo>
                  <a:pt x="605447" y="117805"/>
                </a:lnTo>
                <a:lnTo>
                  <a:pt x="614032" y="119481"/>
                </a:lnTo>
                <a:lnTo>
                  <a:pt x="614210" y="79883"/>
                </a:lnTo>
                <a:close/>
                <a:moveTo>
                  <a:pt x="805141" y="174739"/>
                </a:moveTo>
                <a:lnTo>
                  <a:pt x="803389" y="154533"/>
                </a:lnTo>
                <a:lnTo>
                  <a:pt x="798652" y="136017"/>
                </a:lnTo>
                <a:lnTo>
                  <a:pt x="790943" y="119202"/>
                </a:lnTo>
                <a:lnTo>
                  <a:pt x="786155" y="112433"/>
                </a:lnTo>
                <a:lnTo>
                  <a:pt x="780249" y="104076"/>
                </a:lnTo>
                <a:lnTo>
                  <a:pt x="766965" y="91592"/>
                </a:lnTo>
                <a:lnTo>
                  <a:pt x="762317" y="88925"/>
                </a:lnTo>
                <a:lnTo>
                  <a:pt x="762317" y="181013"/>
                </a:lnTo>
                <a:lnTo>
                  <a:pt x="761479" y="193738"/>
                </a:lnTo>
                <a:lnTo>
                  <a:pt x="743165" y="233984"/>
                </a:lnTo>
                <a:lnTo>
                  <a:pt x="714286" y="244360"/>
                </a:lnTo>
                <a:lnTo>
                  <a:pt x="702983" y="243192"/>
                </a:lnTo>
                <a:lnTo>
                  <a:pt x="672706" y="215811"/>
                </a:lnTo>
                <a:lnTo>
                  <a:pt x="665924" y="181013"/>
                </a:lnTo>
                <a:lnTo>
                  <a:pt x="666000" y="174739"/>
                </a:lnTo>
                <a:lnTo>
                  <a:pt x="678002" y="131406"/>
                </a:lnTo>
                <a:lnTo>
                  <a:pt x="713930" y="112433"/>
                </a:lnTo>
                <a:lnTo>
                  <a:pt x="725170" y="113614"/>
                </a:lnTo>
                <a:lnTo>
                  <a:pt x="755421" y="141338"/>
                </a:lnTo>
                <a:lnTo>
                  <a:pt x="762317" y="181013"/>
                </a:lnTo>
                <a:lnTo>
                  <a:pt x="762317" y="88925"/>
                </a:lnTo>
                <a:lnTo>
                  <a:pt x="751484" y="82677"/>
                </a:lnTo>
                <a:lnTo>
                  <a:pt x="733806" y="77317"/>
                </a:lnTo>
                <a:lnTo>
                  <a:pt x="713930" y="75539"/>
                </a:lnTo>
                <a:lnTo>
                  <a:pt x="694067" y="77355"/>
                </a:lnTo>
                <a:lnTo>
                  <a:pt x="647623" y="104597"/>
                </a:lnTo>
                <a:lnTo>
                  <a:pt x="624776" y="155930"/>
                </a:lnTo>
                <a:lnTo>
                  <a:pt x="623252" y="176479"/>
                </a:lnTo>
                <a:lnTo>
                  <a:pt x="623303" y="181013"/>
                </a:lnTo>
                <a:lnTo>
                  <a:pt x="629373" y="219837"/>
                </a:lnTo>
                <a:lnTo>
                  <a:pt x="661047" y="264960"/>
                </a:lnTo>
                <a:lnTo>
                  <a:pt x="714286" y="281254"/>
                </a:lnTo>
                <a:lnTo>
                  <a:pt x="734161" y="279450"/>
                </a:lnTo>
                <a:lnTo>
                  <a:pt x="751852" y="274015"/>
                </a:lnTo>
                <a:lnTo>
                  <a:pt x="767359" y="264960"/>
                </a:lnTo>
                <a:lnTo>
                  <a:pt x="780681" y="252285"/>
                </a:lnTo>
                <a:lnTo>
                  <a:pt x="786206" y="244360"/>
                </a:lnTo>
                <a:lnTo>
                  <a:pt x="791387" y="236931"/>
                </a:lnTo>
                <a:lnTo>
                  <a:pt x="799020" y="219837"/>
                </a:lnTo>
                <a:lnTo>
                  <a:pt x="803605" y="201028"/>
                </a:lnTo>
                <a:lnTo>
                  <a:pt x="805103" y="181013"/>
                </a:lnTo>
                <a:lnTo>
                  <a:pt x="805141" y="174739"/>
                </a:lnTo>
                <a:close/>
                <a:moveTo>
                  <a:pt x="983970" y="79019"/>
                </a:moveTo>
                <a:lnTo>
                  <a:pt x="939850" y="79019"/>
                </a:lnTo>
                <a:lnTo>
                  <a:pt x="896950" y="211721"/>
                </a:lnTo>
                <a:lnTo>
                  <a:pt x="852906" y="79019"/>
                </a:lnTo>
                <a:lnTo>
                  <a:pt x="808621" y="79019"/>
                </a:lnTo>
                <a:lnTo>
                  <a:pt x="880668" y="277774"/>
                </a:lnTo>
                <a:lnTo>
                  <a:pt x="912520" y="277774"/>
                </a:lnTo>
                <a:lnTo>
                  <a:pt x="983970" y="79019"/>
                </a:lnTo>
                <a:close/>
                <a:moveTo>
                  <a:pt x="1167498" y="172999"/>
                </a:moveTo>
                <a:lnTo>
                  <a:pt x="1162545" y="135102"/>
                </a:lnTo>
                <a:lnTo>
                  <a:pt x="1136319" y="91401"/>
                </a:lnTo>
                <a:lnTo>
                  <a:pt x="1124826" y="84302"/>
                </a:lnTo>
                <a:lnTo>
                  <a:pt x="1124826" y="158635"/>
                </a:lnTo>
                <a:lnTo>
                  <a:pt x="1041844" y="155943"/>
                </a:lnTo>
                <a:lnTo>
                  <a:pt x="1062291" y="119481"/>
                </a:lnTo>
                <a:lnTo>
                  <a:pt x="1084834" y="112433"/>
                </a:lnTo>
                <a:lnTo>
                  <a:pt x="1094879" y="113347"/>
                </a:lnTo>
                <a:lnTo>
                  <a:pt x="1121854" y="142214"/>
                </a:lnTo>
                <a:lnTo>
                  <a:pt x="1124826" y="158635"/>
                </a:lnTo>
                <a:lnTo>
                  <a:pt x="1124826" y="84302"/>
                </a:lnTo>
                <a:lnTo>
                  <a:pt x="1122070" y="82588"/>
                </a:lnTo>
                <a:lnTo>
                  <a:pt x="1104912" y="77292"/>
                </a:lnTo>
                <a:lnTo>
                  <a:pt x="1084834" y="75539"/>
                </a:lnTo>
                <a:lnTo>
                  <a:pt x="1073645" y="76301"/>
                </a:lnTo>
                <a:lnTo>
                  <a:pt x="1032560" y="94437"/>
                </a:lnTo>
                <a:lnTo>
                  <a:pt x="1004239" y="134721"/>
                </a:lnTo>
                <a:lnTo>
                  <a:pt x="997280" y="177698"/>
                </a:lnTo>
                <a:lnTo>
                  <a:pt x="997280" y="185013"/>
                </a:lnTo>
                <a:lnTo>
                  <a:pt x="1003554" y="223215"/>
                </a:lnTo>
                <a:lnTo>
                  <a:pt x="1035913" y="265988"/>
                </a:lnTo>
                <a:lnTo>
                  <a:pt x="1089012" y="281254"/>
                </a:lnTo>
                <a:lnTo>
                  <a:pt x="1102995" y="280517"/>
                </a:lnTo>
                <a:lnTo>
                  <a:pt x="1145006" y="262902"/>
                </a:lnTo>
                <a:lnTo>
                  <a:pt x="1162405" y="244538"/>
                </a:lnTo>
                <a:lnTo>
                  <a:pt x="1166799" y="238531"/>
                </a:lnTo>
                <a:lnTo>
                  <a:pt x="1139393" y="216776"/>
                </a:lnTo>
                <a:lnTo>
                  <a:pt x="1133690" y="223761"/>
                </a:lnTo>
                <a:lnTo>
                  <a:pt x="1128077" y="229654"/>
                </a:lnTo>
                <a:lnTo>
                  <a:pt x="1090752" y="244538"/>
                </a:lnTo>
                <a:lnTo>
                  <a:pt x="1079741" y="243497"/>
                </a:lnTo>
                <a:lnTo>
                  <a:pt x="1048219" y="219595"/>
                </a:lnTo>
                <a:lnTo>
                  <a:pt x="1040269" y="192671"/>
                </a:lnTo>
                <a:lnTo>
                  <a:pt x="1167498" y="192671"/>
                </a:lnTo>
                <a:lnTo>
                  <a:pt x="1167498" y="172999"/>
                </a:lnTo>
                <a:close/>
                <a:moveTo>
                  <a:pt x="1356512" y="0"/>
                </a:moveTo>
                <a:lnTo>
                  <a:pt x="1313700" y="0"/>
                </a:lnTo>
                <a:lnTo>
                  <a:pt x="1313700" y="88849"/>
                </a:lnTo>
                <a:lnTo>
                  <a:pt x="1313700" y="136017"/>
                </a:lnTo>
                <a:lnTo>
                  <a:pt x="1313700" y="220078"/>
                </a:lnTo>
                <a:lnTo>
                  <a:pt x="1306537" y="230327"/>
                </a:lnTo>
                <a:lnTo>
                  <a:pt x="1297597" y="237642"/>
                </a:lnTo>
                <a:lnTo>
                  <a:pt x="1286878" y="242023"/>
                </a:lnTo>
                <a:lnTo>
                  <a:pt x="1274368" y="243497"/>
                </a:lnTo>
                <a:lnTo>
                  <a:pt x="1263573" y="242354"/>
                </a:lnTo>
                <a:lnTo>
                  <a:pt x="1235824" y="215684"/>
                </a:lnTo>
                <a:lnTo>
                  <a:pt x="1229804" y="176834"/>
                </a:lnTo>
                <a:lnTo>
                  <a:pt x="1230490" y="164020"/>
                </a:lnTo>
                <a:lnTo>
                  <a:pt x="1246784" y="123558"/>
                </a:lnTo>
                <a:lnTo>
                  <a:pt x="1274711" y="113131"/>
                </a:lnTo>
                <a:lnTo>
                  <a:pt x="1287132" y="114566"/>
                </a:lnTo>
                <a:lnTo>
                  <a:pt x="1297774" y="118846"/>
                </a:lnTo>
                <a:lnTo>
                  <a:pt x="1306626" y="126009"/>
                </a:lnTo>
                <a:lnTo>
                  <a:pt x="1313700" y="136017"/>
                </a:lnTo>
                <a:lnTo>
                  <a:pt x="1313700" y="88849"/>
                </a:lnTo>
                <a:lnTo>
                  <a:pt x="1306525" y="83019"/>
                </a:lnTo>
                <a:lnTo>
                  <a:pt x="1296289" y="78867"/>
                </a:lnTo>
                <a:lnTo>
                  <a:pt x="1283030" y="76365"/>
                </a:lnTo>
                <a:lnTo>
                  <a:pt x="1266710" y="75539"/>
                </a:lnTo>
                <a:lnTo>
                  <a:pt x="1249540" y="77292"/>
                </a:lnTo>
                <a:lnTo>
                  <a:pt x="1208747" y="103733"/>
                </a:lnTo>
                <a:lnTo>
                  <a:pt x="1188351" y="155422"/>
                </a:lnTo>
                <a:lnTo>
                  <a:pt x="1186992" y="176834"/>
                </a:lnTo>
                <a:lnTo>
                  <a:pt x="1186992" y="181876"/>
                </a:lnTo>
                <a:lnTo>
                  <a:pt x="1192669" y="220738"/>
                </a:lnTo>
                <a:lnTo>
                  <a:pt x="1220724" y="265201"/>
                </a:lnTo>
                <a:lnTo>
                  <a:pt x="1266355" y="281254"/>
                </a:lnTo>
                <a:lnTo>
                  <a:pt x="1283296" y="280289"/>
                </a:lnTo>
                <a:lnTo>
                  <a:pt x="1297203" y="277380"/>
                </a:lnTo>
                <a:lnTo>
                  <a:pt x="1308100" y="272542"/>
                </a:lnTo>
                <a:lnTo>
                  <a:pt x="1315961" y="265772"/>
                </a:lnTo>
                <a:lnTo>
                  <a:pt x="1316837" y="277774"/>
                </a:lnTo>
                <a:lnTo>
                  <a:pt x="1356512" y="277774"/>
                </a:lnTo>
                <a:lnTo>
                  <a:pt x="1356512" y="265772"/>
                </a:lnTo>
                <a:lnTo>
                  <a:pt x="1356512" y="243497"/>
                </a:lnTo>
                <a:lnTo>
                  <a:pt x="1356512" y="113131"/>
                </a:lnTo>
                <a:lnTo>
                  <a:pt x="1356512" y="88849"/>
                </a:lnTo>
                <a:lnTo>
                  <a:pt x="1356512" y="0"/>
                </a:lnTo>
                <a:close/>
              </a:path>
            </a:pathLst>
          </a:custGeom>
          <a:solidFill>
            <a:srgbClr val="000000"/>
          </a:solidFill>
          <a:ln>
            <a:noFill/>
          </a:ln>
        </p:spPr>
      </p:sp>
      <p:grpSp>
        <p:nvGrpSpPr>
          <p:cNvPr id="258" name="Google Shape;258;p44"/>
          <p:cNvGrpSpPr/>
          <p:nvPr/>
        </p:nvGrpSpPr>
        <p:grpSpPr>
          <a:xfrm>
            <a:off x="2729880" y="582840"/>
            <a:ext cx="2607480" cy="352080"/>
            <a:chOff x="2729880" y="582840"/>
            <a:chExt cx="2607480" cy="352080"/>
          </a:xfrm>
        </p:grpSpPr>
        <p:sp>
          <p:nvSpPr>
            <p:cNvPr id="259" name="Google Shape;259;p44"/>
            <p:cNvSpPr/>
            <p:nvPr/>
          </p:nvSpPr>
          <p:spPr>
            <a:xfrm>
              <a:off x="2729880" y="596880"/>
              <a:ext cx="194040" cy="263880"/>
            </a:xfrm>
            <a:custGeom>
              <a:rect b="b" l="l" r="r" t="t"/>
              <a:pathLst>
                <a:path extrusionOk="0" h="264159" w="194310">
                  <a:moveTo>
                    <a:pt x="73795" y="263854"/>
                  </a:moveTo>
                  <a:lnTo>
                    <a:pt x="0" y="263854"/>
                  </a:lnTo>
                  <a:lnTo>
                    <a:pt x="0" y="0"/>
                  </a:lnTo>
                  <a:lnTo>
                    <a:pt x="76928" y="0"/>
                  </a:lnTo>
                  <a:lnTo>
                    <a:pt x="101795" y="2104"/>
                  </a:lnTo>
                  <a:lnTo>
                    <a:pt x="124181" y="8419"/>
                  </a:lnTo>
                  <a:lnTo>
                    <a:pt x="144088" y="18943"/>
                  </a:lnTo>
                  <a:lnTo>
                    <a:pt x="161514" y="33677"/>
                  </a:lnTo>
                  <a:lnTo>
                    <a:pt x="164814" y="37942"/>
                  </a:lnTo>
                  <a:lnTo>
                    <a:pt x="44033" y="37942"/>
                  </a:lnTo>
                  <a:lnTo>
                    <a:pt x="44033" y="226086"/>
                  </a:lnTo>
                  <a:lnTo>
                    <a:pt x="164519" y="226086"/>
                  </a:lnTo>
                  <a:lnTo>
                    <a:pt x="161253" y="230263"/>
                  </a:lnTo>
                  <a:lnTo>
                    <a:pt x="143582" y="244959"/>
                  </a:lnTo>
                  <a:lnTo>
                    <a:pt x="123115" y="255456"/>
                  </a:lnTo>
                  <a:lnTo>
                    <a:pt x="99853" y="261754"/>
                  </a:lnTo>
                  <a:lnTo>
                    <a:pt x="73795" y="263854"/>
                  </a:lnTo>
                  <a:close/>
                  <a:moveTo>
                    <a:pt x="164519" y="226086"/>
                  </a:moveTo>
                  <a:lnTo>
                    <a:pt x="73795" y="226086"/>
                  </a:lnTo>
                  <a:lnTo>
                    <a:pt x="91667" y="224628"/>
                  </a:lnTo>
                  <a:lnTo>
                    <a:pt x="107168" y="220255"/>
                  </a:lnTo>
                  <a:lnTo>
                    <a:pt x="139432" y="190036"/>
                  </a:lnTo>
                  <a:lnTo>
                    <a:pt x="150201" y="139585"/>
                  </a:lnTo>
                  <a:lnTo>
                    <a:pt x="150201" y="124094"/>
                  </a:lnTo>
                  <a:lnTo>
                    <a:pt x="139432" y="72452"/>
                  </a:lnTo>
                  <a:lnTo>
                    <a:pt x="107952" y="43489"/>
                  </a:lnTo>
                  <a:lnTo>
                    <a:pt x="76928" y="37942"/>
                  </a:lnTo>
                  <a:lnTo>
                    <a:pt x="164814" y="37942"/>
                  </a:lnTo>
                  <a:lnTo>
                    <a:pt x="185794" y="73208"/>
                  </a:lnTo>
                  <a:lnTo>
                    <a:pt x="193861" y="124094"/>
                  </a:lnTo>
                  <a:lnTo>
                    <a:pt x="193887" y="139585"/>
                  </a:lnTo>
                  <a:lnTo>
                    <a:pt x="191847" y="166660"/>
                  </a:lnTo>
                  <a:lnTo>
                    <a:pt x="185729" y="190798"/>
                  </a:lnTo>
                  <a:lnTo>
                    <a:pt x="175531" y="211999"/>
                  </a:lnTo>
                  <a:lnTo>
                    <a:pt x="164519" y="226086"/>
                  </a:lnTo>
                  <a:close/>
                </a:path>
              </a:pathLst>
            </a:custGeom>
            <a:solidFill>
              <a:srgbClr val="000000"/>
            </a:solidFill>
            <a:ln>
              <a:noFill/>
            </a:ln>
          </p:spPr>
        </p:sp>
        <p:pic>
          <p:nvPicPr>
            <p:cNvPr id="260" name="Google Shape;260;p44"/>
            <p:cNvPicPr preferRelativeResize="0"/>
            <p:nvPr/>
          </p:nvPicPr>
          <p:blipFill rotWithShape="1">
            <a:blip r:embed="rId3">
              <a:alphaModFix/>
            </a:blip>
            <a:srcRect b="0" l="0" r="0" t="0"/>
            <a:stretch/>
          </p:blipFill>
          <p:spPr>
            <a:xfrm>
              <a:off x="2950920" y="658440"/>
              <a:ext cx="169920" cy="205200"/>
            </a:xfrm>
            <a:prstGeom prst="rect">
              <a:avLst/>
            </a:prstGeom>
            <a:noFill/>
            <a:ln>
              <a:noFill/>
            </a:ln>
          </p:spPr>
        </p:pic>
        <p:pic>
          <p:nvPicPr>
            <p:cNvPr id="261" name="Google Shape;261;p44"/>
            <p:cNvPicPr preferRelativeResize="0"/>
            <p:nvPr/>
          </p:nvPicPr>
          <p:blipFill rotWithShape="1">
            <a:blip r:embed="rId4">
              <a:alphaModFix/>
            </a:blip>
            <a:srcRect b="0" l="0" r="0" t="0"/>
            <a:stretch/>
          </p:blipFill>
          <p:spPr>
            <a:xfrm>
              <a:off x="3140280" y="658440"/>
              <a:ext cx="169200" cy="205200"/>
            </a:xfrm>
            <a:prstGeom prst="rect">
              <a:avLst/>
            </a:prstGeom>
            <a:noFill/>
            <a:ln>
              <a:noFill/>
            </a:ln>
          </p:spPr>
        </p:pic>
        <p:sp>
          <p:nvSpPr>
            <p:cNvPr id="262" name="Google Shape;262;p44"/>
            <p:cNvSpPr/>
            <p:nvPr/>
          </p:nvSpPr>
          <p:spPr>
            <a:xfrm>
              <a:off x="3337920" y="59328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263" name="Google Shape;263;p44"/>
            <p:cNvPicPr preferRelativeResize="0"/>
            <p:nvPr/>
          </p:nvPicPr>
          <p:blipFill rotWithShape="1">
            <a:blip r:embed="rId5">
              <a:alphaModFix/>
            </a:blip>
            <a:srcRect b="0" l="0" r="0" t="0"/>
            <a:stretch/>
          </p:blipFill>
          <p:spPr>
            <a:xfrm>
              <a:off x="3418920" y="658440"/>
              <a:ext cx="159840" cy="205200"/>
            </a:xfrm>
            <a:prstGeom prst="rect">
              <a:avLst/>
            </a:prstGeom>
            <a:noFill/>
            <a:ln>
              <a:noFill/>
            </a:ln>
          </p:spPr>
        </p:pic>
        <p:sp>
          <p:nvSpPr>
            <p:cNvPr id="264" name="Google Shape;264;p44"/>
            <p:cNvSpPr/>
            <p:nvPr/>
          </p:nvSpPr>
          <p:spPr>
            <a:xfrm>
              <a:off x="3616560" y="593280"/>
              <a:ext cx="48600" cy="267120"/>
            </a:xfrm>
            <a:custGeom>
              <a:rect b="b" l="l" r="r" t="t"/>
              <a:pathLst>
                <a:path extrusionOk="0" h="267334"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265" name="Google Shape;265;p44"/>
            <p:cNvPicPr preferRelativeResize="0"/>
            <p:nvPr/>
          </p:nvPicPr>
          <p:blipFill rotWithShape="1">
            <a:blip r:embed="rId6">
              <a:alphaModFix/>
            </a:blip>
            <a:srcRect b="0" l="0" r="0" t="0"/>
            <a:stretch/>
          </p:blipFill>
          <p:spPr>
            <a:xfrm>
              <a:off x="3696840" y="658440"/>
              <a:ext cx="181440" cy="205200"/>
            </a:xfrm>
            <a:prstGeom prst="rect">
              <a:avLst/>
            </a:prstGeom>
            <a:noFill/>
            <a:ln>
              <a:noFill/>
            </a:ln>
          </p:spPr>
        </p:pic>
        <p:pic>
          <p:nvPicPr>
            <p:cNvPr id="266" name="Google Shape;266;p44"/>
            <p:cNvPicPr preferRelativeResize="0"/>
            <p:nvPr/>
          </p:nvPicPr>
          <p:blipFill rotWithShape="1">
            <a:blip r:embed="rId7">
              <a:alphaModFix/>
            </a:blip>
            <a:srcRect b="0" l="0" r="0" t="0"/>
            <a:stretch/>
          </p:blipFill>
          <p:spPr>
            <a:xfrm>
              <a:off x="3906000" y="658440"/>
              <a:ext cx="158040" cy="201960"/>
            </a:xfrm>
            <a:prstGeom prst="rect">
              <a:avLst/>
            </a:prstGeom>
            <a:noFill/>
            <a:ln>
              <a:noFill/>
            </a:ln>
          </p:spPr>
        </p:pic>
        <p:sp>
          <p:nvSpPr>
            <p:cNvPr id="267" name="Google Shape;267;p44"/>
            <p:cNvSpPr/>
            <p:nvPr/>
          </p:nvSpPr>
          <p:spPr>
            <a:xfrm>
              <a:off x="4088520" y="658440"/>
              <a:ext cx="392760" cy="202320"/>
            </a:xfrm>
            <a:custGeom>
              <a:rect b="b" l="l" r="r" t="t"/>
              <a:pathLst>
                <a:path extrusionOk="0" h="202565" w="393064">
                  <a:moveTo>
                    <a:pt x="95377" y="70827"/>
                  </a:moveTo>
                  <a:lnTo>
                    <a:pt x="0" y="70827"/>
                  </a:lnTo>
                  <a:lnTo>
                    <a:pt x="0" y="107734"/>
                  </a:lnTo>
                  <a:lnTo>
                    <a:pt x="95377" y="107734"/>
                  </a:lnTo>
                  <a:lnTo>
                    <a:pt x="95377" y="70827"/>
                  </a:lnTo>
                  <a:close/>
                  <a:moveTo>
                    <a:pt x="392480" y="73266"/>
                  </a:moveTo>
                  <a:lnTo>
                    <a:pt x="382346" y="27838"/>
                  </a:lnTo>
                  <a:lnTo>
                    <a:pt x="339407" y="1104"/>
                  </a:lnTo>
                  <a:lnTo>
                    <a:pt x="324078" y="0"/>
                  </a:lnTo>
                  <a:lnTo>
                    <a:pt x="313550" y="558"/>
                  </a:lnTo>
                  <a:lnTo>
                    <a:pt x="272821" y="17462"/>
                  </a:lnTo>
                  <a:lnTo>
                    <a:pt x="265074" y="25057"/>
                  </a:lnTo>
                  <a:lnTo>
                    <a:pt x="262166" y="20523"/>
                  </a:lnTo>
                  <a:lnTo>
                    <a:pt x="228612" y="1981"/>
                  </a:lnTo>
                  <a:lnTo>
                    <a:pt x="210248" y="0"/>
                  </a:lnTo>
                  <a:lnTo>
                    <a:pt x="192900" y="977"/>
                  </a:lnTo>
                  <a:lnTo>
                    <a:pt x="178600" y="3911"/>
                  </a:lnTo>
                  <a:lnTo>
                    <a:pt x="167360" y="8813"/>
                  </a:lnTo>
                  <a:lnTo>
                    <a:pt x="159169" y="15659"/>
                  </a:lnTo>
                  <a:lnTo>
                    <a:pt x="158737" y="3479"/>
                  </a:lnTo>
                  <a:lnTo>
                    <a:pt x="117830" y="3479"/>
                  </a:lnTo>
                  <a:lnTo>
                    <a:pt x="117830" y="202234"/>
                  </a:lnTo>
                  <a:lnTo>
                    <a:pt x="160655" y="202234"/>
                  </a:lnTo>
                  <a:lnTo>
                    <a:pt x="160655" y="60134"/>
                  </a:lnTo>
                  <a:lnTo>
                    <a:pt x="166725" y="50266"/>
                  </a:lnTo>
                  <a:lnTo>
                    <a:pt x="175094" y="43230"/>
                  </a:lnTo>
                  <a:lnTo>
                    <a:pt x="185775" y="39001"/>
                  </a:lnTo>
                  <a:lnTo>
                    <a:pt x="198767" y="37592"/>
                  </a:lnTo>
                  <a:lnTo>
                    <a:pt x="206502" y="38087"/>
                  </a:lnTo>
                  <a:lnTo>
                    <a:pt x="233756" y="73101"/>
                  </a:lnTo>
                  <a:lnTo>
                    <a:pt x="233756" y="202234"/>
                  </a:lnTo>
                  <a:lnTo>
                    <a:pt x="276390" y="202234"/>
                  </a:lnTo>
                  <a:lnTo>
                    <a:pt x="276390" y="72313"/>
                  </a:lnTo>
                  <a:lnTo>
                    <a:pt x="277685" y="65366"/>
                  </a:lnTo>
                  <a:lnTo>
                    <a:pt x="306539" y="38227"/>
                  </a:lnTo>
                  <a:lnTo>
                    <a:pt x="314680" y="37592"/>
                  </a:lnTo>
                  <a:lnTo>
                    <a:pt x="322529" y="38036"/>
                  </a:lnTo>
                  <a:lnTo>
                    <a:pt x="349669" y="72923"/>
                  </a:lnTo>
                  <a:lnTo>
                    <a:pt x="349669" y="202234"/>
                  </a:lnTo>
                  <a:lnTo>
                    <a:pt x="392480" y="202234"/>
                  </a:lnTo>
                  <a:lnTo>
                    <a:pt x="392480" y="73266"/>
                  </a:lnTo>
                  <a:close/>
                </a:path>
              </a:pathLst>
            </a:custGeom>
            <a:solidFill>
              <a:srgbClr val="000000"/>
            </a:solidFill>
            <a:ln>
              <a:noFill/>
            </a:ln>
          </p:spPr>
        </p:sp>
        <p:pic>
          <p:nvPicPr>
            <p:cNvPr id="268" name="Google Shape;268;p44"/>
            <p:cNvPicPr preferRelativeResize="0"/>
            <p:nvPr/>
          </p:nvPicPr>
          <p:blipFill rotWithShape="1">
            <a:blip r:embed="rId8">
              <a:alphaModFix/>
            </a:blip>
            <a:srcRect b="0" l="0" r="0" t="0"/>
            <a:stretch/>
          </p:blipFill>
          <p:spPr>
            <a:xfrm>
              <a:off x="4512960" y="658440"/>
              <a:ext cx="165600" cy="205200"/>
            </a:xfrm>
            <a:prstGeom prst="rect">
              <a:avLst/>
            </a:prstGeom>
            <a:noFill/>
            <a:ln>
              <a:noFill/>
            </a:ln>
          </p:spPr>
        </p:pic>
        <p:sp>
          <p:nvSpPr>
            <p:cNvPr id="269" name="Google Shape;269;p44"/>
            <p:cNvSpPr/>
            <p:nvPr/>
          </p:nvSpPr>
          <p:spPr>
            <a:xfrm>
              <a:off x="4708080" y="582840"/>
              <a:ext cx="226800" cy="277920"/>
            </a:xfrm>
            <a:custGeom>
              <a:rect b="b" l="l" r="r" t="t"/>
              <a:pathLst>
                <a:path extrusionOk="0" h="278130" w="227329">
                  <a:moveTo>
                    <a:pt x="171602" y="277774"/>
                  </a:moveTo>
                  <a:lnTo>
                    <a:pt x="85979" y="163080"/>
                  </a:lnTo>
                  <a:lnTo>
                    <a:pt x="164642" y="79019"/>
                  </a:lnTo>
                  <a:lnTo>
                    <a:pt x="111036" y="79019"/>
                  </a:lnTo>
                  <a:lnTo>
                    <a:pt x="50901" y="142722"/>
                  </a:lnTo>
                  <a:lnTo>
                    <a:pt x="42811" y="152374"/>
                  </a:lnTo>
                  <a:lnTo>
                    <a:pt x="42811" y="0"/>
                  </a:lnTo>
                  <a:lnTo>
                    <a:pt x="0" y="0"/>
                  </a:lnTo>
                  <a:lnTo>
                    <a:pt x="0" y="277774"/>
                  </a:lnTo>
                  <a:lnTo>
                    <a:pt x="42811" y="277774"/>
                  </a:lnTo>
                  <a:lnTo>
                    <a:pt x="42811" y="208330"/>
                  </a:lnTo>
                  <a:lnTo>
                    <a:pt x="57429" y="193192"/>
                  </a:lnTo>
                  <a:lnTo>
                    <a:pt x="120611" y="277774"/>
                  </a:lnTo>
                  <a:lnTo>
                    <a:pt x="171602" y="277774"/>
                  </a:lnTo>
                  <a:close/>
                  <a:moveTo>
                    <a:pt x="223647" y="79019"/>
                  </a:moveTo>
                  <a:lnTo>
                    <a:pt x="180822" y="79019"/>
                  </a:lnTo>
                  <a:lnTo>
                    <a:pt x="180822" y="277774"/>
                  </a:lnTo>
                  <a:lnTo>
                    <a:pt x="223647" y="277774"/>
                  </a:lnTo>
                  <a:lnTo>
                    <a:pt x="223647" y="79019"/>
                  </a:lnTo>
                  <a:close/>
                  <a:moveTo>
                    <a:pt x="226949" y="27736"/>
                  </a:moveTo>
                  <a:lnTo>
                    <a:pt x="224802" y="22136"/>
                  </a:lnTo>
                  <a:lnTo>
                    <a:pt x="220510" y="17487"/>
                  </a:lnTo>
                  <a:lnTo>
                    <a:pt x="216217" y="12788"/>
                  </a:lnTo>
                  <a:lnTo>
                    <a:pt x="210235" y="10439"/>
                  </a:lnTo>
                  <a:lnTo>
                    <a:pt x="194754" y="10439"/>
                  </a:lnTo>
                  <a:lnTo>
                    <a:pt x="188747" y="12788"/>
                  </a:lnTo>
                  <a:lnTo>
                    <a:pt x="180454" y="22136"/>
                  </a:lnTo>
                  <a:lnTo>
                    <a:pt x="178396" y="27736"/>
                  </a:lnTo>
                  <a:lnTo>
                    <a:pt x="178409" y="40665"/>
                  </a:lnTo>
                  <a:lnTo>
                    <a:pt x="180454" y="46088"/>
                  </a:lnTo>
                  <a:lnTo>
                    <a:pt x="184569" y="50736"/>
                  </a:lnTo>
                  <a:lnTo>
                    <a:pt x="188747" y="55321"/>
                  </a:lnTo>
                  <a:lnTo>
                    <a:pt x="194754" y="57607"/>
                  </a:lnTo>
                  <a:lnTo>
                    <a:pt x="210235" y="57607"/>
                  </a:lnTo>
                  <a:lnTo>
                    <a:pt x="216217" y="55321"/>
                  </a:lnTo>
                  <a:lnTo>
                    <a:pt x="224802" y="46151"/>
                  </a:lnTo>
                  <a:lnTo>
                    <a:pt x="226949" y="40665"/>
                  </a:lnTo>
                  <a:lnTo>
                    <a:pt x="226949" y="27736"/>
                  </a:lnTo>
                  <a:close/>
                </a:path>
              </a:pathLst>
            </a:custGeom>
            <a:solidFill>
              <a:srgbClr val="000000"/>
            </a:solidFill>
            <a:ln>
              <a:noFill/>
            </a:ln>
          </p:spPr>
        </p:sp>
        <p:pic>
          <p:nvPicPr>
            <p:cNvPr id="270" name="Google Shape;270;p44"/>
            <p:cNvPicPr preferRelativeResize="0"/>
            <p:nvPr/>
          </p:nvPicPr>
          <p:blipFill rotWithShape="1">
            <a:blip r:embed="rId7">
              <a:alphaModFix/>
            </a:blip>
            <a:srcRect b="0" l="0" r="0" t="0"/>
            <a:stretch/>
          </p:blipFill>
          <p:spPr>
            <a:xfrm>
              <a:off x="4975200" y="658440"/>
              <a:ext cx="158040" cy="201960"/>
            </a:xfrm>
            <a:prstGeom prst="rect">
              <a:avLst/>
            </a:prstGeom>
            <a:noFill/>
            <a:ln>
              <a:noFill/>
            </a:ln>
          </p:spPr>
        </p:pic>
        <p:sp>
          <p:nvSpPr>
            <p:cNvPr id="271" name="Google Shape;271;p44"/>
            <p:cNvSpPr/>
            <p:nvPr/>
          </p:nvSpPr>
          <p:spPr>
            <a:xfrm>
              <a:off x="5168160" y="658440"/>
              <a:ext cx="169200" cy="276480"/>
            </a:xfrm>
            <a:custGeom>
              <a:rect b="b" l="l" r="r" t="t"/>
              <a:pathLst>
                <a:path extrusionOk="0" h="276859" w="169545">
                  <a:moveTo>
                    <a:pt x="79190" y="205722"/>
                  </a:moveTo>
                  <a:lnTo>
                    <a:pt x="32932" y="189471"/>
                  </a:lnTo>
                  <a:lnTo>
                    <a:pt x="5330" y="144414"/>
                  </a:lnTo>
                  <a:lnTo>
                    <a:pt x="0" y="104949"/>
                  </a:lnTo>
                  <a:lnTo>
                    <a:pt x="0" y="101294"/>
                  </a:lnTo>
                  <a:lnTo>
                    <a:pt x="5308" y="60568"/>
                  </a:lnTo>
                  <a:lnTo>
                    <a:pt x="32840" y="15859"/>
                  </a:lnTo>
                  <a:lnTo>
                    <a:pt x="79539" y="0"/>
                  </a:lnTo>
                  <a:lnTo>
                    <a:pt x="96573" y="984"/>
                  </a:lnTo>
                  <a:lnTo>
                    <a:pt x="110519" y="3937"/>
                  </a:lnTo>
                  <a:lnTo>
                    <a:pt x="121375" y="8860"/>
                  </a:lnTo>
                  <a:lnTo>
                    <a:pt x="129142" y="15751"/>
                  </a:lnTo>
                  <a:lnTo>
                    <a:pt x="169346" y="15751"/>
                  </a:lnTo>
                  <a:lnTo>
                    <a:pt x="169346" y="37593"/>
                  </a:lnTo>
                  <a:lnTo>
                    <a:pt x="87371" y="37593"/>
                  </a:lnTo>
                  <a:lnTo>
                    <a:pt x="76531" y="38752"/>
                  </a:lnTo>
                  <a:lnTo>
                    <a:pt x="48662" y="65903"/>
                  </a:lnTo>
                  <a:lnTo>
                    <a:pt x="42641" y="101294"/>
                  </a:lnTo>
                  <a:lnTo>
                    <a:pt x="42641" y="104949"/>
                  </a:lnTo>
                  <a:lnTo>
                    <a:pt x="53258" y="149766"/>
                  </a:lnTo>
                  <a:lnTo>
                    <a:pt x="87023" y="167954"/>
                  </a:lnTo>
                  <a:lnTo>
                    <a:pt x="169346" y="167954"/>
                  </a:lnTo>
                  <a:lnTo>
                    <a:pt x="169346" y="192234"/>
                  </a:lnTo>
                  <a:lnTo>
                    <a:pt x="126705" y="192234"/>
                  </a:lnTo>
                  <a:lnTo>
                    <a:pt x="119428" y="198135"/>
                  </a:lnTo>
                  <a:lnTo>
                    <a:pt x="109083" y="202350"/>
                  </a:lnTo>
                  <a:lnTo>
                    <a:pt x="95670" y="204879"/>
                  </a:lnTo>
                  <a:lnTo>
                    <a:pt x="79190" y="205722"/>
                  </a:lnTo>
                  <a:close/>
                  <a:moveTo>
                    <a:pt x="169346" y="15751"/>
                  </a:moveTo>
                  <a:lnTo>
                    <a:pt x="129142" y="15751"/>
                  </a:lnTo>
                  <a:lnTo>
                    <a:pt x="130012" y="3480"/>
                  </a:lnTo>
                  <a:lnTo>
                    <a:pt x="169346" y="3480"/>
                  </a:lnTo>
                  <a:lnTo>
                    <a:pt x="169346" y="15751"/>
                  </a:lnTo>
                  <a:close/>
                  <a:moveTo>
                    <a:pt x="169346" y="167954"/>
                  </a:moveTo>
                  <a:lnTo>
                    <a:pt x="87023" y="167954"/>
                  </a:lnTo>
                  <a:lnTo>
                    <a:pt x="99782" y="166464"/>
                  </a:lnTo>
                  <a:lnTo>
                    <a:pt x="110649" y="161993"/>
                  </a:lnTo>
                  <a:lnTo>
                    <a:pt x="119624" y="154542"/>
                  </a:lnTo>
                  <a:lnTo>
                    <a:pt x="126705" y="144110"/>
                  </a:lnTo>
                  <a:lnTo>
                    <a:pt x="126705" y="60829"/>
                  </a:lnTo>
                  <a:lnTo>
                    <a:pt x="94632" y="38023"/>
                  </a:lnTo>
                  <a:lnTo>
                    <a:pt x="87371" y="37593"/>
                  </a:lnTo>
                  <a:lnTo>
                    <a:pt x="169346" y="37593"/>
                  </a:lnTo>
                  <a:lnTo>
                    <a:pt x="169346" y="167954"/>
                  </a:lnTo>
                  <a:close/>
                  <a:moveTo>
                    <a:pt x="157399" y="239661"/>
                  </a:moveTo>
                  <a:lnTo>
                    <a:pt x="81975" y="239661"/>
                  </a:lnTo>
                  <a:lnTo>
                    <a:pt x="91787" y="238954"/>
                  </a:lnTo>
                  <a:lnTo>
                    <a:pt x="100511" y="236833"/>
                  </a:lnTo>
                  <a:lnTo>
                    <a:pt x="125955" y="205113"/>
                  </a:lnTo>
                  <a:lnTo>
                    <a:pt x="126705" y="194583"/>
                  </a:lnTo>
                  <a:lnTo>
                    <a:pt x="126705" y="192234"/>
                  </a:lnTo>
                  <a:lnTo>
                    <a:pt x="169346" y="192234"/>
                  </a:lnTo>
                  <a:lnTo>
                    <a:pt x="169221" y="194583"/>
                  </a:lnTo>
                  <a:lnTo>
                    <a:pt x="167851" y="211748"/>
                  </a:lnTo>
                  <a:lnTo>
                    <a:pt x="163364" y="228261"/>
                  </a:lnTo>
                  <a:lnTo>
                    <a:pt x="157399" y="239661"/>
                  </a:lnTo>
                  <a:close/>
                  <a:moveTo>
                    <a:pt x="84412" y="276559"/>
                  </a:moveTo>
                  <a:lnTo>
                    <a:pt x="46470" y="268988"/>
                  </a:lnTo>
                  <a:lnTo>
                    <a:pt x="8006" y="238182"/>
                  </a:lnTo>
                  <a:lnTo>
                    <a:pt x="31676" y="211379"/>
                  </a:lnTo>
                  <a:lnTo>
                    <a:pt x="43500" y="223752"/>
                  </a:lnTo>
                  <a:lnTo>
                    <a:pt x="55825" y="232591"/>
                  </a:lnTo>
                  <a:lnTo>
                    <a:pt x="68650" y="237893"/>
                  </a:lnTo>
                  <a:lnTo>
                    <a:pt x="81975" y="239661"/>
                  </a:lnTo>
                  <a:lnTo>
                    <a:pt x="157399" y="239661"/>
                  </a:lnTo>
                  <a:lnTo>
                    <a:pt x="155885" y="242555"/>
                  </a:lnTo>
                  <a:lnTo>
                    <a:pt x="145415" y="254629"/>
                  </a:lnTo>
                  <a:lnTo>
                    <a:pt x="132661" y="264223"/>
                  </a:lnTo>
                  <a:lnTo>
                    <a:pt x="118242" y="271076"/>
                  </a:lnTo>
                  <a:lnTo>
                    <a:pt x="102159" y="275188"/>
                  </a:lnTo>
                  <a:lnTo>
                    <a:pt x="84412" y="276559"/>
                  </a:lnTo>
                  <a:close/>
                </a:path>
              </a:pathLst>
            </a:custGeom>
            <a:solidFill>
              <a:srgbClr val="000000"/>
            </a:solidFill>
            <a:ln>
              <a:noFill/>
            </a:ln>
          </p:spPr>
        </p:sp>
      </p:grpSp>
      <p:sp>
        <p:nvSpPr>
          <p:cNvPr id="272" name="Google Shape;272;p44"/>
          <p:cNvSpPr/>
          <p:nvPr/>
        </p:nvSpPr>
        <p:spPr>
          <a:xfrm>
            <a:off x="5339160" y="491400"/>
            <a:ext cx="3921480" cy="4402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800" u="none" cap="none" strike="noStrike">
                <a:latin typeface="Trebuchet MS"/>
                <a:ea typeface="Trebuchet MS"/>
                <a:cs typeface="Trebuchet MS"/>
                <a:sym typeface="Trebuchet MS"/>
              </a:rPr>
              <a:t>: Real-time data from IoT</a:t>
            </a:r>
            <a:endParaRPr b="0" i="0" sz="2800" u="none" cap="none" strike="noStrike">
              <a:latin typeface="Arial"/>
              <a:ea typeface="Arial"/>
              <a:cs typeface="Arial"/>
              <a:sym typeface="Arial"/>
            </a:endParaRPr>
          </a:p>
        </p:txBody>
      </p:sp>
      <p:sp>
        <p:nvSpPr>
          <p:cNvPr id="273" name="Google Shape;273;p44"/>
          <p:cNvSpPr/>
          <p:nvPr/>
        </p:nvSpPr>
        <p:spPr>
          <a:xfrm>
            <a:off x="1103400" y="914760"/>
            <a:ext cx="8864280" cy="876240"/>
          </a:xfrm>
          <a:prstGeom prst="rect">
            <a:avLst/>
          </a:prstGeom>
          <a:noFill/>
          <a:ln>
            <a:noFill/>
          </a:ln>
        </p:spPr>
        <p:txBody>
          <a:bodyPr anchorCtr="0" anchor="t" bIns="0" lIns="0" spcFirstLastPara="1" rIns="0" wrap="square" tIns="30600">
            <a:noAutofit/>
          </a:bodyPr>
          <a:lstStyle/>
          <a:p>
            <a:pPr indent="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devices enables data-driven decision-making, leading to better insights and more informed choices.</a:t>
            </a:r>
            <a:endParaRPr b="0" i="0" sz="2800" u="none" cap="none" strike="noStrike">
              <a:latin typeface="Arial"/>
              <a:ea typeface="Arial"/>
              <a:cs typeface="Arial"/>
              <a:sym typeface="Arial"/>
            </a:endParaRPr>
          </a:p>
        </p:txBody>
      </p:sp>
      <p:grpSp>
        <p:nvGrpSpPr>
          <p:cNvPr id="274" name="Google Shape;274;p44"/>
          <p:cNvGrpSpPr/>
          <p:nvPr/>
        </p:nvGrpSpPr>
        <p:grpSpPr>
          <a:xfrm>
            <a:off x="1145520" y="2446920"/>
            <a:ext cx="1526400" cy="280800"/>
            <a:chOff x="1145520" y="2446920"/>
            <a:chExt cx="1526400" cy="280800"/>
          </a:xfrm>
        </p:grpSpPr>
        <p:sp>
          <p:nvSpPr>
            <p:cNvPr id="275" name="Google Shape;275;p44"/>
            <p:cNvSpPr/>
            <p:nvPr/>
          </p:nvSpPr>
          <p:spPr>
            <a:xfrm>
              <a:off x="1145520" y="2460600"/>
              <a:ext cx="171000" cy="263880"/>
            </a:xfrm>
            <a:custGeom>
              <a:rect b="b" l="l" r="r" t="t"/>
              <a:pathLst>
                <a:path extrusionOk="0" h="264160" w="171450">
                  <a:moveTo>
                    <a:pt x="171437" y="226060"/>
                  </a:moveTo>
                  <a:lnTo>
                    <a:pt x="44043" y="226060"/>
                  </a:lnTo>
                  <a:lnTo>
                    <a:pt x="44043" y="147320"/>
                  </a:lnTo>
                  <a:lnTo>
                    <a:pt x="153682" y="147320"/>
                  </a:lnTo>
                  <a:lnTo>
                    <a:pt x="153682" y="109220"/>
                  </a:lnTo>
                  <a:lnTo>
                    <a:pt x="44043" y="109220"/>
                  </a:lnTo>
                  <a:lnTo>
                    <a:pt x="44043" y="38100"/>
                  </a:lnTo>
                  <a:lnTo>
                    <a:pt x="169697" y="38100"/>
                  </a:lnTo>
                  <a:lnTo>
                    <a:pt x="169697" y="0"/>
                  </a:lnTo>
                  <a:lnTo>
                    <a:pt x="0" y="0"/>
                  </a:lnTo>
                  <a:lnTo>
                    <a:pt x="0" y="38100"/>
                  </a:lnTo>
                  <a:lnTo>
                    <a:pt x="0" y="109220"/>
                  </a:lnTo>
                  <a:lnTo>
                    <a:pt x="0" y="147320"/>
                  </a:lnTo>
                  <a:lnTo>
                    <a:pt x="0" y="226060"/>
                  </a:lnTo>
                  <a:lnTo>
                    <a:pt x="0" y="264160"/>
                  </a:lnTo>
                  <a:lnTo>
                    <a:pt x="171437" y="264160"/>
                  </a:lnTo>
                  <a:lnTo>
                    <a:pt x="171437" y="226060"/>
                  </a:lnTo>
                  <a:close/>
                </a:path>
              </a:pathLst>
            </a:custGeom>
            <a:solidFill>
              <a:srgbClr val="000000"/>
            </a:solidFill>
            <a:ln>
              <a:noFill/>
            </a:ln>
          </p:spPr>
        </p:sp>
        <p:pic>
          <p:nvPicPr>
            <p:cNvPr id="276" name="Google Shape;276;p44"/>
            <p:cNvPicPr preferRelativeResize="0"/>
            <p:nvPr/>
          </p:nvPicPr>
          <p:blipFill rotWithShape="1">
            <a:blip r:embed="rId9">
              <a:alphaModFix/>
            </a:blip>
            <a:srcRect b="0" l="0" r="0" t="0"/>
            <a:stretch/>
          </p:blipFill>
          <p:spPr>
            <a:xfrm>
              <a:off x="1341000" y="2522520"/>
              <a:ext cx="158040" cy="201960"/>
            </a:xfrm>
            <a:prstGeom prst="rect">
              <a:avLst/>
            </a:prstGeom>
            <a:noFill/>
            <a:ln>
              <a:noFill/>
            </a:ln>
          </p:spPr>
        </p:pic>
        <p:sp>
          <p:nvSpPr>
            <p:cNvPr id="277" name="Google Shape;277;p44"/>
            <p:cNvSpPr/>
            <p:nvPr/>
          </p:nvSpPr>
          <p:spPr>
            <a:xfrm>
              <a:off x="1541520" y="2446920"/>
              <a:ext cx="158400" cy="277920"/>
            </a:xfrm>
            <a:custGeom>
              <a:rect b="b" l="l" r="r" t="t"/>
              <a:pathLst>
                <a:path extrusionOk="0" h="278130" w="158750">
                  <a:moveTo>
                    <a:pt x="158556" y="277777"/>
                  </a:moveTo>
                  <a:lnTo>
                    <a:pt x="115740" y="277777"/>
                  </a:lnTo>
                  <a:lnTo>
                    <a:pt x="115740" y="148809"/>
                  </a:lnTo>
                  <a:lnTo>
                    <a:pt x="115234" y="139601"/>
                  </a:lnTo>
                  <a:lnTo>
                    <a:pt x="83368" y="113130"/>
                  </a:lnTo>
                  <a:lnTo>
                    <a:pt x="76651" y="113597"/>
                  </a:lnTo>
                  <a:lnTo>
                    <a:pt x="42641" y="139236"/>
                  </a:lnTo>
                  <a:lnTo>
                    <a:pt x="42641" y="277777"/>
                  </a:lnTo>
                  <a:lnTo>
                    <a:pt x="0" y="277777"/>
                  </a:lnTo>
                  <a:lnTo>
                    <a:pt x="0" y="0"/>
                  </a:lnTo>
                  <a:lnTo>
                    <a:pt x="42641" y="0"/>
                  </a:lnTo>
                  <a:lnTo>
                    <a:pt x="42641" y="92157"/>
                  </a:lnTo>
                  <a:lnTo>
                    <a:pt x="50941" y="84885"/>
                  </a:lnTo>
                  <a:lnTo>
                    <a:pt x="62090" y="79691"/>
                  </a:lnTo>
                  <a:lnTo>
                    <a:pt x="76090" y="76574"/>
                  </a:lnTo>
                  <a:lnTo>
                    <a:pt x="92940" y="75536"/>
                  </a:lnTo>
                  <a:lnTo>
                    <a:pt x="107076" y="76596"/>
                  </a:lnTo>
                  <a:lnTo>
                    <a:pt x="148358" y="102355"/>
                  </a:lnTo>
                  <a:lnTo>
                    <a:pt x="158556" y="148287"/>
                  </a:lnTo>
                  <a:lnTo>
                    <a:pt x="158556" y="277777"/>
                  </a:lnTo>
                  <a:close/>
                </a:path>
              </a:pathLst>
            </a:custGeom>
            <a:solidFill>
              <a:srgbClr val="000000"/>
            </a:solidFill>
            <a:ln>
              <a:noFill/>
            </a:ln>
          </p:spPr>
        </p:sp>
        <p:pic>
          <p:nvPicPr>
            <p:cNvPr id="278" name="Google Shape;278;p44"/>
            <p:cNvPicPr preferRelativeResize="0"/>
            <p:nvPr/>
          </p:nvPicPr>
          <p:blipFill rotWithShape="1">
            <a:blip r:embed="rId8">
              <a:alphaModFix/>
            </a:blip>
            <a:srcRect b="0" l="0" r="0" t="0"/>
            <a:stretch/>
          </p:blipFill>
          <p:spPr>
            <a:xfrm>
              <a:off x="1736640" y="2522520"/>
              <a:ext cx="165600" cy="205200"/>
            </a:xfrm>
            <a:prstGeom prst="rect">
              <a:avLst/>
            </a:prstGeom>
            <a:noFill/>
            <a:ln>
              <a:noFill/>
            </a:ln>
          </p:spPr>
        </p:pic>
        <p:pic>
          <p:nvPicPr>
            <p:cNvPr id="279" name="Google Shape;279;p44"/>
            <p:cNvPicPr preferRelativeResize="0"/>
            <p:nvPr/>
          </p:nvPicPr>
          <p:blipFill rotWithShape="1">
            <a:blip r:embed="rId9">
              <a:alphaModFix/>
            </a:blip>
            <a:srcRect b="0" l="0" r="0" t="0"/>
            <a:stretch/>
          </p:blipFill>
          <p:spPr>
            <a:xfrm>
              <a:off x="1931400" y="2522520"/>
              <a:ext cx="158040" cy="201960"/>
            </a:xfrm>
            <a:prstGeom prst="rect">
              <a:avLst/>
            </a:prstGeom>
            <a:noFill/>
            <a:ln>
              <a:noFill/>
            </a:ln>
          </p:spPr>
        </p:pic>
        <p:pic>
          <p:nvPicPr>
            <p:cNvPr id="280" name="Google Shape;280;p44"/>
            <p:cNvPicPr preferRelativeResize="0"/>
            <p:nvPr/>
          </p:nvPicPr>
          <p:blipFill rotWithShape="1">
            <a:blip r:embed="rId10">
              <a:alphaModFix/>
            </a:blip>
            <a:srcRect b="0" l="0" r="0" t="0"/>
            <a:stretch/>
          </p:blipFill>
          <p:spPr>
            <a:xfrm>
              <a:off x="2123640" y="2522520"/>
              <a:ext cx="169200" cy="205200"/>
            </a:xfrm>
            <a:prstGeom prst="rect">
              <a:avLst/>
            </a:prstGeom>
            <a:noFill/>
            <a:ln>
              <a:noFill/>
            </a:ln>
          </p:spPr>
        </p:pic>
        <p:pic>
          <p:nvPicPr>
            <p:cNvPr id="281" name="Google Shape;281;p44"/>
            <p:cNvPicPr preferRelativeResize="0"/>
            <p:nvPr/>
          </p:nvPicPr>
          <p:blipFill rotWithShape="1">
            <a:blip r:embed="rId3">
              <a:alphaModFix/>
            </a:blip>
            <a:srcRect b="0" l="0" r="0" t="0"/>
            <a:stretch/>
          </p:blipFill>
          <p:spPr>
            <a:xfrm>
              <a:off x="2313000" y="2522520"/>
              <a:ext cx="169920" cy="205200"/>
            </a:xfrm>
            <a:prstGeom prst="rect">
              <a:avLst/>
            </a:prstGeom>
            <a:noFill/>
            <a:ln>
              <a:noFill/>
            </a:ln>
          </p:spPr>
        </p:pic>
        <p:sp>
          <p:nvSpPr>
            <p:cNvPr id="282" name="Google Shape;282;p44"/>
            <p:cNvSpPr/>
            <p:nvPr/>
          </p:nvSpPr>
          <p:spPr>
            <a:xfrm>
              <a:off x="2502720" y="2446920"/>
              <a:ext cx="169200" cy="280800"/>
            </a:xfrm>
            <a:custGeom>
              <a:rect b="b" l="l" r="r" t="t"/>
              <a:pathLst>
                <a:path extrusionOk="0" h="281305" w="169544">
                  <a:moveTo>
                    <a:pt x="169521" y="88850"/>
                  </a:moveTo>
                  <a:lnTo>
                    <a:pt x="126705" y="88850"/>
                  </a:lnTo>
                  <a:lnTo>
                    <a:pt x="126705" y="0"/>
                  </a:lnTo>
                  <a:lnTo>
                    <a:pt x="169521" y="0"/>
                  </a:lnTo>
                  <a:lnTo>
                    <a:pt x="169521" y="88850"/>
                  </a:lnTo>
                  <a:close/>
                  <a:moveTo>
                    <a:pt x="79365" y="281258"/>
                  </a:moveTo>
                  <a:lnTo>
                    <a:pt x="33726" y="265202"/>
                  </a:lnTo>
                  <a:lnTo>
                    <a:pt x="5678" y="220734"/>
                  </a:lnTo>
                  <a:lnTo>
                    <a:pt x="0" y="181878"/>
                  </a:lnTo>
                  <a:lnTo>
                    <a:pt x="0" y="176830"/>
                  </a:lnTo>
                  <a:lnTo>
                    <a:pt x="5438" y="136104"/>
                  </a:lnTo>
                  <a:lnTo>
                    <a:pt x="33569" y="91396"/>
                  </a:lnTo>
                  <a:lnTo>
                    <a:pt x="79713" y="75536"/>
                  </a:lnTo>
                  <a:lnTo>
                    <a:pt x="96030" y="76368"/>
                  </a:lnTo>
                  <a:lnTo>
                    <a:pt x="109301" y="78864"/>
                  </a:lnTo>
                  <a:lnTo>
                    <a:pt x="119526" y="83025"/>
                  </a:lnTo>
                  <a:lnTo>
                    <a:pt x="126705" y="88850"/>
                  </a:lnTo>
                  <a:lnTo>
                    <a:pt x="169521" y="88850"/>
                  </a:lnTo>
                  <a:lnTo>
                    <a:pt x="169521" y="113130"/>
                  </a:lnTo>
                  <a:lnTo>
                    <a:pt x="87719" y="113130"/>
                  </a:lnTo>
                  <a:lnTo>
                    <a:pt x="76841" y="114288"/>
                  </a:lnTo>
                  <a:lnTo>
                    <a:pt x="48885" y="141439"/>
                  </a:lnTo>
                  <a:lnTo>
                    <a:pt x="42815" y="176830"/>
                  </a:lnTo>
                  <a:lnTo>
                    <a:pt x="42888" y="181878"/>
                  </a:lnTo>
                  <a:lnTo>
                    <a:pt x="53519" y="225302"/>
                  </a:lnTo>
                  <a:lnTo>
                    <a:pt x="87371" y="243490"/>
                  </a:lnTo>
                  <a:lnTo>
                    <a:pt x="169521" y="243490"/>
                  </a:lnTo>
                  <a:lnTo>
                    <a:pt x="169521" y="265768"/>
                  </a:lnTo>
                  <a:lnTo>
                    <a:pt x="128968" y="265768"/>
                  </a:lnTo>
                  <a:lnTo>
                    <a:pt x="121103" y="272545"/>
                  </a:lnTo>
                  <a:lnTo>
                    <a:pt x="110214" y="277386"/>
                  </a:lnTo>
                  <a:lnTo>
                    <a:pt x="96301" y="280290"/>
                  </a:lnTo>
                  <a:lnTo>
                    <a:pt x="79365" y="281258"/>
                  </a:lnTo>
                  <a:close/>
                  <a:moveTo>
                    <a:pt x="169521" y="243490"/>
                  </a:moveTo>
                  <a:lnTo>
                    <a:pt x="87371" y="243490"/>
                  </a:lnTo>
                  <a:lnTo>
                    <a:pt x="99880" y="242027"/>
                  </a:lnTo>
                  <a:lnTo>
                    <a:pt x="110606" y="237638"/>
                  </a:lnTo>
                  <a:lnTo>
                    <a:pt x="119548" y="230322"/>
                  </a:lnTo>
                  <a:lnTo>
                    <a:pt x="126705" y="220081"/>
                  </a:lnTo>
                  <a:lnTo>
                    <a:pt x="126705" y="136017"/>
                  </a:lnTo>
                  <a:lnTo>
                    <a:pt x="119635" y="126004"/>
                  </a:lnTo>
                  <a:lnTo>
                    <a:pt x="110780" y="118851"/>
                  </a:lnTo>
                  <a:lnTo>
                    <a:pt x="100141" y="114560"/>
                  </a:lnTo>
                  <a:lnTo>
                    <a:pt x="87719" y="113130"/>
                  </a:lnTo>
                  <a:lnTo>
                    <a:pt x="169521" y="113130"/>
                  </a:lnTo>
                  <a:lnTo>
                    <a:pt x="169521" y="243490"/>
                  </a:lnTo>
                  <a:close/>
                  <a:moveTo>
                    <a:pt x="169521" y="277777"/>
                  </a:moveTo>
                  <a:lnTo>
                    <a:pt x="129838" y="277777"/>
                  </a:lnTo>
                  <a:lnTo>
                    <a:pt x="128968" y="265768"/>
                  </a:lnTo>
                  <a:lnTo>
                    <a:pt x="169521" y="265768"/>
                  </a:lnTo>
                  <a:lnTo>
                    <a:pt x="169521" y="277777"/>
                  </a:lnTo>
                  <a:close/>
                </a:path>
              </a:pathLst>
            </a:custGeom>
            <a:solidFill>
              <a:srgbClr val="000000"/>
            </a:solidFill>
            <a:ln>
              <a:noFill/>
            </a:ln>
          </p:spPr>
        </p:sp>
      </p:grpSp>
      <p:grpSp>
        <p:nvGrpSpPr>
          <p:cNvPr id="283" name="Google Shape;283;p44"/>
          <p:cNvGrpSpPr/>
          <p:nvPr/>
        </p:nvGrpSpPr>
        <p:grpSpPr>
          <a:xfrm>
            <a:off x="2800080" y="2460960"/>
            <a:ext cx="714240" cy="267120"/>
            <a:chOff x="2800080" y="2460960"/>
            <a:chExt cx="714240" cy="267120"/>
          </a:xfrm>
        </p:grpSpPr>
        <p:sp>
          <p:nvSpPr>
            <p:cNvPr id="284" name="Google Shape;284;p44"/>
            <p:cNvSpPr/>
            <p:nvPr/>
          </p:nvSpPr>
          <p:spPr>
            <a:xfrm>
              <a:off x="2800080" y="2460960"/>
              <a:ext cx="194040" cy="267120"/>
            </a:xfrm>
            <a:custGeom>
              <a:rect b="b" l="l" r="r" t="t"/>
              <a:pathLst>
                <a:path extrusionOk="0" h="267335" w="194310">
                  <a:moveTo>
                    <a:pt x="96769" y="267335"/>
                  </a:moveTo>
                  <a:lnTo>
                    <a:pt x="42858" y="254607"/>
                  </a:lnTo>
                  <a:lnTo>
                    <a:pt x="7005" y="216339"/>
                  </a:lnTo>
                  <a:lnTo>
                    <a:pt x="0" y="176656"/>
                  </a:lnTo>
                  <a:lnTo>
                    <a:pt x="0" y="0"/>
                  </a:lnTo>
                  <a:lnTo>
                    <a:pt x="43685" y="0"/>
                  </a:lnTo>
                  <a:lnTo>
                    <a:pt x="43685" y="176656"/>
                  </a:lnTo>
                  <a:lnTo>
                    <a:pt x="44588" y="189449"/>
                  </a:lnTo>
                  <a:lnTo>
                    <a:pt x="65996" y="222420"/>
                  </a:lnTo>
                  <a:lnTo>
                    <a:pt x="96769" y="229566"/>
                  </a:lnTo>
                  <a:lnTo>
                    <a:pt x="108365" y="228772"/>
                  </a:lnTo>
                  <a:lnTo>
                    <a:pt x="141902" y="209551"/>
                  </a:lnTo>
                  <a:lnTo>
                    <a:pt x="150027" y="176656"/>
                  </a:lnTo>
                  <a:lnTo>
                    <a:pt x="150027" y="0"/>
                  </a:lnTo>
                  <a:lnTo>
                    <a:pt x="193887" y="0"/>
                  </a:lnTo>
                  <a:lnTo>
                    <a:pt x="193887" y="176656"/>
                  </a:lnTo>
                  <a:lnTo>
                    <a:pt x="192060" y="197912"/>
                  </a:lnTo>
                  <a:lnTo>
                    <a:pt x="164647" y="244708"/>
                  </a:lnTo>
                  <a:lnTo>
                    <a:pt x="115534" y="265920"/>
                  </a:lnTo>
                  <a:lnTo>
                    <a:pt x="96769" y="267335"/>
                  </a:lnTo>
                  <a:close/>
                </a:path>
              </a:pathLst>
            </a:custGeom>
            <a:solidFill>
              <a:srgbClr val="000000"/>
            </a:solidFill>
            <a:ln>
              <a:noFill/>
            </a:ln>
          </p:spPr>
        </p:sp>
        <p:pic>
          <p:nvPicPr>
            <p:cNvPr id="285" name="Google Shape;285;p44"/>
            <p:cNvPicPr preferRelativeResize="0"/>
            <p:nvPr/>
          </p:nvPicPr>
          <p:blipFill rotWithShape="1">
            <a:blip r:embed="rId5">
              <a:alphaModFix/>
            </a:blip>
            <a:srcRect b="0" l="0" r="0" t="0"/>
            <a:stretch/>
          </p:blipFill>
          <p:spPr>
            <a:xfrm>
              <a:off x="3026160" y="2522520"/>
              <a:ext cx="159840" cy="205200"/>
            </a:xfrm>
            <a:prstGeom prst="rect">
              <a:avLst/>
            </a:prstGeom>
            <a:noFill/>
            <a:ln>
              <a:noFill/>
            </a:ln>
          </p:spPr>
        </p:pic>
        <p:pic>
          <p:nvPicPr>
            <p:cNvPr id="286" name="Google Shape;286;p44"/>
            <p:cNvPicPr preferRelativeResize="0"/>
            <p:nvPr/>
          </p:nvPicPr>
          <p:blipFill rotWithShape="1">
            <a:blip r:embed="rId11">
              <a:alphaModFix/>
            </a:blip>
            <a:srcRect b="0" l="0" r="0" t="0"/>
            <a:stretch/>
          </p:blipFill>
          <p:spPr>
            <a:xfrm>
              <a:off x="3215160" y="2522520"/>
              <a:ext cx="169920" cy="205200"/>
            </a:xfrm>
            <a:prstGeom prst="rect">
              <a:avLst/>
            </a:prstGeom>
            <a:noFill/>
            <a:ln>
              <a:noFill/>
            </a:ln>
          </p:spPr>
        </p:pic>
        <p:pic>
          <p:nvPicPr>
            <p:cNvPr id="287" name="Google Shape;287;p44"/>
            <p:cNvPicPr preferRelativeResize="0"/>
            <p:nvPr/>
          </p:nvPicPr>
          <p:blipFill rotWithShape="1">
            <a:blip r:embed="rId12">
              <a:alphaModFix/>
            </a:blip>
            <a:srcRect b="0" l="0" r="0" t="0"/>
            <a:stretch/>
          </p:blipFill>
          <p:spPr>
            <a:xfrm>
              <a:off x="3413160" y="2522520"/>
              <a:ext cx="101160" cy="201960"/>
            </a:xfrm>
            <a:prstGeom prst="rect">
              <a:avLst/>
            </a:prstGeom>
            <a:noFill/>
            <a:ln>
              <a:noFill/>
            </a:ln>
          </p:spPr>
        </p:pic>
      </p:grpSp>
      <p:grpSp>
        <p:nvGrpSpPr>
          <p:cNvPr id="288" name="Google Shape;288;p44"/>
          <p:cNvGrpSpPr/>
          <p:nvPr/>
        </p:nvGrpSpPr>
        <p:grpSpPr>
          <a:xfrm>
            <a:off x="3629520" y="2457360"/>
            <a:ext cx="1716120" cy="339840"/>
            <a:chOff x="3629520" y="2457360"/>
            <a:chExt cx="1716120" cy="339840"/>
          </a:xfrm>
        </p:grpSpPr>
        <p:pic>
          <p:nvPicPr>
            <p:cNvPr id="289" name="Google Shape;289;p44"/>
            <p:cNvPicPr preferRelativeResize="0"/>
            <p:nvPr/>
          </p:nvPicPr>
          <p:blipFill rotWithShape="1">
            <a:blip r:embed="rId13">
              <a:alphaModFix/>
            </a:blip>
            <a:srcRect b="0" l="0" r="0" t="0"/>
            <a:stretch/>
          </p:blipFill>
          <p:spPr>
            <a:xfrm>
              <a:off x="3629520" y="2460600"/>
              <a:ext cx="354600" cy="263880"/>
            </a:xfrm>
            <a:prstGeom prst="rect">
              <a:avLst/>
            </a:prstGeom>
            <a:noFill/>
            <a:ln>
              <a:noFill/>
            </a:ln>
          </p:spPr>
        </p:pic>
        <p:sp>
          <p:nvSpPr>
            <p:cNvPr id="290" name="Google Shape;290;p44"/>
            <p:cNvSpPr/>
            <p:nvPr/>
          </p:nvSpPr>
          <p:spPr>
            <a:xfrm>
              <a:off x="4003200" y="2522520"/>
              <a:ext cx="169920" cy="274680"/>
            </a:xfrm>
            <a:custGeom>
              <a:rect b="b" l="l" r="r" t="t"/>
              <a:pathLst>
                <a:path extrusionOk="0" h="274955" w="170179">
                  <a:moveTo>
                    <a:pt x="138281" y="16012"/>
                  </a:moveTo>
                  <a:lnTo>
                    <a:pt x="40639" y="16012"/>
                  </a:lnTo>
                  <a:lnTo>
                    <a:pt x="48705" y="9006"/>
                  </a:lnTo>
                  <a:lnTo>
                    <a:pt x="59763" y="4003"/>
                  </a:lnTo>
                  <a:lnTo>
                    <a:pt x="73811" y="1000"/>
                  </a:lnTo>
                  <a:lnTo>
                    <a:pt x="90852" y="0"/>
                  </a:lnTo>
                  <a:lnTo>
                    <a:pt x="108903" y="1767"/>
                  </a:lnTo>
                  <a:lnTo>
                    <a:pt x="124682" y="7070"/>
                  </a:lnTo>
                  <a:lnTo>
                    <a:pt x="138187" y="15908"/>
                  </a:lnTo>
                  <a:close/>
                  <a:moveTo>
                    <a:pt x="42815" y="274644"/>
                  </a:moveTo>
                  <a:lnTo>
                    <a:pt x="0" y="274644"/>
                  </a:lnTo>
                  <a:lnTo>
                    <a:pt x="0" y="3480"/>
                  </a:lnTo>
                  <a:lnTo>
                    <a:pt x="39682" y="3480"/>
                  </a:lnTo>
                  <a:lnTo>
                    <a:pt x="40639" y="16012"/>
                  </a:lnTo>
                  <a:lnTo>
                    <a:pt x="138281" y="16012"/>
                  </a:lnTo>
                  <a:lnTo>
                    <a:pt x="149418" y="28282"/>
                  </a:lnTo>
                  <a:lnTo>
                    <a:pt x="154875" y="37593"/>
                  </a:lnTo>
                  <a:lnTo>
                    <a:pt x="81453" y="37593"/>
                  </a:lnTo>
                  <a:lnTo>
                    <a:pt x="69215" y="38975"/>
                  </a:lnTo>
                  <a:lnTo>
                    <a:pt x="58696" y="43119"/>
                  </a:lnTo>
                  <a:lnTo>
                    <a:pt x="49896" y="50027"/>
                  </a:lnTo>
                  <a:lnTo>
                    <a:pt x="42815" y="59697"/>
                  </a:lnTo>
                  <a:lnTo>
                    <a:pt x="42815" y="147069"/>
                  </a:lnTo>
                  <a:lnTo>
                    <a:pt x="49983" y="156587"/>
                  </a:lnTo>
                  <a:lnTo>
                    <a:pt x="58871" y="163385"/>
                  </a:lnTo>
                  <a:lnTo>
                    <a:pt x="69477" y="167465"/>
                  </a:lnTo>
                  <a:lnTo>
                    <a:pt x="81801" y="168824"/>
                  </a:lnTo>
                  <a:lnTo>
                    <a:pt x="153975" y="168824"/>
                  </a:lnTo>
                  <a:lnTo>
                    <a:pt x="149331" y="176830"/>
                  </a:lnTo>
                  <a:lnTo>
                    <a:pt x="138105" y="189471"/>
                  </a:lnTo>
                  <a:lnTo>
                    <a:pt x="134004" y="192234"/>
                  </a:lnTo>
                  <a:lnTo>
                    <a:pt x="42815" y="192234"/>
                  </a:lnTo>
                  <a:lnTo>
                    <a:pt x="42815" y="274644"/>
                  </a:lnTo>
                  <a:close/>
                  <a:moveTo>
                    <a:pt x="153975" y="168824"/>
                  </a:moveTo>
                  <a:lnTo>
                    <a:pt x="81801" y="168824"/>
                  </a:lnTo>
                  <a:lnTo>
                    <a:pt x="92614" y="167660"/>
                  </a:lnTo>
                  <a:lnTo>
                    <a:pt x="101904" y="164169"/>
                  </a:lnTo>
                  <a:lnTo>
                    <a:pt x="124138" y="129577"/>
                  </a:lnTo>
                  <a:lnTo>
                    <a:pt x="126879" y="104949"/>
                  </a:lnTo>
                  <a:lnTo>
                    <a:pt x="126879" y="101294"/>
                  </a:lnTo>
                  <a:lnTo>
                    <a:pt x="115914" y="56129"/>
                  </a:lnTo>
                  <a:lnTo>
                    <a:pt x="81453" y="37593"/>
                  </a:lnTo>
                  <a:lnTo>
                    <a:pt x="154875" y="37593"/>
                  </a:lnTo>
                  <a:lnTo>
                    <a:pt x="158289" y="43419"/>
                  </a:lnTo>
                  <a:lnTo>
                    <a:pt x="164625" y="60633"/>
                  </a:lnTo>
                  <a:lnTo>
                    <a:pt x="168427" y="79925"/>
                  </a:lnTo>
                  <a:lnTo>
                    <a:pt x="169695" y="101294"/>
                  </a:lnTo>
                  <a:lnTo>
                    <a:pt x="169695" y="104949"/>
                  </a:lnTo>
                  <a:lnTo>
                    <a:pt x="168422" y="125530"/>
                  </a:lnTo>
                  <a:lnTo>
                    <a:pt x="164604" y="144371"/>
                  </a:lnTo>
                  <a:lnTo>
                    <a:pt x="158240" y="161471"/>
                  </a:lnTo>
                  <a:lnTo>
                    <a:pt x="153975" y="168824"/>
                  </a:lnTo>
                  <a:close/>
                  <a:moveTo>
                    <a:pt x="91374" y="205722"/>
                  </a:moveTo>
                  <a:lnTo>
                    <a:pt x="74763" y="204879"/>
                  </a:lnTo>
                  <a:lnTo>
                    <a:pt x="61133" y="202350"/>
                  </a:lnTo>
                  <a:lnTo>
                    <a:pt x="50484" y="198135"/>
                  </a:lnTo>
                  <a:lnTo>
                    <a:pt x="42815" y="192234"/>
                  </a:lnTo>
                  <a:lnTo>
                    <a:pt x="134004" y="192234"/>
                  </a:lnTo>
                  <a:lnTo>
                    <a:pt x="124704" y="198499"/>
                  </a:lnTo>
                  <a:lnTo>
                    <a:pt x="109127" y="203916"/>
                  </a:lnTo>
                  <a:lnTo>
                    <a:pt x="91374" y="205722"/>
                  </a:lnTo>
                  <a:close/>
                </a:path>
              </a:pathLst>
            </a:custGeom>
            <a:solidFill>
              <a:srgbClr val="000000"/>
            </a:solidFill>
            <a:ln>
              <a:noFill/>
            </a:ln>
          </p:spPr>
        </p:sp>
        <p:pic>
          <p:nvPicPr>
            <p:cNvPr id="291" name="Google Shape;291;p44"/>
            <p:cNvPicPr preferRelativeResize="0"/>
            <p:nvPr/>
          </p:nvPicPr>
          <p:blipFill rotWithShape="1">
            <a:blip r:embed="rId11">
              <a:alphaModFix/>
            </a:blip>
            <a:srcRect b="0" l="0" r="0" t="0"/>
            <a:stretch/>
          </p:blipFill>
          <p:spPr>
            <a:xfrm>
              <a:off x="4195440" y="2522520"/>
              <a:ext cx="169920" cy="205200"/>
            </a:xfrm>
            <a:prstGeom prst="rect">
              <a:avLst/>
            </a:prstGeom>
            <a:noFill/>
            <a:ln>
              <a:noFill/>
            </a:ln>
          </p:spPr>
        </p:pic>
        <p:pic>
          <p:nvPicPr>
            <p:cNvPr id="292" name="Google Shape;292;p44"/>
            <p:cNvPicPr preferRelativeResize="0"/>
            <p:nvPr/>
          </p:nvPicPr>
          <p:blipFill rotWithShape="1">
            <a:blip r:embed="rId14">
              <a:alphaModFix/>
            </a:blip>
            <a:srcRect b="0" l="0" r="0" t="0"/>
            <a:stretch/>
          </p:blipFill>
          <p:spPr>
            <a:xfrm>
              <a:off x="4393080" y="2522520"/>
              <a:ext cx="101160" cy="201960"/>
            </a:xfrm>
            <a:prstGeom prst="rect">
              <a:avLst/>
            </a:prstGeom>
            <a:noFill/>
            <a:ln>
              <a:noFill/>
            </a:ln>
          </p:spPr>
        </p:pic>
        <p:sp>
          <p:nvSpPr>
            <p:cNvPr id="293" name="Google Shape;293;p44"/>
            <p:cNvSpPr/>
            <p:nvPr/>
          </p:nvSpPr>
          <p:spPr>
            <a:xfrm>
              <a:off x="4515840" y="2457360"/>
              <a:ext cx="48600" cy="267120"/>
            </a:xfrm>
            <a:custGeom>
              <a:rect b="b" l="l" r="r" t="t"/>
              <a:pathLst>
                <a:path extrusionOk="0" h="267335" w="48895">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294" name="Google Shape;294;p44"/>
            <p:cNvPicPr preferRelativeResize="0"/>
            <p:nvPr/>
          </p:nvPicPr>
          <p:blipFill rotWithShape="1">
            <a:blip r:embed="rId11">
              <a:alphaModFix/>
            </a:blip>
            <a:srcRect b="0" l="0" r="0" t="0"/>
            <a:stretch/>
          </p:blipFill>
          <p:spPr>
            <a:xfrm>
              <a:off x="4596480" y="2522520"/>
              <a:ext cx="169920" cy="205200"/>
            </a:xfrm>
            <a:prstGeom prst="rect">
              <a:avLst/>
            </a:prstGeom>
            <a:noFill/>
            <a:ln>
              <a:noFill/>
            </a:ln>
          </p:spPr>
        </p:pic>
        <p:pic>
          <p:nvPicPr>
            <p:cNvPr id="295" name="Google Shape;295;p44"/>
            <p:cNvPicPr preferRelativeResize="0"/>
            <p:nvPr/>
          </p:nvPicPr>
          <p:blipFill rotWithShape="1">
            <a:blip r:embed="rId9">
              <a:alphaModFix/>
            </a:blip>
            <a:srcRect b="0" l="0" r="0" t="0"/>
            <a:stretch/>
          </p:blipFill>
          <p:spPr>
            <a:xfrm>
              <a:off x="4794120" y="2522520"/>
              <a:ext cx="158040" cy="201960"/>
            </a:xfrm>
            <a:prstGeom prst="rect">
              <a:avLst/>
            </a:prstGeom>
            <a:noFill/>
            <a:ln>
              <a:noFill/>
            </a:ln>
          </p:spPr>
        </p:pic>
        <p:pic>
          <p:nvPicPr>
            <p:cNvPr id="296" name="Google Shape;296;p44"/>
            <p:cNvPicPr preferRelativeResize="0"/>
            <p:nvPr/>
          </p:nvPicPr>
          <p:blipFill rotWithShape="1">
            <a:blip r:embed="rId4">
              <a:alphaModFix/>
            </a:blip>
            <a:srcRect b="0" l="0" r="0" t="0"/>
            <a:stretch/>
          </p:blipFill>
          <p:spPr>
            <a:xfrm>
              <a:off x="4986360" y="2522520"/>
              <a:ext cx="169200" cy="205200"/>
            </a:xfrm>
            <a:prstGeom prst="rect">
              <a:avLst/>
            </a:prstGeom>
            <a:noFill/>
            <a:ln>
              <a:noFill/>
            </a:ln>
          </p:spPr>
        </p:pic>
        <p:pic>
          <p:nvPicPr>
            <p:cNvPr id="297" name="Google Shape;297;p44"/>
            <p:cNvPicPr preferRelativeResize="0"/>
            <p:nvPr/>
          </p:nvPicPr>
          <p:blipFill rotWithShape="1">
            <a:blip r:embed="rId11">
              <a:alphaModFix/>
            </a:blip>
            <a:srcRect b="0" l="0" r="0" t="0"/>
            <a:stretch/>
          </p:blipFill>
          <p:spPr>
            <a:xfrm>
              <a:off x="5175720" y="2522520"/>
              <a:ext cx="169920" cy="205200"/>
            </a:xfrm>
            <a:prstGeom prst="rect">
              <a:avLst/>
            </a:prstGeom>
            <a:noFill/>
            <a:ln>
              <a:noFill/>
            </a:ln>
          </p:spPr>
        </p:pic>
      </p:grpSp>
      <p:sp>
        <p:nvSpPr>
          <p:cNvPr id="298" name="Google Shape;298;p44"/>
          <p:cNvSpPr/>
          <p:nvPr/>
        </p:nvSpPr>
        <p:spPr>
          <a:xfrm>
            <a:off x="1103400" y="2355840"/>
            <a:ext cx="8964720" cy="1298160"/>
          </a:xfrm>
          <a:prstGeom prst="rect">
            <a:avLst/>
          </a:prstGeom>
          <a:noFill/>
          <a:ln>
            <a:noFill/>
          </a:ln>
        </p:spPr>
        <p:txBody>
          <a:bodyPr anchorCtr="0" anchor="t" bIns="0" lIns="0" spcFirstLastPara="1" rIns="0" wrap="square" tIns="30600">
            <a:noAutofit/>
          </a:bodyPr>
          <a:lstStyle/>
          <a:p>
            <a:pPr indent="423216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IoT applications in smart homes and wearable devices improve user convenience, comfort, and personalization.</a:t>
            </a:r>
            <a:endParaRPr b="0" i="0" sz="2800" u="none" cap="none" strike="noStrike">
              <a:latin typeface="Arial"/>
              <a:ea typeface="Arial"/>
              <a:cs typeface="Arial"/>
              <a:sym typeface="Arial"/>
            </a:endParaRPr>
          </a:p>
        </p:txBody>
      </p:sp>
      <p:grpSp>
        <p:nvGrpSpPr>
          <p:cNvPr id="299" name="Google Shape;299;p44"/>
          <p:cNvGrpSpPr/>
          <p:nvPr/>
        </p:nvGrpSpPr>
        <p:grpSpPr>
          <a:xfrm>
            <a:off x="1136880" y="4321800"/>
            <a:ext cx="717480" cy="270720"/>
            <a:chOff x="1136880" y="4321800"/>
            <a:chExt cx="717480" cy="270720"/>
          </a:xfrm>
        </p:grpSpPr>
        <p:sp>
          <p:nvSpPr>
            <p:cNvPr id="300" name="Google Shape;300;p44"/>
            <p:cNvSpPr/>
            <p:nvPr/>
          </p:nvSpPr>
          <p:spPr>
            <a:xfrm>
              <a:off x="1136880" y="4321800"/>
              <a:ext cx="205920" cy="270720"/>
            </a:xfrm>
            <a:custGeom>
              <a:rect b="b" l="l" r="r" t="t"/>
              <a:pathLst>
                <a:path extrusionOk="0" h="271145" w="206375">
                  <a:moveTo>
                    <a:pt x="104079" y="270815"/>
                  </a:moveTo>
                  <a:lnTo>
                    <a:pt x="61982" y="262505"/>
                  </a:lnTo>
                  <a:lnTo>
                    <a:pt x="28978" y="237573"/>
                  </a:lnTo>
                  <a:lnTo>
                    <a:pt x="7505" y="199065"/>
                  </a:lnTo>
                  <a:lnTo>
                    <a:pt x="0" y="150027"/>
                  </a:lnTo>
                  <a:lnTo>
                    <a:pt x="0" y="122876"/>
                  </a:lnTo>
                  <a:lnTo>
                    <a:pt x="7201" y="73034"/>
                  </a:lnTo>
                  <a:lnTo>
                    <a:pt x="28804" y="33851"/>
                  </a:lnTo>
                  <a:lnTo>
                    <a:pt x="62765" y="8462"/>
                  </a:lnTo>
                  <a:lnTo>
                    <a:pt x="107038" y="0"/>
                  </a:lnTo>
                  <a:lnTo>
                    <a:pt x="128331" y="1571"/>
                  </a:lnTo>
                  <a:lnTo>
                    <a:pt x="176743" y="25149"/>
                  </a:lnTo>
                  <a:lnTo>
                    <a:pt x="202377" y="73953"/>
                  </a:lnTo>
                  <a:lnTo>
                    <a:pt x="205896" y="95203"/>
                  </a:lnTo>
                  <a:lnTo>
                    <a:pt x="162211" y="95203"/>
                  </a:lnTo>
                  <a:lnTo>
                    <a:pt x="159594" y="81464"/>
                  </a:lnTo>
                  <a:lnTo>
                    <a:pt x="156010" y="69662"/>
                  </a:lnTo>
                  <a:lnTo>
                    <a:pt x="130251" y="41423"/>
                  </a:lnTo>
                  <a:lnTo>
                    <a:pt x="107038" y="37942"/>
                  </a:lnTo>
                  <a:lnTo>
                    <a:pt x="92511" y="39377"/>
                  </a:lnTo>
                  <a:lnTo>
                    <a:pt x="59958" y="60916"/>
                  </a:lnTo>
                  <a:lnTo>
                    <a:pt x="44865" y="104155"/>
                  </a:lnTo>
                  <a:lnTo>
                    <a:pt x="43859" y="122528"/>
                  </a:lnTo>
                  <a:lnTo>
                    <a:pt x="43859" y="148113"/>
                  </a:lnTo>
                  <a:lnTo>
                    <a:pt x="52132" y="195611"/>
                  </a:lnTo>
                  <a:lnTo>
                    <a:pt x="77298" y="226934"/>
                  </a:lnTo>
                  <a:lnTo>
                    <a:pt x="104079" y="233047"/>
                  </a:lnTo>
                  <a:lnTo>
                    <a:pt x="117802" y="232204"/>
                  </a:lnTo>
                  <a:lnTo>
                    <a:pt x="151104" y="211765"/>
                  </a:lnTo>
                  <a:lnTo>
                    <a:pt x="162298" y="176308"/>
                  </a:lnTo>
                  <a:lnTo>
                    <a:pt x="205983" y="176308"/>
                  </a:lnTo>
                  <a:lnTo>
                    <a:pt x="196280" y="215382"/>
                  </a:lnTo>
                  <a:lnTo>
                    <a:pt x="162771" y="256522"/>
                  </a:lnTo>
                  <a:lnTo>
                    <a:pt x="126526" y="269227"/>
                  </a:lnTo>
                  <a:lnTo>
                    <a:pt x="104079" y="270815"/>
                  </a:lnTo>
                  <a:close/>
                </a:path>
              </a:pathLst>
            </a:custGeom>
            <a:solidFill>
              <a:srgbClr val="000000"/>
            </a:solidFill>
            <a:ln>
              <a:noFill/>
            </a:ln>
          </p:spPr>
        </p:sp>
        <p:pic>
          <p:nvPicPr>
            <p:cNvPr id="301" name="Google Shape;301;p44"/>
            <p:cNvPicPr preferRelativeResize="0"/>
            <p:nvPr/>
          </p:nvPicPr>
          <p:blipFill rotWithShape="1">
            <a:blip r:embed="rId6">
              <a:alphaModFix/>
            </a:blip>
            <a:srcRect b="0" l="0" r="0" t="0"/>
            <a:stretch/>
          </p:blipFill>
          <p:spPr>
            <a:xfrm>
              <a:off x="1366200" y="4386960"/>
              <a:ext cx="181440" cy="205200"/>
            </a:xfrm>
            <a:prstGeom prst="rect">
              <a:avLst/>
            </a:prstGeom>
            <a:noFill/>
            <a:ln>
              <a:noFill/>
            </a:ln>
          </p:spPr>
        </p:pic>
        <p:pic>
          <p:nvPicPr>
            <p:cNvPr id="302" name="Google Shape;302;p44"/>
            <p:cNvPicPr preferRelativeResize="0"/>
            <p:nvPr/>
          </p:nvPicPr>
          <p:blipFill rotWithShape="1">
            <a:blip r:embed="rId15">
              <a:alphaModFix/>
            </a:blip>
            <a:srcRect b="0" l="0" r="0" t="0"/>
            <a:stretch/>
          </p:blipFill>
          <p:spPr>
            <a:xfrm>
              <a:off x="1567080" y="4344480"/>
              <a:ext cx="287280" cy="247680"/>
            </a:xfrm>
            <a:prstGeom prst="rect">
              <a:avLst/>
            </a:prstGeom>
            <a:noFill/>
            <a:ln>
              <a:noFill/>
            </a:ln>
          </p:spPr>
        </p:pic>
      </p:grpSp>
      <p:grpSp>
        <p:nvGrpSpPr>
          <p:cNvPr id="303" name="Google Shape;303;p44"/>
          <p:cNvGrpSpPr/>
          <p:nvPr/>
        </p:nvGrpSpPr>
        <p:grpSpPr>
          <a:xfrm>
            <a:off x="1954440" y="4321800"/>
            <a:ext cx="1229040" cy="341640"/>
            <a:chOff x="1954440" y="4321800"/>
            <a:chExt cx="1229040" cy="341640"/>
          </a:xfrm>
        </p:grpSpPr>
        <p:sp>
          <p:nvSpPr>
            <p:cNvPr id="304" name="Google Shape;304;p44"/>
            <p:cNvSpPr/>
            <p:nvPr/>
          </p:nvSpPr>
          <p:spPr>
            <a:xfrm>
              <a:off x="1954440" y="4321800"/>
              <a:ext cx="194760" cy="270720"/>
            </a:xfrm>
            <a:custGeom>
              <a:rect b="b" l="l" r="r" t="t"/>
              <a:pathLst>
                <a:path extrusionOk="0" h="271145" w="194944">
                  <a:moveTo>
                    <a:pt x="100946" y="270815"/>
                  </a:moveTo>
                  <a:lnTo>
                    <a:pt x="53519" y="261678"/>
                  </a:lnTo>
                  <a:lnTo>
                    <a:pt x="15229" y="234179"/>
                  </a:lnTo>
                  <a:lnTo>
                    <a:pt x="951" y="198755"/>
                  </a:lnTo>
                  <a:lnTo>
                    <a:pt x="0" y="183444"/>
                  </a:lnTo>
                  <a:lnTo>
                    <a:pt x="43859" y="183444"/>
                  </a:lnTo>
                  <a:lnTo>
                    <a:pt x="44925" y="196487"/>
                  </a:lnTo>
                  <a:lnTo>
                    <a:pt x="48123" y="207332"/>
                  </a:lnTo>
                  <a:lnTo>
                    <a:pt x="79495" y="230393"/>
                  </a:lnTo>
                  <a:lnTo>
                    <a:pt x="100946" y="233047"/>
                  </a:lnTo>
                  <a:lnTo>
                    <a:pt x="112461" y="232449"/>
                  </a:lnTo>
                  <a:lnTo>
                    <a:pt x="147264" y="212336"/>
                  </a:lnTo>
                  <a:lnTo>
                    <a:pt x="150375" y="198064"/>
                  </a:lnTo>
                  <a:lnTo>
                    <a:pt x="149723" y="190901"/>
                  </a:lnTo>
                  <a:lnTo>
                    <a:pt x="109045" y="158838"/>
                  </a:lnTo>
                  <a:lnTo>
                    <a:pt x="91983" y="153421"/>
                  </a:lnTo>
                  <a:lnTo>
                    <a:pt x="74121" y="147449"/>
                  </a:lnTo>
                  <a:lnTo>
                    <a:pt x="31241" y="124181"/>
                  </a:lnTo>
                  <a:lnTo>
                    <a:pt x="9458" y="89182"/>
                  </a:lnTo>
                  <a:lnTo>
                    <a:pt x="8006" y="74143"/>
                  </a:lnTo>
                  <a:lnTo>
                    <a:pt x="9583" y="58816"/>
                  </a:lnTo>
                  <a:lnTo>
                    <a:pt x="33242" y="21059"/>
                  </a:lnTo>
                  <a:lnTo>
                    <a:pt x="79908" y="1316"/>
                  </a:lnTo>
                  <a:lnTo>
                    <a:pt x="99380" y="0"/>
                  </a:lnTo>
                  <a:lnTo>
                    <a:pt x="120608" y="1566"/>
                  </a:lnTo>
                  <a:lnTo>
                    <a:pt x="169085" y="25062"/>
                  </a:lnTo>
                  <a:lnTo>
                    <a:pt x="192337" y="69281"/>
                  </a:lnTo>
                  <a:lnTo>
                    <a:pt x="193887" y="87023"/>
                  </a:lnTo>
                  <a:lnTo>
                    <a:pt x="150027" y="87023"/>
                  </a:lnTo>
                  <a:lnTo>
                    <a:pt x="149260" y="75628"/>
                  </a:lnTo>
                  <a:lnTo>
                    <a:pt x="146960" y="65724"/>
                  </a:lnTo>
                  <a:lnTo>
                    <a:pt x="111601" y="38719"/>
                  </a:lnTo>
                  <a:lnTo>
                    <a:pt x="99380" y="37942"/>
                  </a:lnTo>
                  <a:lnTo>
                    <a:pt x="87822" y="38583"/>
                  </a:lnTo>
                  <a:lnTo>
                    <a:pt x="54846" y="59741"/>
                  </a:lnTo>
                  <a:lnTo>
                    <a:pt x="52039" y="73795"/>
                  </a:lnTo>
                  <a:lnTo>
                    <a:pt x="52801" y="80175"/>
                  </a:lnTo>
                  <a:lnTo>
                    <a:pt x="92516" y="110067"/>
                  </a:lnTo>
                  <a:lnTo>
                    <a:pt x="127483" y="121119"/>
                  </a:lnTo>
                  <a:lnTo>
                    <a:pt x="145654" y="128728"/>
                  </a:lnTo>
                  <a:lnTo>
                    <a:pt x="182492" y="156908"/>
                  </a:lnTo>
                  <a:lnTo>
                    <a:pt x="194583" y="197716"/>
                  </a:lnTo>
                  <a:lnTo>
                    <a:pt x="192962" y="213647"/>
                  </a:lnTo>
                  <a:lnTo>
                    <a:pt x="168650" y="251061"/>
                  </a:lnTo>
                  <a:lnTo>
                    <a:pt x="120842" y="269581"/>
                  </a:lnTo>
                  <a:lnTo>
                    <a:pt x="100946" y="270815"/>
                  </a:lnTo>
                  <a:close/>
                </a:path>
              </a:pathLst>
            </a:custGeom>
            <a:solidFill>
              <a:srgbClr val="000000"/>
            </a:solidFill>
            <a:ln>
              <a:noFill/>
            </a:ln>
          </p:spPr>
        </p:sp>
        <p:pic>
          <p:nvPicPr>
            <p:cNvPr id="305" name="Google Shape;305;p44"/>
            <p:cNvPicPr preferRelativeResize="0"/>
            <p:nvPr/>
          </p:nvPicPr>
          <p:blipFill rotWithShape="1">
            <a:blip r:embed="rId16">
              <a:alphaModFix/>
            </a:blip>
            <a:srcRect b="0" l="0" r="0" t="0"/>
            <a:stretch/>
          </p:blipFill>
          <p:spPr>
            <a:xfrm>
              <a:off x="2171160" y="4386960"/>
              <a:ext cx="346320" cy="205200"/>
            </a:xfrm>
            <a:prstGeom prst="rect">
              <a:avLst/>
            </a:prstGeom>
            <a:noFill/>
            <a:ln>
              <a:noFill/>
            </a:ln>
          </p:spPr>
        </p:pic>
        <p:sp>
          <p:nvSpPr>
            <p:cNvPr id="306" name="Google Shape;306;p44"/>
            <p:cNvSpPr/>
            <p:nvPr/>
          </p:nvSpPr>
          <p:spPr>
            <a:xfrm>
              <a:off x="2541600" y="432180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5" y="2349"/>
                  </a:lnTo>
                  <a:lnTo>
                    <a:pt x="42119" y="7048"/>
                  </a:lnTo>
                  <a:lnTo>
                    <a:pt x="46412" y="11690"/>
                  </a:lnTo>
                  <a:lnTo>
                    <a:pt x="48558" y="17288"/>
                  </a:lnTo>
                  <a:lnTo>
                    <a:pt x="48558" y="30226"/>
                  </a:lnTo>
                  <a:lnTo>
                    <a:pt x="46412" y="35708"/>
                  </a:lnTo>
                  <a:lnTo>
                    <a:pt x="37825"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307" name="Google Shape;307;p44"/>
            <p:cNvPicPr preferRelativeResize="0"/>
            <p:nvPr/>
          </p:nvPicPr>
          <p:blipFill rotWithShape="1">
            <a:blip r:embed="rId17">
              <a:alphaModFix/>
            </a:blip>
            <a:srcRect b="0" l="0" r="0" t="0"/>
            <a:stretch/>
          </p:blipFill>
          <p:spPr>
            <a:xfrm>
              <a:off x="2630520" y="4386960"/>
              <a:ext cx="158040" cy="201960"/>
            </a:xfrm>
            <a:prstGeom prst="rect">
              <a:avLst/>
            </a:prstGeom>
            <a:noFill/>
            <a:ln>
              <a:noFill/>
            </a:ln>
          </p:spPr>
        </p:pic>
        <p:sp>
          <p:nvSpPr>
            <p:cNvPr id="308" name="Google Shape;308;p44"/>
            <p:cNvSpPr/>
            <p:nvPr/>
          </p:nvSpPr>
          <p:spPr>
            <a:xfrm>
              <a:off x="2823480" y="4386960"/>
              <a:ext cx="169200" cy="276480"/>
            </a:xfrm>
            <a:custGeom>
              <a:rect b="b" l="l" r="r" t="t"/>
              <a:pathLst>
                <a:path extrusionOk="0" h="276860" w="169544">
                  <a:moveTo>
                    <a:pt x="79191" y="205722"/>
                  </a:moveTo>
                  <a:lnTo>
                    <a:pt x="32932" y="189471"/>
                  </a:lnTo>
                  <a:lnTo>
                    <a:pt x="5330" y="144414"/>
                  </a:lnTo>
                  <a:lnTo>
                    <a:pt x="0" y="104949"/>
                  </a:lnTo>
                  <a:lnTo>
                    <a:pt x="0" y="101294"/>
                  </a:lnTo>
                  <a:lnTo>
                    <a:pt x="5308" y="60568"/>
                  </a:lnTo>
                  <a:lnTo>
                    <a:pt x="32840" y="15859"/>
                  </a:lnTo>
                  <a:lnTo>
                    <a:pt x="79539" y="0"/>
                  </a:lnTo>
                  <a:lnTo>
                    <a:pt x="96573" y="984"/>
                  </a:lnTo>
                  <a:lnTo>
                    <a:pt x="110519" y="3937"/>
                  </a:lnTo>
                  <a:lnTo>
                    <a:pt x="121375" y="8860"/>
                  </a:lnTo>
                  <a:lnTo>
                    <a:pt x="129142" y="15751"/>
                  </a:lnTo>
                  <a:lnTo>
                    <a:pt x="169347" y="15751"/>
                  </a:lnTo>
                  <a:lnTo>
                    <a:pt x="169347" y="37593"/>
                  </a:lnTo>
                  <a:lnTo>
                    <a:pt x="87371" y="37593"/>
                  </a:lnTo>
                  <a:lnTo>
                    <a:pt x="76531" y="38752"/>
                  </a:lnTo>
                  <a:lnTo>
                    <a:pt x="48662" y="65903"/>
                  </a:lnTo>
                  <a:lnTo>
                    <a:pt x="42641" y="101294"/>
                  </a:lnTo>
                  <a:lnTo>
                    <a:pt x="42641" y="104949"/>
                  </a:lnTo>
                  <a:lnTo>
                    <a:pt x="53258" y="149766"/>
                  </a:lnTo>
                  <a:lnTo>
                    <a:pt x="87023" y="167954"/>
                  </a:lnTo>
                  <a:lnTo>
                    <a:pt x="169347" y="167954"/>
                  </a:lnTo>
                  <a:lnTo>
                    <a:pt x="169347" y="192234"/>
                  </a:lnTo>
                  <a:lnTo>
                    <a:pt x="126705" y="192234"/>
                  </a:lnTo>
                  <a:lnTo>
                    <a:pt x="119428" y="198135"/>
                  </a:lnTo>
                  <a:lnTo>
                    <a:pt x="109083" y="202350"/>
                  </a:lnTo>
                  <a:lnTo>
                    <a:pt x="95671" y="204879"/>
                  </a:lnTo>
                  <a:lnTo>
                    <a:pt x="79191" y="205722"/>
                  </a:lnTo>
                  <a:close/>
                  <a:moveTo>
                    <a:pt x="169347" y="15751"/>
                  </a:moveTo>
                  <a:lnTo>
                    <a:pt x="129142" y="15751"/>
                  </a:lnTo>
                  <a:lnTo>
                    <a:pt x="130012" y="3480"/>
                  </a:lnTo>
                  <a:lnTo>
                    <a:pt x="169347" y="3480"/>
                  </a:lnTo>
                  <a:lnTo>
                    <a:pt x="169347" y="15751"/>
                  </a:lnTo>
                  <a:close/>
                  <a:moveTo>
                    <a:pt x="169347" y="167954"/>
                  </a:moveTo>
                  <a:lnTo>
                    <a:pt x="87023" y="167954"/>
                  </a:lnTo>
                  <a:lnTo>
                    <a:pt x="99782" y="166464"/>
                  </a:lnTo>
                  <a:lnTo>
                    <a:pt x="110649" y="161993"/>
                  </a:lnTo>
                  <a:lnTo>
                    <a:pt x="119624" y="154542"/>
                  </a:lnTo>
                  <a:lnTo>
                    <a:pt x="126705" y="144110"/>
                  </a:lnTo>
                  <a:lnTo>
                    <a:pt x="126705" y="60829"/>
                  </a:lnTo>
                  <a:lnTo>
                    <a:pt x="94632" y="38023"/>
                  </a:lnTo>
                  <a:lnTo>
                    <a:pt x="87371" y="37593"/>
                  </a:lnTo>
                  <a:lnTo>
                    <a:pt x="169347" y="37593"/>
                  </a:lnTo>
                  <a:lnTo>
                    <a:pt x="169347" y="167954"/>
                  </a:lnTo>
                  <a:close/>
                  <a:moveTo>
                    <a:pt x="157399" y="239661"/>
                  </a:moveTo>
                  <a:lnTo>
                    <a:pt x="81975" y="239661"/>
                  </a:lnTo>
                  <a:lnTo>
                    <a:pt x="91787" y="238954"/>
                  </a:lnTo>
                  <a:lnTo>
                    <a:pt x="100511" y="236833"/>
                  </a:lnTo>
                  <a:lnTo>
                    <a:pt x="125955" y="205113"/>
                  </a:lnTo>
                  <a:lnTo>
                    <a:pt x="126705" y="194583"/>
                  </a:lnTo>
                  <a:lnTo>
                    <a:pt x="126705" y="192234"/>
                  </a:lnTo>
                  <a:lnTo>
                    <a:pt x="169347" y="192234"/>
                  </a:lnTo>
                  <a:lnTo>
                    <a:pt x="169221" y="194583"/>
                  </a:lnTo>
                  <a:lnTo>
                    <a:pt x="167851" y="211748"/>
                  </a:lnTo>
                  <a:lnTo>
                    <a:pt x="163364" y="228261"/>
                  </a:lnTo>
                  <a:lnTo>
                    <a:pt x="157399" y="239661"/>
                  </a:lnTo>
                  <a:close/>
                  <a:moveTo>
                    <a:pt x="84412" y="276559"/>
                  </a:moveTo>
                  <a:lnTo>
                    <a:pt x="46470" y="268988"/>
                  </a:lnTo>
                  <a:lnTo>
                    <a:pt x="8006" y="238182"/>
                  </a:lnTo>
                  <a:lnTo>
                    <a:pt x="31676" y="211379"/>
                  </a:lnTo>
                  <a:lnTo>
                    <a:pt x="43500" y="223752"/>
                  </a:lnTo>
                  <a:lnTo>
                    <a:pt x="55825" y="232591"/>
                  </a:lnTo>
                  <a:lnTo>
                    <a:pt x="68650" y="237893"/>
                  </a:lnTo>
                  <a:lnTo>
                    <a:pt x="81975" y="239661"/>
                  </a:lnTo>
                  <a:lnTo>
                    <a:pt x="157399" y="239661"/>
                  </a:lnTo>
                  <a:lnTo>
                    <a:pt x="155885" y="242555"/>
                  </a:lnTo>
                  <a:lnTo>
                    <a:pt x="145415" y="254629"/>
                  </a:lnTo>
                  <a:lnTo>
                    <a:pt x="132661" y="264223"/>
                  </a:lnTo>
                  <a:lnTo>
                    <a:pt x="118242" y="271076"/>
                  </a:lnTo>
                  <a:lnTo>
                    <a:pt x="102159" y="275188"/>
                  </a:lnTo>
                  <a:lnTo>
                    <a:pt x="84412" y="276559"/>
                  </a:lnTo>
                  <a:close/>
                </a:path>
              </a:pathLst>
            </a:custGeom>
            <a:solidFill>
              <a:srgbClr val="000000"/>
            </a:solidFill>
            <a:ln>
              <a:noFill/>
            </a:ln>
          </p:spPr>
        </p:sp>
        <p:pic>
          <p:nvPicPr>
            <p:cNvPr id="309" name="Google Shape;309;p44"/>
            <p:cNvPicPr preferRelativeResize="0"/>
            <p:nvPr/>
          </p:nvPicPr>
          <p:blipFill rotWithShape="1">
            <a:blip r:embed="rId5">
              <a:alphaModFix/>
            </a:blip>
            <a:srcRect b="0" l="0" r="0" t="0"/>
            <a:stretch/>
          </p:blipFill>
          <p:spPr>
            <a:xfrm>
              <a:off x="3023640" y="4386960"/>
              <a:ext cx="159840" cy="205200"/>
            </a:xfrm>
            <a:prstGeom prst="rect">
              <a:avLst/>
            </a:prstGeom>
            <a:noFill/>
            <a:ln>
              <a:noFill/>
            </a:ln>
          </p:spPr>
        </p:pic>
      </p:grpSp>
      <p:sp>
        <p:nvSpPr>
          <p:cNvPr id="310" name="Google Shape;310;p44"/>
          <p:cNvSpPr/>
          <p:nvPr/>
        </p:nvSpPr>
        <p:spPr>
          <a:xfrm>
            <a:off x="1103400" y="4219920"/>
            <a:ext cx="8579880" cy="1298160"/>
          </a:xfrm>
          <a:prstGeom prst="rect">
            <a:avLst/>
          </a:prstGeom>
          <a:noFill/>
          <a:ln>
            <a:noFill/>
          </a:ln>
        </p:spPr>
        <p:txBody>
          <a:bodyPr anchorCtr="0" anchor="t" bIns="0" lIns="0" spcFirstLastPara="1" rIns="0" wrap="square" tIns="30600">
            <a:noAutofit/>
          </a:bodyPr>
          <a:lstStyle/>
          <a:p>
            <a:pPr indent="208044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IoT-driven predictive maintenance helps prevent equipment failures, reducing downtime and maintenance costs.</a:t>
            </a:r>
            <a:endParaRPr b="0" i="0" sz="2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p:nvPr/>
        </p:nvSpPr>
        <p:spPr>
          <a:xfrm>
            <a:off x="644400" y="1276200"/>
            <a:ext cx="43920" cy="108720"/>
          </a:xfrm>
          <a:custGeom>
            <a:rect b="b" l="l" r="r" t="t"/>
            <a:pathLst>
              <a:path extrusionOk="0" h="109219" w="44450">
                <a:moveTo>
                  <a:pt x="0" y="0"/>
                </a:moveTo>
                <a:lnTo>
                  <a:pt x="44033" y="0"/>
                </a:lnTo>
                <a:lnTo>
                  <a:pt x="44033" y="109220"/>
                </a:lnTo>
                <a:lnTo>
                  <a:pt x="0" y="109220"/>
                </a:lnTo>
                <a:lnTo>
                  <a:pt x="0" y="0"/>
                </a:lnTo>
                <a:close/>
              </a:path>
            </a:pathLst>
          </a:custGeom>
          <a:solidFill>
            <a:srgbClr val="000000"/>
          </a:solidFill>
          <a:ln>
            <a:noFill/>
          </a:ln>
        </p:spPr>
      </p:sp>
      <p:grpSp>
        <p:nvGrpSpPr>
          <p:cNvPr id="316" name="Google Shape;316;p45"/>
          <p:cNvGrpSpPr/>
          <p:nvPr/>
        </p:nvGrpSpPr>
        <p:grpSpPr>
          <a:xfrm>
            <a:off x="644400" y="1262880"/>
            <a:ext cx="1690560" cy="280800"/>
            <a:chOff x="644400" y="1262880"/>
            <a:chExt cx="1690560" cy="280800"/>
          </a:xfrm>
        </p:grpSpPr>
        <p:sp>
          <p:nvSpPr>
            <p:cNvPr id="317" name="Google Shape;317;p45"/>
            <p:cNvSpPr/>
            <p:nvPr/>
          </p:nvSpPr>
          <p:spPr>
            <a:xfrm>
              <a:off x="644400" y="1276200"/>
              <a:ext cx="205560" cy="263880"/>
            </a:xfrm>
            <a:custGeom>
              <a:rect b="b" l="l" r="r" t="t"/>
              <a:pathLst>
                <a:path extrusionOk="0" h="264159" w="205740">
                  <a:moveTo>
                    <a:pt x="205193" y="0"/>
                  </a:moveTo>
                  <a:lnTo>
                    <a:pt x="161340" y="0"/>
                  </a:lnTo>
                  <a:lnTo>
                    <a:pt x="161340" y="109220"/>
                  </a:lnTo>
                  <a:lnTo>
                    <a:pt x="0" y="109220"/>
                  </a:lnTo>
                  <a:lnTo>
                    <a:pt x="0" y="147320"/>
                  </a:lnTo>
                  <a:lnTo>
                    <a:pt x="0" y="264160"/>
                  </a:lnTo>
                  <a:lnTo>
                    <a:pt x="44030" y="264160"/>
                  </a:lnTo>
                  <a:lnTo>
                    <a:pt x="44030" y="147320"/>
                  </a:lnTo>
                  <a:lnTo>
                    <a:pt x="161340" y="147320"/>
                  </a:lnTo>
                  <a:lnTo>
                    <a:pt x="161340" y="264160"/>
                  </a:lnTo>
                  <a:lnTo>
                    <a:pt x="205193" y="264160"/>
                  </a:lnTo>
                  <a:lnTo>
                    <a:pt x="205193" y="147320"/>
                  </a:lnTo>
                  <a:lnTo>
                    <a:pt x="205193" y="109220"/>
                  </a:lnTo>
                  <a:lnTo>
                    <a:pt x="205193" y="0"/>
                  </a:lnTo>
                  <a:close/>
                </a:path>
              </a:pathLst>
            </a:custGeom>
            <a:solidFill>
              <a:srgbClr val="000000"/>
            </a:solidFill>
            <a:ln>
              <a:noFill/>
            </a:ln>
          </p:spPr>
        </p:sp>
        <p:pic>
          <p:nvPicPr>
            <p:cNvPr id="318" name="Google Shape;318;p45"/>
            <p:cNvPicPr preferRelativeResize="0"/>
            <p:nvPr/>
          </p:nvPicPr>
          <p:blipFill rotWithShape="1">
            <a:blip r:embed="rId3">
              <a:alphaModFix/>
            </a:blip>
            <a:srcRect b="0" l="0" r="0" t="0"/>
            <a:stretch/>
          </p:blipFill>
          <p:spPr>
            <a:xfrm>
              <a:off x="887400" y="1338480"/>
              <a:ext cx="169920" cy="205200"/>
            </a:xfrm>
            <a:prstGeom prst="rect">
              <a:avLst/>
            </a:prstGeom>
            <a:noFill/>
            <a:ln>
              <a:noFill/>
            </a:ln>
          </p:spPr>
        </p:pic>
        <p:pic>
          <p:nvPicPr>
            <p:cNvPr id="319" name="Google Shape;319;p45"/>
            <p:cNvPicPr preferRelativeResize="0"/>
            <p:nvPr/>
          </p:nvPicPr>
          <p:blipFill rotWithShape="1">
            <a:blip r:embed="rId4">
              <a:alphaModFix/>
            </a:blip>
            <a:srcRect b="0" l="0" r="0" t="0"/>
            <a:stretch/>
          </p:blipFill>
          <p:spPr>
            <a:xfrm>
              <a:off x="1079280" y="1338480"/>
              <a:ext cx="165600" cy="205200"/>
            </a:xfrm>
            <a:prstGeom prst="rect">
              <a:avLst/>
            </a:prstGeom>
            <a:noFill/>
            <a:ln>
              <a:noFill/>
            </a:ln>
          </p:spPr>
        </p:pic>
        <p:sp>
          <p:nvSpPr>
            <p:cNvPr id="320" name="Google Shape;320;p45"/>
            <p:cNvSpPr/>
            <p:nvPr/>
          </p:nvSpPr>
          <p:spPr>
            <a:xfrm>
              <a:off x="1276920" y="1262880"/>
              <a:ext cx="42840" cy="277920"/>
            </a:xfrm>
            <a:custGeom>
              <a:rect b="b" l="l" r="r" t="t"/>
              <a:pathLst>
                <a:path extrusionOk="0" h="278130" w="43180">
                  <a:moveTo>
                    <a:pt x="42815" y="277777"/>
                  </a:moveTo>
                  <a:lnTo>
                    <a:pt x="0" y="277777"/>
                  </a:lnTo>
                  <a:lnTo>
                    <a:pt x="0" y="0"/>
                  </a:lnTo>
                  <a:lnTo>
                    <a:pt x="42815" y="0"/>
                  </a:lnTo>
                  <a:lnTo>
                    <a:pt x="42815" y="277777"/>
                  </a:lnTo>
                  <a:close/>
                </a:path>
              </a:pathLst>
            </a:custGeom>
            <a:solidFill>
              <a:srgbClr val="000000"/>
            </a:solidFill>
            <a:ln>
              <a:noFill/>
            </a:ln>
          </p:spPr>
        </p:sp>
        <p:pic>
          <p:nvPicPr>
            <p:cNvPr id="321" name="Google Shape;321;p45"/>
            <p:cNvPicPr preferRelativeResize="0"/>
            <p:nvPr/>
          </p:nvPicPr>
          <p:blipFill rotWithShape="1">
            <a:blip r:embed="rId5">
              <a:alphaModFix/>
            </a:blip>
            <a:srcRect b="0" l="0" r="0" t="0"/>
            <a:stretch/>
          </p:blipFill>
          <p:spPr>
            <a:xfrm>
              <a:off x="1340640" y="1296000"/>
              <a:ext cx="112680" cy="247680"/>
            </a:xfrm>
            <a:prstGeom prst="rect">
              <a:avLst/>
            </a:prstGeom>
            <a:noFill/>
            <a:ln>
              <a:noFill/>
            </a:ln>
          </p:spPr>
        </p:pic>
        <p:sp>
          <p:nvSpPr>
            <p:cNvPr id="322" name="Google Shape;322;p45"/>
            <p:cNvSpPr/>
            <p:nvPr/>
          </p:nvSpPr>
          <p:spPr>
            <a:xfrm>
              <a:off x="1474920" y="1262880"/>
              <a:ext cx="158400" cy="277920"/>
            </a:xfrm>
            <a:custGeom>
              <a:rect b="b" l="l" r="r" t="t"/>
              <a:pathLst>
                <a:path extrusionOk="0" h="278130" w="158750">
                  <a:moveTo>
                    <a:pt x="158556" y="277777"/>
                  </a:moveTo>
                  <a:lnTo>
                    <a:pt x="115740" y="277777"/>
                  </a:lnTo>
                  <a:lnTo>
                    <a:pt x="115740" y="148809"/>
                  </a:lnTo>
                  <a:lnTo>
                    <a:pt x="115234" y="139601"/>
                  </a:lnTo>
                  <a:lnTo>
                    <a:pt x="83368" y="113130"/>
                  </a:lnTo>
                  <a:lnTo>
                    <a:pt x="76651" y="113597"/>
                  </a:lnTo>
                  <a:lnTo>
                    <a:pt x="42641" y="139236"/>
                  </a:lnTo>
                  <a:lnTo>
                    <a:pt x="42641" y="277777"/>
                  </a:lnTo>
                  <a:lnTo>
                    <a:pt x="0" y="277777"/>
                  </a:lnTo>
                  <a:lnTo>
                    <a:pt x="0" y="0"/>
                  </a:lnTo>
                  <a:lnTo>
                    <a:pt x="42641" y="0"/>
                  </a:lnTo>
                  <a:lnTo>
                    <a:pt x="42641" y="92157"/>
                  </a:lnTo>
                  <a:lnTo>
                    <a:pt x="50941" y="84885"/>
                  </a:lnTo>
                  <a:lnTo>
                    <a:pt x="62090" y="79691"/>
                  </a:lnTo>
                  <a:lnTo>
                    <a:pt x="76090" y="76574"/>
                  </a:lnTo>
                  <a:lnTo>
                    <a:pt x="92940" y="75536"/>
                  </a:lnTo>
                  <a:lnTo>
                    <a:pt x="107076" y="76596"/>
                  </a:lnTo>
                  <a:lnTo>
                    <a:pt x="148358" y="102355"/>
                  </a:lnTo>
                  <a:lnTo>
                    <a:pt x="158556" y="148287"/>
                  </a:lnTo>
                  <a:lnTo>
                    <a:pt x="158556" y="277777"/>
                  </a:lnTo>
                  <a:close/>
                </a:path>
              </a:pathLst>
            </a:custGeom>
            <a:solidFill>
              <a:srgbClr val="000000"/>
            </a:solidFill>
            <a:ln>
              <a:noFill/>
            </a:ln>
          </p:spPr>
        </p:sp>
        <p:pic>
          <p:nvPicPr>
            <p:cNvPr id="323" name="Google Shape;323;p45"/>
            <p:cNvPicPr preferRelativeResize="0"/>
            <p:nvPr/>
          </p:nvPicPr>
          <p:blipFill rotWithShape="1">
            <a:blip r:embed="rId6">
              <a:alphaModFix/>
            </a:blip>
            <a:srcRect b="0" l="0" r="0" t="0"/>
            <a:stretch/>
          </p:blipFill>
          <p:spPr>
            <a:xfrm>
              <a:off x="1666800" y="1338480"/>
              <a:ext cx="169200" cy="205200"/>
            </a:xfrm>
            <a:prstGeom prst="rect">
              <a:avLst/>
            </a:prstGeom>
            <a:noFill/>
            <a:ln>
              <a:noFill/>
            </a:ln>
          </p:spPr>
        </p:pic>
        <p:pic>
          <p:nvPicPr>
            <p:cNvPr id="324" name="Google Shape;324;p45"/>
            <p:cNvPicPr preferRelativeResize="0"/>
            <p:nvPr/>
          </p:nvPicPr>
          <p:blipFill rotWithShape="1">
            <a:blip r:embed="rId7">
              <a:alphaModFix/>
            </a:blip>
            <a:srcRect b="0" l="0" r="0" t="0"/>
            <a:stretch/>
          </p:blipFill>
          <p:spPr>
            <a:xfrm>
              <a:off x="1859040" y="1338480"/>
              <a:ext cx="165600" cy="205200"/>
            </a:xfrm>
            <a:prstGeom prst="rect">
              <a:avLst/>
            </a:prstGeom>
            <a:noFill/>
            <a:ln>
              <a:noFill/>
            </a:ln>
          </p:spPr>
        </p:pic>
        <p:pic>
          <p:nvPicPr>
            <p:cNvPr id="325" name="Google Shape;325;p45"/>
            <p:cNvPicPr preferRelativeResize="0"/>
            <p:nvPr/>
          </p:nvPicPr>
          <p:blipFill rotWithShape="1">
            <a:blip r:embed="rId8">
              <a:alphaModFix/>
            </a:blip>
            <a:srcRect b="0" l="0" r="0" t="0"/>
            <a:stretch/>
          </p:blipFill>
          <p:spPr>
            <a:xfrm>
              <a:off x="2054160" y="1338480"/>
              <a:ext cx="280800" cy="205200"/>
            </a:xfrm>
            <a:prstGeom prst="rect">
              <a:avLst/>
            </a:prstGeom>
            <a:noFill/>
            <a:ln>
              <a:noFill/>
            </a:ln>
          </p:spPr>
        </p:pic>
      </p:grpSp>
      <p:pic>
        <p:nvPicPr>
          <p:cNvPr id="326" name="Google Shape;326;p45"/>
          <p:cNvPicPr preferRelativeResize="0"/>
          <p:nvPr/>
        </p:nvPicPr>
        <p:blipFill rotWithShape="1">
          <a:blip r:embed="rId9">
            <a:alphaModFix/>
          </a:blip>
          <a:srcRect b="0" l="0" r="0" t="0"/>
          <a:stretch/>
        </p:blipFill>
        <p:spPr>
          <a:xfrm>
            <a:off x="2430000" y="1262880"/>
            <a:ext cx="2365560" cy="280800"/>
          </a:xfrm>
          <a:prstGeom prst="rect">
            <a:avLst/>
          </a:prstGeom>
          <a:noFill/>
          <a:ln>
            <a:noFill/>
          </a:ln>
        </p:spPr>
      </p:pic>
      <p:grpSp>
        <p:nvGrpSpPr>
          <p:cNvPr id="327" name="Google Shape;327;p45"/>
          <p:cNvGrpSpPr/>
          <p:nvPr/>
        </p:nvGrpSpPr>
        <p:grpSpPr>
          <a:xfrm>
            <a:off x="644400" y="3126960"/>
            <a:ext cx="2231280" cy="281160"/>
            <a:chOff x="644400" y="3126960"/>
            <a:chExt cx="2231280" cy="281160"/>
          </a:xfrm>
        </p:grpSpPr>
        <p:sp>
          <p:nvSpPr>
            <p:cNvPr id="328" name="Google Shape;328;p45"/>
            <p:cNvSpPr/>
            <p:nvPr/>
          </p:nvSpPr>
          <p:spPr>
            <a:xfrm>
              <a:off x="644400" y="3140640"/>
              <a:ext cx="171000" cy="263880"/>
            </a:xfrm>
            <a:custGeom>
              <a:rect b="b" l="l" r="r" t="t"/>
              <a:pathLst>
                <a:path extrusionOk="0" h="264160" w="171450">
                  <a:moveTo>
                    <a:pt x="171424" y="226060"/>
                  </a:moveTo>
                  <a:lnTo>
                    <a:pt x="44030" y="226060"/>
                  </a:lnTo>
                  <a:lnTo>
                    <a:pt x="44030" y="147320"/>
                  </a:lnTo>
                  <a:lnTo>
                    <a:pt x="153682" y="147320"/>
                  </a:lnTo>
                  <a:lnTo>
                    <a:pt x="153682" y="109220"/>
                  </a:lnTo>
                  <a:lnTo>
                    <a:pt x="44030" y="109220"/>
                  </a:lnTo>
                  <a:lnTo>
                    <a:pt x="44030" y="38100"/>
                  </a:lnTo>
                  <a:lnTo>
                    <a:pt x="169684" y="38100"/>
                  </a:lnTo>
                  <a:lnTo>
                    <a:pt x="169684" y="0"/>
                  </a:lnTo>
                  <a:lnTo>
                    <a:pt x="0" y="0"/>
                  </a:lnTo>
                  <a:lnTo>
                    <a:pt x="0" y="38100"/>
                  </a:lnTo>
                  <a:lnTo>
                    <a:pt x="0" y="109220"/>
                  </a:lnTo>
                  <a:lnTo>
                    <a:pt x="0" y="147320"/>
                  </a:lnTo>
                  <a:lnTo>
                    <a:pt x="0" y="226060"/>
                  </a:lnTo>
                  <a:lnTo>
                    <a:pt x="0" y="264160"/>
                  </a:lnTo>
                  <a:lnTo>
                    <a:pt x="171424" y="264160"/>
                  </a:lnTo>
                  <a:lnTo>
                    <a:pt x="171424" y="226060"/>
                  </a:lnTo>
                  <a:close/>
                </a:path>
              </a:pathLst>
            </a:custGeom>
            <a:solidFill>
              <a:srgbClr val="000000"/>
            </a:solidFill>
            <a:ln>
              <a:noFill/>
            </a:ln>
          </p:spPr>
        </p:sp>
        <p:pic>
          <p:nvPicPr>
            <p:cNvPr id="329" name="Google Shape;329;p45"/>
            <p:cNvPicPr preferRelativeResize="0"/>
            <p:nvPr/>
          </p:nvPicPr>
          <p:blipFill rotWithShape="1">
            <a:blip r:embed="rId10">
              <a:alphaModFix/>
            </a:blip>
            <a:srcRect b="0" l="0" r="0" t="0"/>
            <a:stretch/>
          </p:blipFill>
          <p:spPr>
            <a:xfrm>
              <a:off x="839880" y="3202560"/>
              <a:ext cx="158040" cy="201960"/>
            </a:xfrm>
            <a:prstGeom prst="rect">
              <a:avLst/>
            </a:prstGeom>
            <a:noFill/>
            <a:ln>
              <a:noFill/>
            </a:ln>
          </p:spPr>
        </p:pic>
        <p:pic>
          <p:nvPicPr>
            <p:cNvPr id="330" name="Google Shape;330;p45"/>
            <p:cNvPicPr preferRelativeResize="0"/>
            <p:nvPr/>
          </p:nvPicPr>
          <p:blipFill rotWithShape="1">
            <a:blip r:embed="rId11">
              <a:alphaModFix/>
            </a:blip>
            <a:srcRect b="0" l="0" r="0" t="0"/>
            <a:stretch/>
          </p:blipFill>
          <p:spPr>
            <a:xfrm>
              <a:off x="1019520" y="3206160"/>
              <a:ext cx="174960" cy="198360"/>
            </a:xfrm>
            <a:prstGeom prst="rect">
              <a:avLst/>
            </a:prstGeom>
            <a:noFill/>
            <a:ln>
              <a:noFill/>
            </a:ln>
          </p:spPr>
        </p:pic>
        <p:sp>
          <p:nvSpPr>
            <p:cNvPr id="331" name="Google Shape;331;p45"/>
            <p:cNvSpPr/>
            <p:nvPr/>
          </p:nvSpPr>
          <p:spPr>
            <a:xfrm>
              <a:off x="1218960" y="3137400"/>
              <a:ext cx="48600" cy="267120"/>
            </a:xfrm>
            <a:custGeom>
              <a:rect b="b" l="l" r="r" t="t"/>
              <a:pathLst>
                <a:path extrusionOk="0" h="267335" w="48894">
                  <a:moveTo>
                    <a:pt x="31850" y="47166"/>
                  </a:moveTo>
                  <a:lnTo>
                    <a:pt x="16360" y="47166"/>
                  </a:lnTo>
                  <a:lnTo>
                    <a:pt x="10355" y="44874"/>
                  </a:lnTo>
                  <a:lnTo>
                    <a:pt x="6178" y="40291"/>
                  </a:lnTo>
                  <a:lnTo>
                    <a:pt x="2059" y="35650"/>
                  </a:lnTo>
                  <a:lnTo>
                    <a:pt x="21" y="30226"/>
                  </a:lnTo>
                  <a:lnTo>
                    <a:pt x="0" y="17288"/>
                  </a:lnTo>
                  <a:lnTo>
                    <a:pt x="2059" y="11690"/>
                  </a:lnTo>
                  <a:lnTo>
                    <a:pt x="10355" y="2349"/>
                  </a:lnTo>
                  <a:lnTo>
                    <a:pt x="16360" y="0"/>
                  </a:lnTo>
                  <a:lnTo>
                    <a:pt x="31850" y="0"/>
                  </a:lnTo>
                  <a:lnTo>
                    <a:pt x="37826" y="2349"/>
                  </a:lnTo>
                  <a:lnTo>
                    <a:pt x="42119" y="7048"/>
                  </a:lnTo>
                  <a:lnTo>
                    <a:pt x="46412" y="11690"/>
                  </a:lnTo>
                  <a:lnTo>
                    <a:pt x="48558" y="17288"/>
                  </a:lnTo>
                  <a:lnTo>
                    <a:pt x="48558" y="30226"/>
                  </a:lnTo>
                  <a:lnTo>
                    <a:pt x="46412" y="35708"/>
                  </a:lnTo>
                  <a:lnTo>
                    <a:pt x="37826" y="44874"/>
                  </a:lnTo>
                  <a:lnTo>
                    <a:pt x="31850" y="47166"/>
                  </a:lnTo>
                  <a:close/>
                  <a:moveTo>
                    <a:pt x="45252" y="267334"/>
                  </a:moveTo>
                  <a:lnTo>
                    <a:pt x="2436" y="267334"/>
                  </a:lnTo>
                  <a:lnTo>
                    <a:pt x="2436" y="68574"/>
                  </a:lnTo>
                  <a:lnTo>
                    <a:pt x="45252" y="68574"/>
                  </a:lnTo>
                  <a:lnTo>
                    <a:pt x="45252" y="267334"/>
                  </a:lnTo>
                  <a:close/>
                </a:path>
              </a:pathLst>
            </a:custGeom>
            <a:solidFill>
              <a:srgbClr val="000000"/>
            </a:solidFill>
            <a:ln>
              <a:noFill/>
            </a:ln>
          </p:spPr>
        </p:sp>
        <p:pic>
          <p:nvPicPr>
            <p:cNvPr id="332" name="Google Shape;332;p45"/>
            <p:cNvPicPr preferRelativeResize="0"/>
            <p:nvPr/>
          </p:nvPicPr>
          <p:blipFill rotWithShape="1">
            <a:blip r:embed="rId12">
              <a:alphaModFix/>
            </a:blip>
            <a:srcRect b="0" l="0" r="0" t="0"/>
            <a:stretch/>
          </p:blipFill>
          <p:spPr>
            <a:xfrm>
              <a:off x="1307880" y="3202560"/>
              <a:ext cx="291960" cy="205200"/>
            </a:xfrm>
            <a:prstGeom prst="rect">
              <a:avLst/>
            </a:prstGeom>
            <a:noFill/>
            <a:ln>
              <a:noFill/>
            </a:ln>
          </p:spPr>
        </p:pic>
        <p:pic>
          <p:nvPicPr>
            <p:cNvPr id="333" name="Google Shape;333;p45"/>
            <p:cNvPicPr preferRelativeResize="0"/>
            <p:nvPr/>
          </p:nvPicPr>
          <p:blipFill rotWithShape="1">
            <a:blip r:embed="rId13">
              <a:alphaModFix/>
            </a:blip>
            <a:srcRect b="0" l="0" r="0" t="0"/>
            <a:stretch/>
          </p:blipFill>
          <p:spPr>
            <a:xfrm>
              <a:off x="1627200" y="3202560"/>
              <a:ext cx="158040" cy="201960"/>
            </a:xfrm>
            <a:prstGeom prst="rect">
              <a:avLst/>
            </a:prstGeom>
            <a:noFill/>
            <a:ln>
              <a:noFill/>
            </a:ln>
          </p:spPr>
        </p:pic>
        <p:sp>
          <p:nvSpPr>
            <p:cNvPr id="334" name="Google Shape;334;p45"/>
            <p:cNvSpPr/>
            <p:nvPr/>
          </p:nvSpPr>
          <p:spPr>
            <a:xfrm>
              <a:off x="1827360" y="3202560"/>
              <a:ext cx="274680" cy="202320"/>
            </a:xfrm>
            <a:custGeom>
              <a:rect b="b" l="l" r="r" t="t"/>
              <a:pathLst>
                <a:path extrusionOk="0" h="202564" w="274955">
                  <a:moveTo>
                    <a:pt x="274644" y="202241"/>
                  </a:moveTo>
                  <a:lnTo>
                    <a:pt x="231829" y="202241"/>
                  </a:lnTo>
                  <a:lnTo>
                    <a:pt x="231829" y="72925"/>
                  </a:lnTo>
                  <a:lnTo>
                    <a:pt x="231253" y="63233"/>
                  </a:lnTo>
                  <a:lnTo>
                    <a:pt x="196846" y="37593"/>
                  </a:lnTo>
                  <a:lnTo>
                    <a:pt x="188698" y="38230"/>
                  </a:lnTo>
                  <a:lnTo>
                    <a:pt x="159850" y="65365"/>
                  </a:lnTo>
                  <a:lnTo>
                    <a:pt x="158556" y="72316"/>
                  </a:lnTo>
                  <a:lnTo>
                    <a:pt x="158556" y="202241"/>
                  </a:lnTo>
                  <a:lnTo>
                    <a:pt x="115914" y="202241"/>
                  </a:lnTo>
                  <a:lnTo>
                    <a:pt x="115914" y="73099"/>
                  </a:lnTo>
                  <a:lnTo>
                    <a:pt x="115332" y="64000"/>
                  </a:lnTo>
                  <a:lnTo>
                    <a:pt x="80931" y="37593"/>
                  </a:lnTo>
                  <a:lnTo>
                    <a:pt x="67943" y="39002"/>
                  </a:lnTo>
                  <a:lnTo>
                    <a:pt x="57261" y="43228"/>
                  </a:lnTo>
                  <a:lnTo>
                    <a:pt x="48885" y="50272"/>
                  </a:lnTo>
                  <a:lnTo>
                    <a:pt x="42815" y="60132"/>
                  </a:lnTo>
                  <a:lnTo>
                    <a:pt x="42815" y="202241"/>
                  </a:lnTo>
                  <a:lnTo>
                    <a:pt x="0" y="202241"/>
                  </a:lnTo>
                  <a:lnTo>
                    <a:pt x="0" y="3480"/>
                  </a:lnTo>
                  <a:lnTo>
                    <a:pt x="40900" y="3480"/>
                  </a:lnTo>
                  <a:lnTo>
                    <a:pt x="41335" y="15664"/>
                  </a:lnTo>
                  <a:lnTo>
                    <a:pt x="49521" y="8811"/>
                  </a:lnTo>
                  <a:lnTo>
                    <a:pt x="60763" y="3916"/>
                  </a:lnTo>
                  <a:lnTo>
                    <a:pt x="75062" y="979"/>
                  </a:lnTo>
                  <a:lnTo>
                    <a:pt x="92418" y="0"/>
                  </a:lnTo>
                  <a:lnTo>
                    <a:pt x="101838" y="494"/>
                  </a:lnTo>
                  <a:lnTo>
                    <a:pt x="140020" y="16164"/>
                  </a:lnTo>
                  <a:lnTo>
                    <a:pt x="147243" y="25062"/>
                  </a:lnTo>
                  <a:lnTo>
                    <a:pt x="150419" y="21380"/>
                  </a:lnTo>
                  <a:lnTo>
                    <a:pt x="185881" y="2240"/>
                  </a:lnTo>
                  <a:lnTo>
                    <a:pt x="206244" y="0"/>
                  </a:lnTo>
                  <a:lnTo>
                    <a:pt x="221566" y="1109"/>
                  </a:lnTo>
                  <a:lnTo>
                    <a:pt x="256631" y="17752"/>
                  </a:lnTo>
                  <a:lnTo>
                    <a:pt x="273519" y="55607"/>
                  </a:lnTo>
                  <a:lnTo>
                    <a:pt x="274644" y="73273"/>
                  </a:lnTo>
                  <a:lnTo>
                    <a:pt x="274644" y="202241"/>
                  </a:lnTo>
                  <a:close/>
                </a:path>
              </a:pathLst>
            </a:custGeom>
            <a:solidFill>
              <a:srgbClr val="000000"/>
            </a:solidFill>
            <a:ln>
              <a:noFill/>
            </a:ln>
          </p:spPr>
        </p:sp>
        <p:pic>
          <p:nvPicPr>
            <p:cNvPr id="335" name="Google Shape;335;p45"/>
            <p:cNvPicPr preferRelativeResize="0"/>
            <p:nvPr/>
          </p:nvPicPr>
          <p:blipFill rotWithShape="1">
            <a:blip r:embed="rId14">
              <a:alphaModFix/>
            </a:blip>
            <a:srcRect b="0" l="0" r="0" t="0"/>
            <a:stretch/>
          </p:blipFill>
          <p:spPr>
            <a:xfrm>
              <a:off x="2131200" y="3202560"/>
              <a:ext cx="169920" cy="205200"/>
            </a:xfrm>
            <a:prstGeom prst="rect">
              <a:avLst/>
            </a:prstGeom>
            <a:noFill/>
            <a:ln>
              <a:noFill/>
            </a:ln>
          </p:spPr>
        </p:pic>
        <p:pic>
          <p:nvPicPr>
            <p:cNvPr id="336" name="Google Shape;336;p45"/>
            <p:cNvPicPr preferRelativeResize="0"/>
            <p:nvPr/>
          </p:nvPicPr>
          <p:blipFill rotWithShape="1">
            <a:blip r:embed="rId15">
              <a:alphaModFix/>
            </a:blip>
            <a:srcRect b="0" l="0" r="0" t="0"/>
            <a:stretch/>
          </p:blipFill>
          <p:spPr>
            <a:xfrm>
              <a:off x="2329200" y="3160440"/>
              <a:ext cx="471960" cy="247680"/>
            </a:xfrm>
            <a:prstGeom prst="rect">
              <a:avLst/>
            </a:prstGeom>
            <a:noFill/>
            <a:ln>
              <a:noFill/>
            </a:ln>
          </p:spPr>
        </p:pic>
        <p:sp>
          <p:nvSpPr>
            <p:cNvPr id="337" name="Google Shape;337;p45"/>
            <p:cNvSpPr/>
            <p:nvPr/>
          </p:nvSpPr>
          <p:spPr>
            <a:xfrm>
              <a:off x="2832840" y="3126960"/>
              <a:ext cx="42840" cy="277920"/>
            </a:xfrm>
            <a:custGeom>
              <a:rect b="b" l="l" r="r" t="t"/>
              <a:pathLst>
                <a:path extrusionOk="0" h="278129" w="43180">
                  <a:moveTo>
                    <a:pt x="42815" y="277777"/>
                  </a:moveTo>
                  <a:lnTo>
                    <a:pt x="0" y="277777"/>
                  </a:lnTo>
                  <a:lnTo>
                    <a:pt x="0" y="0"/>
                  </a:lnTo>
                  <a:lnTo>
                    <a:pt x="42815" y="0"/>
                  </a:lnTo>
                  <a:lnTo>
                    <a:pt x="42815" y="277777"/>
                  </a:lnTo>
                  <a:close/>
                </a:path>
              </a:pathLst>
            </a:custGeom>
            <a:solidFill>
              <a:srgbClr val="000000"/>
            </a:solidFill>
            <a:ln>
              <a:noFill/>
            </a:ln>
          </p:spPr>
        </p:sp>
      </p:grpSp>
      <p:sp>
        <p:nvSpPr>
          <p:cNvPr id="338" name="Google Shape;338;p45"/>
          <p:cNvSpPr/>
          <p:nvPr/>
        </p:nvSpPr>
        <p:spPr>
          <a:xfrm>
            <a:off x="3015720" y="3141000"/>
            <a:ext cx="43920" cy="263880"/>
          </a:xfrm>
          <a:custGeom>
            <a:rect b="b" l="l" r="r" t="t"/>
            <a:pathLst>
              <a:path extrusionOk="0" h="264160" w="44450">
                <a:moveTo>
                  <a:pt x="44033" y="263854"/>
                </a:moveTo>
                <a:lnTo>
                  <a:pt x="0" y="263854"/>
                </a:lnTo>
                <a:lnTo>
                  <a:pt x="0" y="0"/>
                </a:lnTo>
                <a:lnTo>
                  <a:pt x="44033" y="0"/>
                </a:lnTo>
                <a:lnTo>
                  <a:pt x="44033" y="263854"/>
                </a:lnTo>
                <a:close/>
              </a:path>
            </a:pathLst>
          </a:custGeom>
          <a:solidFill>
            <a:srgbClr val="000000"/>
          </a:solidFill>
          <a:ln>
            <a:noFill/>
          </a:ln>
        </p:spPr>
      </p:sp>
      <p:grpSp>
        <p:nvGrpSpPr>
          <p:cNvPr id="339" name="Google Shape;339;p45"/>
          <p:cNvGrpSpPr/>
          <p:nvPr/>
        </p:nvGrpSpPr>
        <p:grpSpPr>
          <a:xfrm>
            <a:off x="3108600" y="3160440"/>
            <a:ext cx="981360" cy="316800"/>
            <a:chOff x="3108600" y="3160440"/>
            <a:chExt cx="981360" cy="316800"/>
          </a:xfrm>
        </p:grpSpPr>
        <p:sp>
          <p:nvSpPr>
            <p:cNvPr id="340" name="Google Shape;340;p45"/>
            <p:cNvSpPr/>
            <p:nvPr/>
          </p:nvSpPr>
          <p:spPr>
            <a:xfrm>
              <a:off x="3108600" y="3202560"/>
              <a:ext cx="481680" cy="274680"/>
            </a:xfrm>
            <a:custGeom>
              <a:rect b="b" l="l" r="r" t="t"/>
              <a:pathLst>
                <a:path extrusionOk="0" h="274954" w="481964">
                  <a:moveTo>
                    <a:pt x="274637" y="73279"/>
                  </a:moveTo>
                  <a:lnTo>
                    <a:pt x="264515" y="27851"/>
                  </a:lnTo>
                  <a:lnTo>
                    <a:pt x="221564" y="1117"/>
                  </a:lnTo>
                  <a:lnTo>
                    <a:pt x="206248" y="0"/>
                  </a:lnTo>
                  <a:lnTo>
                    <a:pt x="195707" y="558"/>
                  </a:lnTo>
                  <a:lnTo>
                    <a:pt x="154990" y="17475"/>
                  </a:lnTo>
                  <a:lnTo>
                    <a:pt x="147243" y="25069"/>
                  </a:lnTo>
                  <a:lnTo>
                    <a:pt x="144322" y="20535"/>
                  </a:lnTo>
                  <a:lnTo>
                    <a:pt x="110782" y="1981"/>
                  </a:lnTo>
                  <a:lnTo>
                    <a:pt x="92417" y="0"/>
                  </a:lnTo>
                  <a:lnTo>
                    <a:pt x="75057" y="977"/>
                  </a:lnTo>
                  <a:lnTo>
                    <a:pt x="60756" y="3924"/>
                  </a:lnTo>
                  <a:lnTo>
                    <a:pt x="49517" y="8813"/>
                  </a:lnTo>
                  <a:lnTo>
                    <a:pt x="41338" y="15671"/>
                  </a:lnTo>
                  <a:lnTo>
                    <a:pt x="40894" y="3479"/>
                  </a:lnTo>
                  <a:lnTo>
                    <a:pt x="0" y="3479"/>
                  </a:lnTo>
                  <a:lnTo>
                    <a:pt x="0" y="202247"/>
                  </a:lnTo>
                  <a:lnTo>
                    <a:pt x="42811" y="202247"/>
                  </a:lnTo>
                  <a:lnTo>
                    <a:pt x="42811" y="60134"/>
                  </a:lnTo>
                  <a:lnTo>
                    <a:pt x="48882" y="50279"/>
                  </a:lnTo>
                  <a:lnTo>
                    <a:pt x="57264" y="43230"/>
                  </a:lnTo>
                  <a:lnTo>
                    <a:pt x="67945" y="39001"/>
                  </a:lnTo>
                  <a:lnTo>
                    <a:pt x="80924" y="37592"/>
                  </a:lnTo>
                  <a:lnTo>
                    <a:pt x="88671" y="38087"/>
                  </a:lnTo>
                  <a:lnTo>
                    <a:pt x="115912" y="73101"/>
                  </a:lnTo>
                  <a:lnTo>
                    <a:pt x="115912" y="202247"/>
                  </a:lnTo>
                  <a:lnTo>
                    <a:pt x="158559" y="202247"/>
                  </a:lnTo>
                  <a:lnTo>
                    <a:pt x="158559" y="72326"/>
                  </a:lnTo>
                  <a:lnTo>
                    <a:pt x="159842" y="65366"/>
                  </a:lnTo>
                  <a:lnTo>
                    <a:pt x="188696" y="38239"/>
                  </a:lnTo>
                  <a:lnTo>
                    <a:pt x="196850" y="37592"/>
                  </a:lnTo>
                  <a:lnTo>
                    <a:pt x="204685" y="38049"/>
                  </a:lnTo>
                  <a:lnTo>
                    <a:pt x="231825" y="72923"/>
                  </a:lnTo>
                  <a:lnTo>
                    <a:pt x="231825" y="202247"/>
                  </a:lnTo>
                  <a:lnTo>
                    <a:pt x="274637" y="202247"/>
                  </a:lnTo>
                  <a:lnTo>
                    <a:pt x="274637" y="73279"/>
                  </a:lnTo>
                  <a:close/>
                  <a:moveTo>
                    <a:pt x="481761" y="101295"/>
                  </a:moveTo>
                  <a:lnTo>
                    <a:pt x="476694" y="60642"/>
                  </a:lnTo>
                  <a:lnTo>
                    <a:pt x="450342" y="16014"/>
                  </a:lnTo>
                  <a:lnTo>
                    <a:pt x="438937" y="8521"/>
                  </a:lnTo>
                  <a:lnTo>
                    <a:pt x="438937" y="101295"/>
                  </a:lnTo>
                  <a:lnTo>
                    <a:pt x="438937" y="104952"/>
                  </a:lnTo>
                  <a:lnTo>
                    <a:pt x="427977" y="150202"/>
                  </a:lnTo>
                  <a:lnTo>
                    <a:pt x="393865" y="168833"/>
                  </a:lnTo>
                  <a:lnTo>
                    <a:pt x="381546" y="167474"/>
                  </a:lnTo>
                  <a:lnTo>
                    <a:pt x="370928" y="163385"/>
                  </a:lnTo>
                  <a:lnTo>
                    <a:pt x="362051" y="156591"/>
                  </a:lnTo>
                  <a:lnTo>
                    <a:pt x="354876" y="147078"/>
                  </a:lnTo>
                  <a:lnTo>
                    <a:pt x="354876" y="59702"/>
                  </a:lnTo>
                  <a:lnTo>
                    <a:pt x="361962" y="50038"/>
                  </a:lnTo>
                  <a:lnTo>
                    <a:pt x="370763" y="43129"/>
                  </a:lnTo>
                  <a:lnTo>
                    <a:pt x="381279" y="38976"/>
                  </a:lnTo>
                  <a:lnTo>
                    <a:pt x="393522" y="37592"/>
                  </a:lnTo>
                  <a:lnTo>
                    <a:pt x="404482" y="38760"/>
                  </a:lnTo>
                  <a:lnTo>
                    <a:pt x="432777" y="65913"/>
                  </a:lnTo>
                  <a:lnTo>
                    <a:pt x="438937" y="101295"/>
                  </a:lnTo>
                  <a:lnTo>
                    <a:pt x="438937" y="8521"/>
                  </a:lnTo>
                  <a:lnTo>
                    <a:pt x="436740" y="7073"/>
                  </a:lnTo>
                  <a:lnTo>
                    <a:pt x="420966" y="1778"/>
                  </a:lnTo>
                  <a:lnTo>
                    <a:pt x="402920" y="0"/>
                  </a:lnTo>
                  <a:lnTo>
                    <a:pt x="385876" y="1003"/>
                  </a:lnTo>
                  <a:lnTo>
                    <a:pt x="371830" y="4013"/>
                  </a:lnTo>
                  <a:lnTo>
                    <a:pt x="360768" y="9017"/>
                  </a:lnTo>
                  <a:lnTo>
                    <a:pt x="352704" y="16014"/>
                  </a:lnTo>
                  <a:lnTo>
                    <a:pt x="351739" y="3479"/>
                  </a:lnTo>
                  <a:lnTo>
                    <a:pt x="312064" y="3479"/>
                  </a:lnTo>
                  <a:lnTo>
                    <a:pt x="312064" y="274650"/>
                  </a:lnTo>
                  <a:lnTo>
                    <a:pt x="354876" y="274650"/>
                  </a:lnTo>
                  <a:lnTo>
                    <a:pt x="354876" y="192239"/>
                  </a:lnTo>
                  <a:lnTo>
                    <a:pt x="362546" y="198145"/>
                  </a:lnTo>
                  <a:lnTo>
                    <a:pt x="373202" y="202349"/>
                  </a:lnTo>
                  <a:lnTo>
                    <a:pt x="386829" y="204889"/>
                  </a:lnTo>
                  <a:lnTo>
                    <a:pt x="403440" y="205727"/>
                  </a:lnTo>
                  <a:lnTo>
                    <a:pt x="421195" y="203923"/>
                  </a:lnTo>
                  <a:lnTo>
                    <a:pt x="461391" y="176834"/>
                  </a:lnTo>
                  <a:lnTo>
                    <a:pt x="480479" y="125539"/>
                  </a:lnTo>
                  <a:lnTo>
                    <a:pt x="481761" y="104952"/>
                  </a:lnTo>
                  <a:lnTo>
                    <a:pt x="481761" y="101295"/>
                  </a:lnTo>
                  <a:close/>
                </a:path>
              </a:pathLst>
            </a:custGeom>
            <a:solidFill>
              <a:srgbClr val="000000"/>
            </a:solidFill>
            <a:ln>
              <a:noFill/>
            </a:ln>
          </p:spPr>
        </p:sp>
        <p:pic>
          <p:nvPicPr>
            <p:cNvPr id="341" name="Google Shape;341;p45"/>
            <p:cNvPicPr preferRelativeResize="0"/>
            <p:nvPr/>
          </p:nvPicPr>
          <p:blipFill rotWithShape="1">
            <a:blip r:embed="rId16">
              <a:alphaModFix/>
            </a:blip>
            <a:srcRect b="0" l="0" r="0" t="0"/>
            <a:stretch/>
          </p:blipFill>
          <p:spPr>
            <a:xfrm>
              <a:off x="3615480" y="3202560"/>
              <a:ext cx="165600" cy="205200"/>
            </a:xfrm>
            <a:prstGeom prst="rect">
              <a:avLst/>
            </a:prstGeom>
            <a:noFill/>
            <a:ln>
              <a:noFill/>
            </a:ln>
          </p:spPr>
        </p:pic>
        <p:pic>
          <p:nvPicPr>
            <p:cNvPr id="342" name="Google Shape;342;p45"/>
            <p:cNvPicPr preferRelativeResize="0"/>
            <p:nvPr/>
          </p:nvPicPr>
          <p:blipFill rotWithShape="1">
            <a:blip r:embed="rId17">
              <a:alphaModFix/>
            </a:blip>
            <a:srcRect b="0" l="0" r="0" t="0"/>
            <a:stretch/>
          </p:blipFill>
          <p:spPr>
            <a:xfrm>
              <a:off x="3802320" y="3160440"/>
              <a:ext cx="287640" cy="247680"/>
            </a:xfrm>
            <a:prstGeom prst="rect">
              <a:avLst/>
            </a:prstGeom>
            <a:noFill/>
            <a:ln>
              <a:noFill/>
            </a:ln>
          </p:spPr>
        </p:pic>
      </p:grpSp>
      <p:sp>
        <p:nvSpPr>
          <p:cNvPr id="343" name="Google Shape;343;p45"/>
          <p:cNvSpPr/>
          <p:nvPr/>
        </p:nvSpPr>
        <p:spPr>
          <a:xfrm>
            <a:off x="602280" y="1171440"/>
            <a:ext cx="9249840" cy="3176280"/>
          </a:xfrm>
          <a:prstGeom prst="rect">
            <a:avLst/>
          </a:prstGeom>
          <a:noFill/>
          <a:ln>
            <a:noFill/>
          </a:ln>
        </p:spPr>
        <p:txBody>
          <a:bodyPr anchorCtr="0" anchor="t" bIns="0" lIns="0" spcFirstLastPara="1" rIns="0" wrap="square" tIns="30600">
            <a:noAutofit/>
          </a:bodyPr>
          <a:lstStyle/>
          <a:p>
            <a:pPr indent="4192920" lvl="0" marL="12600" marR="0" rtl="0" algn="l">
              <a:lnSpc>
                <a:spcPct val="118857"/>
              </a:lnSpc>
              <a:spcBef>
                <a:spcPts val="0"/>
              </a:spcBef>
              <a:spcAft>
                <a:spcPts val="0"/>
              </a:spcAft>
              <a:buNone/>
            </a:pPr>
            <a:r>
              <a:rPr b="0" i="0" lang="en-US" sz="2800" u="none" cap="none" strike="noStrike">
                <a:latin typeface="Trebuchet MS"/>
                <a:ea typeface="Trebuchet MS"/>
                <a:cs typeface="Trebuchet MS"/>
                <a:sym typeface="Trebuchet MS"/>
              </a:rPr>
              <a:t>: IoT-enabled medical devices facilitate remote monitoring and personalized patient care, improving health outcomes.</a:t>
            </a:r>
            <a:endParaRPr b="0" i="0" sz="2800" u="none" cap="none" strike="noStrike">
              <a:latin typeface="Arial"/>
              <a:ea typeface="Arial"/>
              <a:cs typeface="Arial"/>
              <a:sym typeface="Arial"/>
            </a:endParaRPr>
          </a:p>
          <a:p>
            <a:pPr indent="4192920" lvl="0" marL="12600" marR="0" rtl="0" algn="l">
              <a:lnSpc>
                <a:spcPct val="100000"/>
              </a:lnSpc>
              <a:spcBef>
                <a:spcPts val="1440"/>
              </a:spcBef>
              <a:spcAft>
                <a:spcPts val="0"/>
              </a:spcAft>
              <a:buNone/>
            </a:pPr>
            <a:r>
              <a:t/>
            </a:r>
            <a:endParaRPr b="0" i="0" sz="2800" u="none" cap="none" strike="noStrike">
              <a:latin typeface="Arial"/>
              <a:ea typeface="Arial"/>
              <a:cs typeface="Arial"/>
              <a:sym typeface="Arial"/>
            </a:endParaRPr>
          </a:p>
          <a:p>
            <a:pPr indent="3471480" lvl="0" marL="12600" marR="0" rtl="0" algn="just">
              <a:lnSpc>
                <a:spcPct val="118857"/>
              </a:lnSpc>
              <a:spcBef>
                <a:spcPts val="0"/>
              </a:spcBef>
              <a:spcAft>
                <a:spcPts val="0"/>
              </a:spcAft>
              <a:buNone/>
            </a:pPr>
            <a:r>
              <a:rPr b="0" i="0" lang="en-US" sz="2800" u="none" cap="none" strike="noStrike">
                <a:latin typeface="Trebuchet MS"/>
                <a:ea typeface="Trebuchet MS"/>
                <a:cs typeface="Trebuchet MS"/>
                <a:sym typeface="Trebuchet MS"/>
              </a:rPr>
              <a:t>: IoT enables smart environmental monitoring, aiding in sustainable practices and resource conservation.</a:t>
            </a:r>
            <a:endParaRPr b="0" i="0" sz="2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nvSpPr>
        <p:spPr>
          <a:xfrm>
            <a:off x="2199960" y="419760"/>
            <a:ext cx="6293160" cy="1187280"/>
          </a:xfrm>
          <a:prstGeom prst="rect">
            <a:avLst/>
          </a:prstGeom>
          <a:noFill/>
          <a:ln>
            <a:noFill/>
          </a:ln>
        </p:spPr>
        <p:txBody>
          <a:bodyPr anchorCtr="0" anchor="t" bIns="0" lIns="0" spcFirstLastPara="1" rIns="0" wrap="square" tIns="14025">
            <a:noAutofit/>
          </a:bodyPr>
          <a:lstStyle/>
          <a:p>
            <a:pPr indent="0" lvl="0" marL="111240" marR="0" rtl="0" algn="l">
              <a:lnSpc>
                <a:spcPct val="100000"/>
              </a:lnSpc>
              <a:spcBef>
                <a:spcPts val="0"/>
              </a:spcBef>
              <a:spcAft>
                <a:spcPts val="0"/>
              </a:spcAft>
              <a:buNone/>
            </a:pPr>
            <a:r>
              <a:rPr b="0" i="0" lang="en-US" sz="3850" u="none" cap="none" strike="noStrike">
                <a:solidFill>
                  <a:srgbClr val="000000"/>
                </a:solidFill>
                <a:latin typeface="Trebuchet MS"/>
                <a:ea typeface="Trebuchet MS"/>
                <a:cs typeface="Trebuchet MS"/>
                <a:sym typeface="Trebuchet MS"/>
              </a:rPr>
              <a:t>Effects of IOT in Accounting</a:t>
            </a:r>
            <a:endParaRPr b="0" i="0" sz="3850" u="none" cap="none" strike="noStrike">
              <a:latin typeface="Calibri"/>
              <a:ea typeface="Calibri"/>
              <a:cs typeface="Calibri"/>
              <a:sym typeface="Calibri"/>
            </a:endParaRPr>
          </a:p>
        </p:txBody>
      </p:sp>
      <p:grpSp>
        <p:nvGrpSpPr>
          <p:cNvPr id="349" name="Google Shape;349;p46"/>
          <p:cNvGrpSpPr/>
          <p:nvPr/>
        </p:nvGrpSpPr>
        <p:grpSpPr>
          <a:xfrm>
            <a:off x="1478160" y="3528720"/>
            <a:ext cx="1408320" cy="237240"/>
            <a:chOff x="1478160" y="3528720"/>
            <a:chExt cx="1408320" cy="237240"/>
          </a:xfrm>
        </p:grpSpPr>
        <p:sp>
          <p:nvSpPr>
            <p:cNvPr id="350" name="Google Shape;350;p46"/>
            <p:cNvSpPr/>
            <p:nvPr/>
          </p:nvSpPr>
          <p:spPr>
            <a:xfrm>
              <a:off x="1478160" y="3531600"/>
              <a:ext cx="38520" cy="230760"/>
            </a:xfrm>
            <a:custGeom>
              <a:rect b="b" l="l" r="r" t="t"/>
              <a:pathLst>
                <a:path extrusionOk="0" h="231139" w="38734">
                  <a:moveTo>
                    <a:pt x="38529" y="230872"/>
                  </a:moveTo>
                  <a:lnTo>
                    <a:pt x="0" y="230872"/>
                  </a:lnTo>
                  <a:lnTo>
                    <a:pt x="0" y="0"/>
                  </a:lnTo>
                  <a:lnTo>
                    <a:pt x="38529" y="0"/>
                  </a:lnTo>
                  <a:lnTo>
                    <a:pt x="38529" y="230872"/>
                  </a:lnTo>
                  <a:close/>
                </a:path>
              </a:pathLst>
            </a:custGeom>
            <a:solidFill>
              <a:srgbClr val="000000"/>
            </a:solidFill>
            <a:ln>
              <a:noFill/>
            </a:ln>
          </p:spPr>
        </p:sp>
        <p:pic>
          <p:nvPicPr>
            <p:cNvPr id="351" name="Google Shape;351;p46"/>
            <p:cNvPicPr preferRelativeResize="0"/>
            <p:nvPr/>
          </p:nvPicPr>
          <p:blipFill rotWithShape="1">
            <a:blip r:embed="rId3">
              <a:alphaModFix/>
            </a:blip>
            <a:srcRect b="0" l="0" r="0" t="0"/>
            <a:stretch/>
          </p:blipFill>
          <p:spPr>
            <a:xfrm>
              <a:off x="1728000" y="3585600"/>
              <a:ext cx="138240" cy="176760"/>
            </a:xfrm>
            <a:prstGeom prst="rect">
              <a:avLst/>
            </a:prstGeom>
            <a:noFill/>
            <a:ln>
              <a:noFill/>
            </a:ln>
          </p:spPr>
        </p:pic>
        <p:pic>
          <p:nvPicPr>
            <p:cNvPr id="352" name="Google Shape;352;p46"/>
            <p:cNvPicPr preferRelativeResize="0"/>
            <p:nvPr/>
          </p:nvPicPr>
          <p:blipFill rotWithShape="1">
            <a:blip r:embed="rId3">
              <a:alphaModFix/>
            </a:blip>
            <a:srcRect b="0" l="0" r="0" t="0"/>
            <a:stretch/>
          </p:blipFill>
          <p:spPr>
            <a:xfrm>
              <a:off x="1560960" y="3585600"/>
              <a:ext cx="138240" cy="176760"/>
            </a:xfrm>
            <a:prstGeom prst="rect">
              <a:avLst/>
            </a:prstGeom>
            <a:noFill/>
            <a:ln>
              <a:noFill/>
            </a:ln>
          </p:spPr>
        </p:pic>
        <p:sp>
          <p:nvSpPr>
            <p:cNvPr id="353" name="Google Shape;353;p46"/>
            <p:cNvSpPr/>
            <p:nvPr/>
          </p:nvSpPr>
          <p:spPr>
            <a:xfrm>
              <a:off x="1887480" y="3528720"/>
              <a:ext cx="646560" cy="237240"/>
            </a:xfrm>
            <a:custGeom>
              <a:rect b="b" l="l" r="r" t="t"/>
              <a:pathLst>
                <a:path extrusionOk="0" h="237489" w="647064">
                  <a:moveTo>
                    <a:pt x="159105" y="143764"/>
                  </a:moveTo>
                  <a:lnTo>
                    <a:pt x="157568" y="126085"/>
                  </a:lnTo>
                  <a:lnTo>
                    <a:pt x="153428" y="109880"/>
                  </a:lnTo>
                  <a:lnTo>
                    <a:pt x="146685" y="95161"/>
                  </a:lnTo>
                  <a:lnTo>
                    <a:pt x="142494" y="89242"/>
                  </a:lnTo>
                  <a:lnTo>
                    <a:pt x="137325" y="81940"/>
                  </a:lnTo>
                  <a:lnTo>
                    <a:pt x="125704" y="71005"/>
                  </a:lnTo>
                  <a:lnTo>
                    <a:pt x="121640" y="68668"/>
                  </a:lnTo>
                  <a:lnTo>
                    <a:pt x="121640" y="149250"/>
                  </a:lnTo>
                  <a:lnTo>
                    <a:pt x="120904" y="160388"/>
                  </a:lnTo>
                  <a:lnTo>
                    <a:pt x="104876" y="195605"/>
                  </a:lnTo>
                  <a:lnTo>
                    <a:pt x="79616" y="204685"/>
                  </a:lnTo>
                  <a:lnTo>
                    <a:pt x="69710" y="203657"/>
                  </a:lnTo>
                  <a:lnTo>
                    <a:pt x="39916" y="170243"/>
                  </a:lnTo>
                  <a:lnTo>
                    <a:pt x="37299" y="149250"/>
                  </a:lnTo>
                  <a:lnTo>
                    <a:pt x="37363" y="143764"/>
                  </a:lnTo>
                  <a:lnTo>
                    <a:pt x="47853" y="105841"/>
                  </a:lnTo>
                  <a:lnTo>
                    <a:pt x="79311" y="89242"/>
                  </a:lnTo>
                  <a:lnTo>
                    <a:pt x="89128" y="90284"/>
                  </a:lnTo>
                  <a:lnTo>
                    <a:pt x="118960" y="124002"/>
                  </a:lnTo>
                  <a:lnTo>
                    <a:pt x="121640" y="149250"/>
                  </a:lnTo>
                  <a:lnTo>
                    <a:pt x="121640" y="68668"/>
                  </a:lnTo>
                  <a:lnTo>
                    <a:pt x="112166" y="63207"/>
                  </a:lnTo>
                  <a:lnTo>
                    <a:pt x="96697" y="58521"/>
                  </a:lnTo>
                  <a:lnTo>
                    <a:pt x="79311" y="56959"/>
                  </a:lnTo>
                  <a:lnTo>
                    <a:pt x="61912" y="58547"/>
                  </a:lnTo>
                  <a:lnTo>
                    <a:pt x="21285" y="82397"/>
                  </a:lnTo>
                  <a:lnTo>
                    <a:pt x="1295" y="127304"/>
                  </a:lnTo>
                  <a:lnTo>
                    <a:pt x="0" y="149250"/>
                  </a:lnTo>
                  <a:lnTo>
                    <a:pt x="1295" y="166763"/>
                  </a:lnTo>
                  <a:lnTo>
                    <a:pt x="21361" y="211607"/>
                  </a:lnTo>
                  <a:lnTo>
                    <a:pt x="62153" y="235381"/>
                  </a:lnTo>
                  <a:lnTo>
                    <a:pt x="79616" y="236969"/>
                  </a:lnTo>
                  <a:lnTo>
                    <a:pt x="97002" y="235381"/>
                  </a:lnTo>
                  <a:lnTo>
                    <a:pt x="137706" y="211607"/>
                  </a:lnTo>
                  <a:lnTo>
                    <a:pt x="157772" y="166763"/>
                  </a:lnTo>
                  <a:lnTo>
                    <a:pt x="159067" y="149250"/>
                  </a:lnTo>
                  <a:lnTo>
                    <a:pt x="159105" y="143764"/>
                  </a:lnTo>
                  <a:close/>
                  <a:moveTo>
                    <a:pt x="318350" y="60007"/>
                  </a:moveTo>
                  <a:lnTo>
                    <a:pt x="279742" y="60007"/>
                  </a:lnTo>
                  <a:lnTo>
                    <a:pt x="242201" y="176123"/>
                  </a:lnTo>
                  <a:lnTo>
                    <a:pt x="203669" y="60007"/>
                  </a:lnTo>
                  <a:lnTo>
                    <a:pt x="164909" y="60007"/>
                  </a:lnTo>
                  <a:lnTo>
                    <a:pt x="227965" y="233921"/>
                  </a:lnTo>
                  <a:lnTo>
                    <a:pt x="255828" y="233921"/>
                  </a:lnTo>
                  <a:lnTo>
                    <a:pt x="318350" y="60007"/>
                  </a:lnTo>
                  <a:close/>
                  <a:moveTo>
                    <a:pt x="477240" y="226009"/>
                  </a:moveTo>
                  <a:lnTo>
                    <a:pt x="475957" y="222351"/>
                  </a:lnTo>
                  <a:lnTo>
                    <a:pt x="474713" y="218770"/>
                  </a:lnTo>
                  <a:lnTo>
                    <a:pt x="472897" y="210464"/>
                  </a:lnTo>
                  <a:lnTo>
                    <a:pt x="472059" y="203161"/>
                  </a:lnTo>
                  <a:lnTo>
                    <a:pt x="471817" y="201104"/>
                  </a:lnTo>
                  <a:lnTo>
                    <a:pt x="471500" y="191858"/>
                  </a:lnTo>
                  <a:lnTo>
                    <a:pt x="471449" y="153822"/>
                  </a:lnTo>
                  <a:lnTo>
                    <a:pt x="471449" y="116662"/>
                  </a:lnTo>
                  <a:lnTo>
                    <a:pt x="470281" y="102641"/>
                  </a:lnTo>
                  <a:lnTo>
                    <a:pt x="442785" y="65354"/>
                  </a:lnTo>
                  <a:lnTo>
                    <a:pt x="405663" y="56959"/>
                  </a:lnTo>
                  <a:lnTo>
                    <a:pt x="390664" y="58013"/>
                  </a:lnTo>
                  <a:lnTo>
                    <a:pt x="354876" y="73787"/>
                  </a:lnTo>
                  <a:lnTo>
                    <a:pt x="335610" y="114833"/>
                  </a:lnTo>
                  <a:lnTo>
                    <a:pt x="372922" y="114833"/>
                  </a:lnTo>
                  <a:lnTo>
                    <a:pt x="372922" y="106349"/>
                  </a:lnTo>
                  <a:lnTo>
                    <a:pt x="375691" y="99910"/>
                  </a:lnTo>
                  <a:lnTo>
                    <a:pt x="386803" y="91020"/>
                  </a:lnTo>
                  <a:lnTo>
                    <a:pt x="394398" y="88785"/>
                  </a:lnTo>
                  <a:lnTo>
                    <a:pt x="414197" y="88785"/>
                  </a:lnTo>
                  <a:lnTo>
                    <a:pt x="421754" y="91274"/>
                  </a:lnTo>
                  <a:lnTo>
                    <a:pt x="426681" y="96253"/>
                  </a:lnTo>
                  <a:lnTo>
                    <a:pt x="431660" y="101180"/>
                  </a:lnTo>
                  <a:lnTo>
                    <a:pt x="434136" y="107873"/>
                  </a:lnTo>
                  <a:lnTo>
                    <a:pt x="434136" y="124879"/>
                  </a:lnTo>
                  <a:lnTo>
                    <a:pt x="434136" y="153822"/>
                  </a:lnTo>
                  <a:lnTo>
                    <a:pt x="434136" y="182143"/>
                  </a:lnTo>
                  <a:lnTo>
                    <a:pt x="431761" y="186969"/>
                  </a:lnTo>
                  <a:lnTo>
                    <a:pt x="427189" y="191681"/>
                  </a:lnTo>
                  <a:lnTo>
                    <a:pt x="413740" y="200875"/>
                  </a:lnTo>
                  <a:lnTo>
                    <a:pt x="405765" y="203161"/>
                  </a:lnTo>
                  <a:lnTo>
                    <a:pt x="387337" y="203161"/>
                  </a:lnTo>
                  <a:lnTo>
                    <a:pt x="380542" y="200901"/>
                  </a:lnTo>
                  <a:lnTo>
                    <a:pt x="376123" y="196380"/>
                  </a:lnTo>
                  <a:lnTo>
                    <a:pt x="371754" y="191858"/>
                  </a:lnTo>
                  <a:lnTo>
                    <a:pt x="369570" y="186309"/>
                  </a:lnTo>
                  <a:lnTo>
                    <a:pt x="369570" y="179705"/>
                  </a:lnTo>
                  <a:lnTo>
                    <a:pt x="372262" y="168694"/>
                  </a:lnTo>
                  <a:lnTo>
                    <a:pt x="380326" y="160705"/>
                  </a:lnTo>
                  <a:lnTo>
                    <a:pt x="393776" y="155752"/>
                  </a:lnTo>
                  <a:lnTo>
                    <a:pt x="412597" y="153822"/>
                  </a:lnTo>
                  <a:lnTo>
                    <a:pt x="434136" y="153822"/>
                  </a:lnTo>
                  <a:lnTo>
                    <a:pt x="434136" y="124879"/>
                  </a:lnTo>
                  <a:lnTo>
                    <a:pt x="410845" y="124879"/>
                  </a:lnTo>
                  <a:lnTo>
                    <a:pt x="393992" y="125806"/>
                  </a:lnTo>
                  <a:lnTo>
                    <a:pt x="353733" y="139725"/>
                  </a:lnTo>
                  <a:lnTo>
                    <a:pt x="332105" y="183515"/>
                  </a:lnTo>
                  <a:lnTo>
                    <a:pt x="333146" y="194335"/>
                  </a:lnTo>
                  <a:lnTo>
                    <a:pt x="357670" y="228269"/>
                  </a:lnTo>
                  <a:lnTo>
                    <a:pt x="392417" y="236969"/>
                  </a:lnTo>
                  <a:lnTo>
                    <a:pt x="400342" y="236562"/>
                  </a:lnTo>
                  <a:lnTo>
                    <a:pt x="435813" y="222351"/>
                  </a:lnTo>
                  <a:lnTo>
                    <a:pt x="435965" y="223875"/>
                  </a:lnTo>
                  <a:lnTo>
                    <a:pt x="437489" y="227723"/>
                  </a:lnTo>
                  <a:lnTo>
                    <a:pt x="440385" y="233921"/>
                  </a:lnTo>
                  <a:lnTo>
                    <a:pt x="477240" y="233921"/>
                  </a:lnTo>
                  <a:lnTo>
                    <a:pt x="477240" y="226009"/>
                  </a:lnTo>
                  <a:close/>
                  <a:moveTo>
                    <a:pt x="582955" y="232702"/>
                  </a:moveTo>
                  <a:lnTo>
                    <a:pt x="582803" y="200647"/>
                  </a:lnTo>
                  <a:lnTo>
                    <a:pt x="574116" y="202628"/>
                  </a:lnTo>
                  <a:lnTo>
                    <a:pt x="568185" y="203619"/>
                  </a:lnTo>
                  <a:lnTo>
                    <a:pt x="561124" y="203619"/>
                  </a:lnTo>
                  <a:lnTo>
                    <a:pt x="557898" y="202806"/>
                  </a:lnTo>
                  <a:lnTo>
                    <a:pt x="552716" y="199504"/>
                  </a:lnTo>
                  <a:lnTo>
                    <a:pt x="551434" y="195287"/>
                  </a:lnTo>
                  <a:lnTo>
                    <a:pt x="551434" y="90766"/>
                  </a:lnTo>
                  <a:lnTo>
                    <a:pt x="582193" y="90766"/>
                  </a:lnTo>
                  <a:lnTo>
                    <a:pt x="582193" y="60007"/>
                  </a:lnTo>
                  <a:lnTo>
                    <a:pt x="551434" y="60007"/>
                  </a:lnTo>
                  <a:lnTo>
                    <a:pt x="551434" y="19951"/>
                  </a:lnTo>
                  <a:lnTo>
                    <a:pt x="514121" y="19951"/>
                  </a:lnTo>
                  <a:lnTo>
                    <a:pt x="514121" y="60007"/>
                  </a:lnTo>
                  <a:lnTo>
                    <a:pt x="483958" y="60007"/>
                  </a:lnTo>
                  <a:lnTo>
                    <a:pt x="483958" y="90766"/>
                  </a:lnTo>
                  <a:lnTo>
                    <a:pt x="514121" y="90766"/>
                  </a:lnTo>
                  <a:lnTo>
                    <a:pt x="514121" y="188391"/>
                  </a:lnTo>
                  <a:lnTo>
                    <a:pt x="514896" y="200825"/>
                  </a:lnTo>
                  <a:lnTo>
                    <a:pt x="540448" y="234264"/>
                  </a:lnTo>
                  <a:lnTo>
                    <a:pt x="556602" y="236969"/>
                  </a:lnTo>
                  <a:lnTo>
                    <a:pt x="563079" y="236702"/>
                  </a:lnTo>
                  <a:lnTo>
                    <a:pt x="569633" y="235902"/>
                  </a:lnTo>
                  <a:lnTo>
                    <a:pt x="576249" y="234569"/>
                  </a:lnTo>
                  <a:lnTo>
                    <a:pt x="582955" y="232702"/>
                  </a:lnTo>
                  <a:close/>
                  <a:moveTo>
                    <a:pt x="644067" y="60007"/>
                  </a:moveTo>
                  <a:lnTo>
                    <a:pt x="606602" y="60007"/>
                  </a:lnTo>
                  <a:lnTo>
                    <a:pt x="606602" y="233921"/>
                  </a:lnTo>
                  <a:lnTo>
                    <a:pt x="644067" y="233921"/>
                  </a:lnTo>
                  <a:lnTo>
                    <a:pt x="644067" y="60007"/>
                  </a:lnTo>
                  <a:close/>
                  <a:moveTo>
                    <a:pt x="646963" y="15125"/>
                  </a:moveTo>
                  <a:lnTo>
                    <a:pt x="645083" y="10236"/>
                  </a:lnTo>
                  <a:lnTo>
                    <a:pt x="641324" y="6172"/>
                  </a:lnTo>
                  <a:lnTo>
                    <a:pt x="637565" y="2057"/>
                  </a:lnTo>
                  <a:lnTo>
                    <a:pt x="632333" y="0"/>
                  </a:lnTo>
                  <a:lnTo>
                    <a:pt x="618782" y="0"/>
                  </a:lnTo>
                  <a:lnTo>
                    <a:pt x="613524" y="2057"/>
                  </a:lnTo>
                  <a:lnTo>
                    <a:pt x="606272" y="10236"/>
                  </a:lnTo>
                  <a:lnTo>
                    <a:pt x="604469" y="15125"/>
                  </a:lnTo>
                  <a:lnTo>
                    <a:pt x="604481" y="26454"/>
                  </a:lnTo>
                  <a:lnTo>
                    <a:pt x="606272" y="31203"/>
                  </a:lnTo>
                  <a:lnTo>
                    <a:pt x="609879" y="35255"/>
                  </a:lnTo>
                  <a:lnTo>
                    <a:pt x="613524" y="39268"/>
                  </a:lnTo>
                  <a:lnTo>
                    <a:pt x="618782" y="41275"/>
                  </a:lnTo>
                  <a:lnTo>
                    <a:pt x="632333" y="41275"/>
                  </a:lnTo>
                  <a:lnTo>
                    <a:pt x="637565" y="39268"/>
                  </a:lnTo>
                  <a:lnTo>
                    <a:pt x="645083" y="31254"/>
                  </a:lnTo>
                  <a:lnTo>
                    <a:pt x="646963" y="26454"/>
                  </a:lnTo>
                  <a:lnTo>
                    <a:pt x="646963" y="15125"/>
                  </a:lnTo>
                  <a:close/>
                </a:path>
              </a:pathLst>
            </a:custGeom>
            <a:solidFill>
              <a:srgbClr val="000000"/>
            </a:solidFill>
            <a:ln>
              <a:noFill/>
            </a:ln>
          </p:spPr>
        </p:sp>
        <p:pic>
          <p:nvPicPr>
            <p:cNvPr id="354" name="Google Shape;354;p46"/>
            <p:cNvPicPr preferRelativeResize="0"/>
            <p:nvPr/>
          </p:nvPicPr>
          <p:blipFill rotWithShape="1">
            <a:blip r:embed="rId4">
              <a:alphaModFix/>
            </a:blip>
            <a:srcRect b="0" l="0" r="0" t="0"/>
            <a:stretch/>
          </p:blipFill>
          <p:spPr>
            <a:xfrm>
              <a:off x="2562480" y="3585600"/>
              <a:ext cx="158760" cy="179640"/>
            </a:xfrm>
            <a:prstGeom prst="rect">
              <a:avLst/>
            </a:prstGeom>
            <a:noFill/>
            <a:ln>
              <a:noFill/>
            </a:ln>
          </p:spPr>
        </p:pic>
        <p:pic>
          <p:nvPicPr>
            <p:cNvPr id="355" name="Google Shape;355;p46"/>
            <p:cNvPicPr preferRelativeResize="0"/>
            <p:nvPr/>
          </p:nvPicPr>
          <p:blipFill rotWithShape="1">
            <a:blip r:embed="rId3">
              <a:alphaModFix/>
            </a:blip>
            <a:srcRect b="0" l="0" r="0" t="0"/>
            <a:stretch/>
          </p:blipFill>
          <p:spPr>
            <a:xfrm>
              <a:off x="2748240" y="3585600"/>
              <a:ext cx="138240" cy="176760"/>
            </a:xfrm>
            <a:prstGeom prst="rect">
              <a:avLst/>
            </a:prstGeom>
            <a:noFill/>
            <a:ln>
              <a:noFill/>
            </a:ln>
          </p:spPr>
        </p:pic>
      </p:grpSp>
      <p:grpSp>
        <p:nvGrpSpPr>
          <p:cNvPr id="356" name="Google Shape;356;p46"/>
          <p:cNvGrpSpPr/>
          <p:nvPr/>
        </p:nvGrpSpPr>
        <p:grpSpPr>
          <a:xfrm>
            <a:off x="2988360" y="3519360"/>
            <a:ext cx="479880" cy="245880"/>
            <a:chOff x="2988360" y="3519360"/>
            <a:chExt cx="479880" cy="245880"/>
          </a:xfrm>
        </p:grpSpPr>
        <p:pic>
          <p:nvPicPr>
            <p:cNvPr id="357" name="Google Shape;357;p46"/>
            <p:cNvPicPr preferRelativeResize="0"/>
            <p:nvPr/>
          </p:nvPicPr>
          <p:blipFill rotWithShape="1">
            <a:blip r:embed="rId5">
              <a:alphaModFix/>
            </a:blip>
            <a:srcRect b="0" l="0" r="0" t="0"/>
            <a:stretch/>
          </p:blipFill>
          <p:spPr>
            <a:xfrm>
              <a:off x="2988360" y="3585600"/>
              <a:ext cx="144720" cy="179640"/>
            </a:xfrm>
            <a:prstGeom prst="rect">
              <a:avLst/>
            </a:prstGeom>
            <a:noFill/>
            <a:ln>
              <a:noFill/>
            </a:ln>
          </p:spPr>
        </p:pic>
        <p:pic>
          <p:nvPicPr>
            <p:cNvPr id="358" name="Google Shape;358;p46"/>
            <p:cNvPicPr preferRelativeResize="0"/>
            <p:nvPr/>
          </p:nvPicPr>
          <p:blipFill rotWithShape="1">
            <a:blip r:embed="rId6">
              <a:alphaModFix/>
            </a:blip>
            <a:srcRect b="0" l="0" r="0" t="0"/>
            <a:stretch/>
          </p:blipFill>
          <p:spPr>
            <a:xfrm>
              <a:off x="3320280" y="3519360"/>
              <a:ext cx="147960" cy="245880"/>
            </a:xfrm>
            <a:prstGeom prst="rect">
              <a:avLst/>
            </a:prstGeom>
            <a:noFill/>
            <a:ln>
              <a:noFill/>
            </a:ln>
          </p:spPr>
        </p:pic>
        <p:pic>
          <p:nvPicPr>
            <p:cNvPr id="359" name="Google Shape;359;p46"/>
            <p:cNvPicPr preferRelativeResize="0"/>
            <p:nvPr/>
          </p:nvPicPr>
          <p:blipFill rotWithShape="1">
            <a:blip r:embed="rId3">
              <a:alphaModFix/>
            </a:blip>
            <a:srcRect b="0" l="0" r="0" t="0"/>
            <a:stretch/>
          </p:blipFill>
          <p:spPr>
            <a:xfrm>
              <a:off x="3160440" y="3585600"/>
              <a:ext cx="138240" cy="176760"/>
            </a:xfrm>
            <a:prstGeom prst="rect">
              <a:avLst/>
            </a:prstGeom>
            <a:noFill/>
            <a:ln>
              <a:noFill/>
            </a:ln>
          </p:spPr>
        </p:pic>
      </p:grpSp>
      <p:grpSp>
        <p:nvGrpSpPr>
          <p:cNvPr id="360" name="Google Shape;360;p46"/>
          <p:cNvGrpSpPr/>
          <p:nvPr/>
        </p:nvGrpSpPr>
        <p:grpSpPr>
          <a:xfrm>
            <a:off x="3587760" y="3531600"/>
            <a:ext cx="601560" cy="233640"/>
            <a:chOff x="3587760" y="3531600"/>
            <a:chExt cx="601560" cy="233640"/>
          </a:xfrm>
        </p:grpSpPr>
        <p:pic>
          <p:nvPicPr>
            <p:cNvPr id="361" name="Google Shape;361;p46"/>
            <p:cNvPicPr preferRelativeResize="0"/>
            <p:nvPr/>
          </p:nvPicPr>
          <p:blipFill rotWithShape="1">
            <a:blip r:embed="rId7">
              <a:alphaModFix/>
            </a:blip>
            <a:srcRect b="0" l="0" r="0" t="0"/>
            <a:stretch/>
          </p:blipFill>
          <p:spPr>
            <a:xfrm>
              <a:off x="3587760" y="3531600"/>
              <a:ext cx="179280" cy="230400"/>
            </a:xfrm>
            <a:prstGeom prst="rect">
              <a:avLst/>
            </a:prstGeom>
            <a:noFill/>
            <a:ln>
              <a:noFill/>
            </a:ln>
          </p:spPr>
        </p:pic>
        <p:pic>
          <p:nvPicPr>
            <p:cNvPr id="362" name="Google Shape;362;p46"/>
            <p:cNvPicPr preferRelativeResize="0"/>
            <p:nvPr/>
          </p:nvPicPr>
          <p:blipFill rotWithShape="1">
            <a:blip r:embed="rId8">
              <a:alphaModFix/>
            </a:blip>
            <a:srcRect b="0" l="0" r="0" t="0"/>
            <a:stretch/>
          </p:blipFill>
          <p:spPr>
            <a:xfrm>
              <a:off x="3799080" y="3585600"/>
              <a:ext cx="390240" cy="179640"/>
            </a:xfrm>
            <a:prstGeom prst="rect">
              <a:avLst/>
            </a:prstGeom>
            <a:noFill/>
            <a:ln>
              <a:noFill/>
            </a:ln>
          </p:spPr>
        </p:pic>
      </p:grpSp>
      <p:grpSp>
        <p:nvGrpSpPr>
          <p:cNvPr id="363" name="Google Shape;363;p46"/>
          <p:cNvGrpSpPr/>
          <p:nvPr/>
        </p:nvGrpSpPr>
        <p:grpSpPr>
          <a:xfrm>
            <a:off x="4289400" y="3528720"/>
            <a:ext cx="1209240" cy="236520"/>
            <a:chOff x="4289400" y="3528720"/>
            <a:chExt cx="1209240" cy="236520"/>
          </a:xfrm>
        </p:grpSpPr>
        <p:pic>
          <p:nvPicPr>
            <p:cNvPr id="364" name="Google Shape;364;p46"/>
            <p:cNvPicPr preferRelativeResize="0"/>
            <p:nvPr/>
          </p:nvPicPr>
          <p:blipFill rotWithShape="1">
            <a:blip r:embed="rId9">
              <a:alphaModFix/>
            </a:blip>
            <a:srcRect b="0" l="0" r="0" t="0"/>
            <a:stretch/>
          </p:blipFill>
          <p:spPr>
            <a:xfrm>
              <a:off x="4289400" y="3531600"/>
              <a:ext cx="159840" cy="230400"/>
            </a:xfrm>
            <a:prstGeom prst="rect">
              <a:avLst/>
            </a:prstGeom>
            <a:noFill/>
            <a:ln>
              <a:noFill/>
            </a:ln>
          </p:spPr>
        </p:pic>
        <p:pic>
          <p:nvPicPr>
            <p:cNvPr id="365" name="Google Shape;365;p46"/>
            <p:cNvPicPr preferRelativeResize="0"/>
            <p:nvPr/>
          </p:nvPicPr>
          <p:blipFill rotWithShape="1">
            <a:blip r:embed="rId10">
              <a:alphaModFix/>
            </a:blip>
            <a:srcRect b="0" l="0" r="0" t="0"/>
            <a:stretch/>
          </p:blipFill>
          <p:spPr>
            <a:xfrm>
              <a:off x="4634640" y="3585600"/>
              <a:ext cx="140040" cy="179640"/>
            </a:xfrm>
            <a:prstGeom prst="rect">
              <a:avLst/>
            </a:prstGeom>
            <a:noFill/>
            <a:ln>
              <a:noFill/>
            </a:ln>
          </p:spPr>
        </p:pic>
        <p:pic>
          <p:nvPicPr>
            <p:cNvPr id="366" name="Google Shape;366;p46"/>
            <p:cNvPicPr preferRelativeResize="0"/>
            <p:nvPr/>
          </p:nvPicPr>
          <p:blipFill rotWithShape="1">
            <a:blip r:embed="rId11">
              <a:alphaModFix/>
            </a:blip>
            <a:srcRect b="0" l="0" r="0" t="0"/>
            <a:stretch/>
          </p:blipFill>
          <p:spPr>
            <a:xfrm>
              <a:off x="4474080" y="3588480"/>
              <a:ext cx="138600" cy="176760"/>
            </a:xfrm>
            <a:prstGeom prst="rect">
              <a:avLst/>
            </a:prstGeom>
            <a:noFill/>
            <a:ln>
              <a:noFill/>
            </a:ln>
          </p:spPr>
        </p:pic>
        <p:sp>
          <p:nvSpPr>
            <p:cNvPr id="367" name="Google Shape;367;p46"/>
            <p:cNvSpPr/>
            <p:nvPr/>
          </p:nvSpPr>
          <p:spPr>
            <a:xfrm>
              <a:off x="4797720" y="3528720"/>
              <a:ext cx="42120" cy="234000"/>
            </a:xfrm>
            <a:custGeom>
              <a:rect b="b" l="l" r="r" t="t"/>
              <a:pathLst>
                <a:path extrusionOk="0" h="234314" w="42545">
                  <a:moveTo>
                    <a:pt x="27869" y="41270"/>
                  </a:moveTo>
                  <a:lnTo>
                    <a:pt x="14315" y="41270"/>
                  </a:lnTo>
                  <a:lnTo>
                    <a:pt x="9061" y="39265"/>
                  </a:lnTo>
                  <a:lnTo>
                    <a:pt x="5406" y="35255"/>
                  </a:lnTo>
                  <a:lnTo>
                    <a:pt x="1802" y="31194"/>
                  </a:lnTo>
                  <a:lnTo>
                    <a:pt x="19" y="26447"/>
                  </a:lnTo>
                  <a:lnTo>
                    <a:pt x="0" y="15127"/>
                  </a:lnTo>
                  <a:lnTo>
                    <a:pt x="1802" y="10228"/>
                  </a:lnTo>
                  <a:lnTo>
                    <a:pt x="9061" y="2055"/>
                  </a:lnTo>
                  <a:lnTo>
                    <a:pt x="14315" y="0"/>
                  </a:lnTo>
                  <a:lnTo>
                    <a:pt x="27869" y="0"/>
                  </a:lnTo>
                  <a:lnTo>
                    <a:pt x="33097" y="2055"/>
                  </a:lnTo>
                  <a:lnTo>
                    <a:pt x="36854" y="6167"/>
                  </a:lnTo>
                  <a:lnTo>
                    <a:pt x="40610" y="10228"/>
                  </a:lnTo>
                  <a:lnTo>
                    <a:pt x="42489" y="15127"/>
                  </a:lnTo>
                  <a:lnTo>
                    <a:pt x="42489" y="26447"/>
                  </a:lnTo>
                  <a:lnTo>
                    <a:pt x="40610" y="31244"/>
                  </a:lnTo>
                  <a:lnTo>
                    <a:pt x="33097" y="39265"/>
                  </a:lnTo>
                  <a:lnTo>
                    <a:pt x="27869" y="41270"/>
                  </a:lnTo>
                  <a:close/>
                  <a:moveTo>
                    <a:pt x="39595" y="233918"/>
                  </a:moveTo>
                  <a:lnTo>
                    <a:pt x="2132" y="233918"/>
                  </a:lnTo>
                  <a:lnTo>
                    <a:pt x="2132" y="60002"/>
                  </a:lnTo>
                  <a:lnTo>
                    <a:pt x="39595" y="60002"/>
                  </a:lnTo>
                  <a:lnTo>
                    <a:pt x="39595" y="233918"/>
                  </a:lnTo>
                  <a:close/>
                </a:path>
              </a:pathLst>
            </a:custGeom>
            <a:solidFill>
              <a:srgbClr val="000000"/>
            </a:solidFill>
            <a:ln>
              <a:noFill/>
            </a:ln>
          </p:spPr>
        </p:sp>
        <p:pic>
          <p:nvPicPr>
            <p:cNvPr id="368" name="Google Shape;368;p46"/>
            <p:cNvPicPr preferRelativeResize="0"/>
            <p:nvPr/>
          </p:nvPicPr>
          <p:blipFill rotWithShape="1">
            <a:blip r:embed="rId3">
              <a:alphaModFix/>
            </a:blip>
            <a:srcRect b="0" l="0" r="0" t="0"/>
            <a:stretch/>
          </p:blipFill>
          <p:spPr>
            <a:xfrm>
              <a:off x="4875840" y="3585600"/>
              <a:ext cx="138240" cy="176760"/>
            </a:xfrm>
            <a:prstGeom prst="rect">
              <a:avLst/>
            </a:prstGeom>
            <a:noFill/>
            <a:ln>
              <a:noFill/>
            </a:ln>
          </p:spPr>
        </p:pic>
        <p:pic>
          <p:nvPicPr>
            <p:cNvPr id="369" name="Google Shape;369;p46"/>
            <p:cNvPicPr preferRelativeResize="0"/>
            <p:nvPr/>
          </p:nvPicPr>
          <p:blipFill rotWithShape="1">
            <a:blip r:embed="rId12">
              <a:alphaModFix/>
            </a:blip>
            <a:srcRect b="0" l="0" r="0" t="0"/>
            <a:stretch/>
          </p:blipFill>
          <p:spPr>
            <a:xfrm>
              <a:off x="5035320" y="3585600"/>
              <a:ext cx="463320" cy="179640"/>
            </a:xfrm>
            <a:prstGeom prst="rect">
              <a:avLst/>
            </a:prstGeom>
            <a:noFill/>
            <a:ln>
              <a:noFill/>
            </a:ln>
          </p:spPr>
        </p:pic>
      </p:grpSp>
      <p:pic>
        <p:nvPicPr>
          <p:cNvPr id="370" name="Google Shape;370;p46"/>
          <p:cNvPicPr preferRelativeResize="0"/>
          <p:nvPr/>
        </p:nvPicPr>
        <p:blipFill rotWithShape="1">
          <a:blip r:embed="rId13">
            <a:alphaModFix/>
          </a:blip>
          <a:srcRect b="0" l="0" r="0" t="0"/>
          <a:stretch/>
        </p:blipFill>
        <p:spPr>
          <a:xfrm>
            <a:off x="5596200" y="3528720"/>
            <a:ext cx="1848240" cy="297000"/>
          </a:xfrm>
          <a:prstGeom prst="rect">
            <a:avLst/>
          </a:prstGeom>
          <a:noFill/>
          <a:ln>
            <a:noFill/>
          </a:ln>
        </p:spPr>
      </p:pic>
      <p:sp>
        <p:nvSpPr>
          <p:cNvPr id="371" name="Google Shape;371;p46"/>
          <p:cNvSpPr/>
          <p:nvPr/>
        </p:nvSpPr>
        <p:spPr>
          <a:xfrm>
            <a:off x="1136880" y="1892880"/>
            <a:ext cx="9161280" cy="3780000"/>
          </a:xfrm>
          <a:prstGeom prst="rect">
            <a:avLst/>
          </a:prstGeom>
          <a:noFill/>
          <a:ln>
            <a:noFill/>
          </a:ln>
        </p:spPr>
        <p:txBody>
          <a:bodyPr anchorCtr="0" anchor="t" bIns="0" lIns="0" spcFirstLastPara="1" rIns="0" wrap="square" tIns="30600">
            <a:noAutofit/>
          </a:bodyPr>
          <a:lstStyle/>
          <a:p>
            <a:pPr indent="-300960" lvl="0" marL="313200" marR="0" rtl="0" algn="l">
              <a:lnSpc>
                <a:spcPct val="117999"/>
              </a:lnSpc>
              <a:spcBef>
                <a:spcPts val="0"/>
              </a:spcBef>
              <a:spcAft>
                <a:spcPts val="0"/>
              </a:spcAft>
              <a:buClr>
                <a:srgbClr val="000000"/>
              </a:buClr>
              <a:buSzPts val="2450"/>
              <a:buFont typeface="Noto Sans Symbols"/>
              <a:buChar char="∙"/>
            </a:pPr>
            <a:r>
              <a:rPr b="0" i="0" lang="en-US" sz="2450" u="none" cap="none" strike="noStrike">
                <a:latin typeface="Trebuchet MS"/>
                <a:ea typeface="Trebuchet MS"/>
                <a:cs typeface="Trebuchet MS"/>
                <a:sym typeface="Trebuchet MS"/>
              </a:rPr>
              <a:t>The Internet of Things (IoT) has had a signiﬁcant impact on accounting, providing various opportunities and challenges for aspiring Accountants and existing businesses. Here are some of the effects of IoT in accounting:</a:t>
            </a:r>
            <a:endParaRPr b="0" i="0" sz="2450" u="none" cap="none" strike="noStrike">
              <a:latin typeface="Arial"/>
              <a:ea typeface="Arial"/>
              <a:cs typeface="Arial"/>
              <a:sym typeface="Arial"/>
            </a:endParaRPr>
          </a:p>
          <a:p>
            <a:pPr indent="-6296040" lvl="0" marL="6308640" marR="0" rtl="0" algn="l">
              <a:lnSpc>
                <a:spcPct val="118938"/>
              </a:lnSpc>
              <a:spcBef>
                <a:spcPts val="471"/>
              </a:spcBef>
              <a:spcAft>
                <a:spcPts val="0"/>
              </a:spcAft>
              <a:buClr>
                <a:srgbClr val="000000"/>
              </a:buClr>
              <a:buSzPts val="2450"/>
              <a:buFont typeface="Noto Sans Symbols"/>
              <a:buChar char="∙"/>
            </a:pPr>
            <a:r>
              <a:rPr b="0" i="0" lang="en-US" sz="2450" u="none" cap="none" strike="noStrike">
                <a:latin typeface="Trebuchet MS"/>
                <a:ea typeface="Trebuchet MS"/>
                <a:cs typeface="Trebuchet MS"/>
                <a:sym typeface="Trebuchet MS"/>
              </a:rPr>
              <a:t>: IoT has opened up</a:t>
            </a:r>
            <a:endParaRPr b="0" i="0" sz="2450" u="none" cap="none" strike="noStrike">
              <a:latin typeface="Arial"/>
              <a:ea typeface="Arial"/>
              <a:cs typeface="Arial"/>
              <a:sym typeface="Arial"/>
            </a:endParaRPr>
          </a:p>
          <a:p>
            <a:pPr indent="0" lvl="0" marL="313200" marR="0" rtl="0" algn="l">
              <a:lnSpc>
                <a:spcPct val="117999"/>
              </a:lnSpc>
              <a:spcBef>
                <a:spcPts val="113"/>
              </a:spcBef>
              <a:spcAft>
                <a:spcPts val="0"/>
              </a:spcAft>
              <a:buNone/>
            </a:pPr>
            <a:r>
              <a:rPr b="0" i="0" lang="en-US" sz="2450" u="none" cap="none" strike="noStrike">
                <a:latin typeface="Trebuchet MS"/>
                <a:ea typeface="Trebuchet MS"/>
                <a:cs typeface="Trebuchet MS"/>
                <a:sym typeface="Trebuchet MS"/>
              </a:rPr>
              <a:t>new possibilities for Accountants	to create innovative products and services. With the ability to connect physical objects to the internet and collect data, entrepreneurs can develop smart devices, wearable gadgets, and other IoT-enabled solutions that address speciﬁc needs and pain points in the market.</a:t>
            </a:r>
            <a:endParaRPr b="0" i="0" sz="245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7"/>
          <p:cNvSpPr/>
          <p:nvPr/>
        </p:nvSpPr>
        <p:spPr>
          <a:xfrm>
            <a:off x="602280" y="1118520"/>
            <a:ext cx="130320" cy="38592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450" u="none" cap="none" strike="noStrike">
                <a:latin typeface="Trebuchet MS"/>
                <a:ea typeface="Trebuchet MS"/>
                <a:cs typeface="Trebuchet MS"/>
                <a:sym typeface="Trebuchet MS"/>
              </a:rPr>
              <a:t>•</a:t>
            </a:r>
            <a:endParaRPr b="0" i="0" sz="2450" u="none" cap="none" strike="noStrike">
              <a:latin typeface="Arial"/>
              <a:ea typeface="Arial"/>
              <a:cs typeface="Arial"/>
              <a:sym typeface="Arial"/>
            </a:endParaRPr>
          </a:p>
        </p:txBody>
      </p:sp>
      <p:sp>
        <p:nvSpPr>
          <p:cNvPr id="377" name="Google Shape;377;p47"/>
          <p:cNvSpPr/>
          <p:nvPr/>
        </p:nvSpPr>
        <p:spPr>
          <a:xfrm>
            <a:off x="602280" y="3473640"/>
            <a:ext cx="130320" cy="38592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450" u="none" cap="none" strike="noStrike">
                <a:latin typeface="Trebuchet MS"/>
                <a:ea typeface="Trebuchet MS"/>
                <a:cs typeface="Trebuchet MS"/>
                <a:sym typeface="Trebuchet MS"/>
              </a:rPr>
              <a:t>•</a:t>
            </a:r>
            <a:endParaRPr b="0" i="0" sz="2450" u="none" cap="none" strike="noStrike">
              <a:latin typeface="Arial"/>
              <a:ea typeface="Arial"/>
              <a:cs typeface="Arial"/>
              <a:sym typeface="Arial"/>
            </a:endParaRPr>
          </a:p>
        </p:txBody>
      </p:sp>
      <p:grpSp>
        <p:nvGrpSpPr>
          <p:cNvPr id="378" name="Google Shape;378;p47"/>
          <p:cNvGrpSpPr/>
          <p:nvPr/>
        </p:nvGrpSpPr>
        <p:grpSpPr>
          <a:xfrm>
            <a:off x="941400" y="1207080"/>
            <a:ext cx="1320480" cy="312120"/>
            <a:chOff x="941400" y="1207080"/>
            <a:chExt cx="1320480" cy="312120"/>
          </a:xfrm>
        </p:grpSpPr>
        <p:pic>
          <p:nvPicPr>
            <p:cNvPr id="379" name="Google Shape;379;p47"/>
            <p:cNvPicPr preferRelativeResize="0"/>
            <p:nvPr/>
          </p:nvPicPr>
          <p:blipFill rotWithShape="1">
            <a:blip r:embed="rId3">
              <a:alphaModFix/>
            </a:blip>
            <a:srcRect b="0" l="0" r="0" t="0"/>
            <a:stretch/>
          </p:blipFill>
          <p:spPr>
            <a:xfrm>
              <a:off x="941400" y="1207080"/>
              <a:ext cx="402840" cy="245880"/>
            </a:xfrm>
            <a:prstGeom prst="rect">
              <a:avLst/>
            </a:prstGeom>
            <a:noFill/>
            <a:ln>
              <a:noFill/>
            </a:ln>
          </p:spPr>
        </p:pic>
        <p:pic>
          <p:nvPicPr>
            <p:cNvPr id="380" name="Google Shape;380;p47"/>
            <p:cNvPicPr preferRelativeResize="0"/>
            <p:nvPr/>
          </p:nvPicPr>
          <p:blipFill rotWithShape="1">
            <a:blip r:embed="rId4">
              <a:alphaModFix/>
            </a:blip>
            <a:srcRect b="0" l="0" r="0" t="0"/>
            <a:stretch/>
          </p:blipFill>
          <p:spPr>
            <a:xfrm>
              <a:off x="1375200" y="1276200"/>
              <a:ext cx="147960" cy="179640"/>
            </a:xfrm>
            <a:prstGeom prst="rect">
              <a:avLst/>
            </a:prstGeom>
            <a:noFill/>
            <a:ln>
              <a:noFill/>
            </a:ln>
          </p:spPr>
        </p:pic>
        <p:sp>
          <p:nvSpPr>
            <p:cNvPr id="381" name="Google Shape;381;p47"/>
            <p:cNvSpPr/>
            <p:nvPr/>
          </p:nvSpPr>
          <p:spPr>
            <a:xfrm>
              <a:off x="1549800" y="1219320"/>
              <a:ext cx="42120" cy="234000"/>
            </a:xfrm>
            <a:custGeom>
              <a:rect b="b" l="l" r="r" t="t"/>
              <a:pathLst>
                <a:path extrusionOk="0" h="234315" w="42544">
                  <a:moveTo>
                    <a:pt x="27869" y="41270"/>
                  </a:moveTo>
                  <a:lnTo>
                    <a:pt x="14315" y="41270"/>
                  </a:lnTo>
                  <a:lnTo>
                    <a:pt x="9061" y="39265"/>
                  </a:lnTo>
                  <a:lnTo>
                    <a:pt x="5406" y="35255"/>
                  </a:lnTo>
                  <a:lnTo>
                    <a:pt x="1802" y="31194"/>
                  </a:lnTo>
                  <a:lnTo>
                    <a:pt x="19" y="26447"/>
                  </a:lnTo>
                  <a:lnTo>
                    <a:pt x="0" y="15127"/>
                  </a:lnTo>
                  <a:lnTo>
                    <a:pt x="1802" y="10228"/>
                  </a:lnTo>
                  <a:lnTo>
                    <a:pt x="9061" y="2055"/>
                  </a:lnTo>
                  <a:lnTo>
                    <a:pt x="14315" y="0"/>
                  </a:lnTo>
                  <a:lnTo>
                    <a:pt x="27869" y="0"/>
                  </a:lnTo>
                  <a:lnTo>
                    <a:pt x="33097" y="2055"/>
                  </a:lnTo>
                  <a:lnTo>
                    <a:pt x="36854" y="6167"/>
                  </a:lnTo>
                  <a:lnTo>
                    <a:pt x="40610" y="10228"/>
                  </a:lnTo>
                  <a:lnTo>
                    <a:pt x="42489" y="15127"/>
                  </a:lnTo>
                  <a:lnTo>
                    <a:pt x="42489" y="26447"/>
                  </a:lnTo>
                  <a:lnTo>
                    <a:pt x="40610" y="31244"/>
                  </a:lnTo>
                  <a:lnTo>
                    <a:pt x="33097" y="39265"/>
                  </a:lnTo>
                  <a:lnTo>
                    <a:pt x="27869" y="41270"/>
                  </a:lnTo>
                  <a:close/>
                  <a:moveTo>
                    <a:pt x="39595" y="233918"/>
                  </a:moveTo>
                  <a:lnTo>
                    <a:pt x="2132" y="233918"/>
                  </a:lnTo>
                  <a:lnTo>
                    <a:pt x="2132" y="60002"/>
                  </a:lnTo>
                  <a:lnTo>
                    <a:pt x="39595" y="60002"/>
                  </a:lnTo>
                  <a:lnTo>
                    <a:pt x="39595" y="233918"/>
                  </a:lnTo>
                  <a:close/>
                </a:path>
              </a:pathLst>
            </a:custGeom>
            <a:solidFill>
              <a:srgbClr val="000000"/>
            </a:solidFill>
            <a:ln>
              <a:noFill/>
            </a:ln>
          </p:spPr>
        </p:sp>
        <p:pic>
          <p:nvPicPr>
            <p:cNvPr id="382" name="Google Shape;382;p47"/>
            <p:cNvPicPr preferRelativeResize="0"/>
            <p:nvPr/>
          </p:nvPicPr>
          <p:blipFill rotWithShape="1">
            <a:blip r:embed="rId5">
              <a:alphaModFix/>
            </a:blip>
            <a:srcRect b="0" l="0" r="0" t="0"/>
            <a:stretch/>
          </p:blipFill>
          <p:spPr>
            <a:xfrm>
              <a:off x="1620360" y="1276200"/>
              <a:ext cx="148680" cy="179640"/>
            </a:xfrm>
            <a:prstGeom prst="rect">
              <a:avLst/>
            </a:prstGeom>
            <a:noFill/>
            <a:ln>
              <a:noFill/>
            </a:ln>
          </p:spPr>
        </p:pic>
        <p:pic>
          <p:nvPicPr>
            <p:cNvPr id="383" name="Google Shape;383;p47"/>
            <p:cNvPicPr preferRelativeResize="0"/>
            <p:nvPr/>
          </p:nvPicPr>
          <p:blipFill rotWithShape="1">
            <a:blip r:embed="rId6">
              <a:alphaModFix/>
            </a:blip>
            <a:srcRect b="0" l="0" r="0" t="0"/>
            <a:stretch/>
          </p:blipFill>
          <p:spPr>
            <a:xfrm>
              <a:off x="1794960" y="1276200"/>
              <a:ext cx="138240" cy="176760"/>
            </a:xfrm>
            <a:prstGeom prst="rect">
              <a:avLst/>
            </a:prstGeom>
            <a:noFill/>
            <a:ln>
              <a:noFill/>
            </a:ln>
          </p:spPr>
        </p:pic>
        <p:pic>
          <p:nvPicPr>
            <p:cNvPr id="384" name="Google Shape;384;p47"/>
            <p:cNvPicPr preferRelativeResize="0"/>
            <p:nvPr/>
          </p:nvPicPr>
          <p:blipFill rotWithShape="1">
            <a:blip r:embed="rId7">
              <a:alphaModFix/>
            </a:blip>
            <a:srcRect b="0" l="0" r="0" t="0"/>
            <a:stretch/>
          </p:blipFill>
          <p:spPr>
            <a:xfrm>
              <a:off x="1954440" y="1276200"/>
              <a:ext cx="307440" cy="243000"/>
            </a:xfrm>
            <a:prstGeom prst="rect">
              <a:avLst/>
            </a:prstGeom>
            <a:noFill/>
            <a:ln>
              <a:noFill/>
            </a:ln>
          </p:spPr>
        </p:pic>
      </p:grpSp>
      <p:grpSp>
        <p:nvGrpSpPr>
          <p:cNvPr id="385" name="Google Shape;385;p47"/>
          <p:cNvGrpSpPr/>
          <p:nvPr/>
        </p:nvGrpSpPr>
        <p:grpSpPr>
          <a:xfrm>
            <a:off x="2346840" y="1210320"/>
            <a:ext cx="479880" cy="245880"/>
            <a:chOff x="2346840" y="1210320"/>
            <a:chExt cx="479880" cy="245880"/>
          </a:xfrm>
        </p:grpSpPr>
        <p:pic>
          <p:nvPicPr>
            <p:cNvPr id="386" name="Google Shape;386;p47"/>
            <p:cNvPicPr preferRelativeResize="0"/>
            <p:nvPr/>
          </p:nvPicPr>
          <p:blipFill rotWithShape="1">
            <a:blip r:embed="rId8">
              <a:alphaModFix/>
            </a:blip>
            <a:srcRect b="0" l="0" r="0" t="0"/>
            <a:stretch/>
          </p:blipFill>
          <p:spPr>
            <a:xfrm>
              <a:off x="2346840" y="1276200"/>
              <a:ext cx="144720" cy="179640"/>
            </a:xfrm>
            <a:prstGeom prst="rect">
              <a:avLst/>
            </a:prstGeom>
            <a:noFill/>
            <a:ln>
              <a:noFill/>
            </a:ln>
          </p:spPr>
        </p:pic>
        <p:pic>
          <p:nvPicPr>
            <p:cNvPr id="387" name="Google Shape;387;p47"/>
            <p:cNvPicPr preferRelativeResize="0"/>
            <p:nvPr/>
          </p:nvPicPr>
          <p:blipFill rotWithShape="1">
            <a:blip r:embed="rId6">
              <a:alphaModFix/>
            </a:blip>
            <a:srcRect b="0" l="0" r="0" t="0"/>
            <a:stretch/>
          </p:blipFill>
          <p:spPr>
            <a:xfrm>
              <a:off x="2518920" y="1276200"/>
              <a:ext cx="138240" cy="176760"/>
            </a:xfrm>
            <a:prstGeom prst="rect">
              <a:avLst/>
            </a:prstGeom>
            <a:noFill/>
            <a:ln>
              <a:noFill/>
            </a:ln>
          </p:spPr>
        </p:pic>
        <p:pic>
          <p:nvPicPr>
            <p:cNvPr id="388" name="Google Shape;388;p47"/>
            <p:cNvPicPr preferRelativeResize="0"/>
            <p:nvPr/>
          </p:nvPicPr>
          <p:blipFill rotWithShape="1">
            <a:blip r:embed="rId9">
              <a:alphaModFix/>
            </a:blip>
            <a:srcRect b="0" l="0" r="0" t="0"/>
            <a:stretch/>
          </p:blipFill>
          <p:spPr>
            <a:xfrm>
              <a:off x="2678760" y="1210320"/>
              <a:ext cx="147960" cy="245880"/>
            </a:xfrm>
            <a:prstGeom prst="rect">
              <a:avLst/>
            </a:prstGeom>
            <a:noFill/>
            <a:ln>
              <a:noFill/>
            </a:ln>
          </p:spPr>
        </p:pic>
      </p:grpSp>
      <p:grpSp>
        <p:nvGrpSpPr>
          <p:cNvPr id="389" name="Google Shape;389;p47"/>
          <p:cNvGrpSpPr/>
          <p:nvPr/>
        </p:nvGrpSpPr>
        <p:grpSpPr>
          <a:xfrm>
            <a:off x="2939040" y="1219320"/>
            <a:ext cx="616320" cy="236520"/>
            <a:chOff x="2939040" y="1219320"/>
            <a:chExt cx="616320" cy="236520"/>
          </a:xfrm>
        </p:grpSpPr>
        <p:pic>
          <p:nvPicPr>
            <p:cNvPr id="390" name="Google Shape;390;p47"/>
            <p:cNvPicPr preferRelativeResize="0"/>
            <p:nvPr/>
          </p:nvPicPr>
          <p:blipFill rotWithShape="1">
            <a:blip r:embed="rId10">
              <a:alphaModFix/>
            </a:blip>
            <a:srcRect b="0" l="0" r="0" t="0"/>
            <a:stretch/>
          </p:blipFill>
          <p:spPr>
            <a:xfrm>
              <a:off x="2939040" y="1219320"/>
              <a:ext cx="354960" cy="236520"/>
            </a:xfrm>
            <a:prstGeom prst="rect">
              <a:avLst/>
            </a:prstGeom>
            <a:noFill/>
            <a:ln>
              <a:noFill/>
            </a:ln>
          </p:spPr>
        </p:pic>
        <p:pic>
          <p:nvPicPr>
            <p:cNvPr id="391" name="Google Shape;391;p47"/>
            <p:cNvPicPr preferRelativeResize="0"/>
            <p:nvPr/>
          </p:nvPicPr>
          <p:blipFill rotWithShape="1">
            <a:blip r:embed="rId11">
              <a:alphaModFix/>
            </a:blip>
            <a:srcRect b="0" l="0" r="0" t="0"/>
            <a:stretch/>
          </p:blipFill>
          <p:spPr>
            <a:xfrm>
              <a:off x="3313800" y="1239120"/>
              <a:ext cx="241560" cy="216720"/>
            </a:xfrm>
            <a:prstGeom prst="rect">
              <a:avLst/>
            </a:prstGeom>
            <a:noFill/>
            <a:ln>
              <a:noFill/>
            </a:ln>
          </p:spPr>
        </p:pic>
      </p:grpSp>
      <p:grpSp>
        <p:nvGrpSpPr>
          <p:cNvPr id="392" name="Google Shape;392;p47"/>
          <p:cNvGrpSpPr/>
          <p:nvPr/>
        </p:nvGrpSpPr>
        <p:grpSpPr>
          <a:xfrm>
            <a:off x="3645720" y="1219320"/>
            <a:ext cx="1075680" cy="298440"/>
            <a:chOff x="3645720" y="1219320"/>
            <a:chExt cx="1075680" cy="298440"/>
          </a:xfrm>
        </p:grpSpPr>
        <p:pic>
          <p:nvPicPr>
            <p:cNvPr id="393" name="Google Shape;393;p47"/>
            <p:cNvPicPr preferRelativeResize="0"/>
            <p:nvPr/>
          </p:nvPicPr>
          <p:blipFill rotWithShape="1">
            <a:blip r:embed="rId12">
              <a:alphaModFix/>
            </a:blip>
            <a:srcRect b="0" l="0" r="0" t="0"/>
            <a:stretch/>
          </p:blipFill>
          <p:spPr>
            <a:xfrm>
              <a:off x="3645720" y="1219320"/>
              <a:ext cx="169920" cy="236520"/>
            </a:xfrm>
            <a:prstGeom prst="rect">
              <a:avLst/>
            </a:prstGeom>
            <a:noFill/>
            <a:ln>
              <a:noFill/>
            </a:ln>
          </p:spPr>
        </p:pic>
        <p:pic>
          <p:nvPicPr>
            <p:cNvPr id="394" name="Google Shape;394;p47"/>
            <p:cNvPicPr preferRelativeResize="0"/>
            <p:nvPr/>
          </p:nvPicPr>
          <p:blipFill rotWithShape="1">
            <a:blip r:embed="rId13">
              <a:alphaModFix/>
            </a:blip>
            <a:srcRect b="0" l="0" r="0" t="0"/>
            <a:stretch/>
          </p:blipFill>
          <p:spPr>
            <a:xfrm>
              <a:off x="3839400" y="1276200"/>
              <a:ext cx="304200" cy="179640"/>
            </a:xfrm>
            <a:prstGeom prst="rect">
              <a:avLst/>
            </a:prstGeom>
            <a:noFill/>
            <a:ln>
              <a:noFill/>
            </a:ln>
          </p:spPr>
        </p:pic>
        <p:sp>
          <p:nvSpPr>
            <p:cNvPr id="395" name="Google Shape;395;p47"/>
            <p:cNvSpPr/>
            <p:nvPr/>
          </p:nvSpPr>
          <p:spPr>
            <a:xfrm>
              <a:off x="4165200" y="1219320"/>
              <a:ext cx="42120" cy="234000"/>
            </a:xfrm>
            <a:custGeom>
              <a:rect b="b" l="l" r="r" t="t"/>
              <a:pathLst>
                <a:path extrusionOk="0" h="234315" w="42545">
                  <a:moveTo>
                    <a:pt x="27869" y="41270"/>
                  </a:moveTo>
                  <a:lnTo>
                    <a:pt x="14315" y="41270"/>
                  </a:lnTo>
                  <a:lnTo>
                    <a:pt x="9061" y="39265"/>
                  </a:lnTo>
                  <a:lnTo>
                    <a:pt x="5406" y="35255"/>
                  </a:lnTo>
                  <a:lnTo>
                    <a:pt x="1801" y="31194"/>
                  </a:lnTo>
                  <a:lnTo>
                    <a:pt x="19" y="26447"/>
                  </a:lnTo>
                  <a:lnTo>
                    <a:pt x="0" y="15127"/>
                  </a:lnTo>
                  <a:lnTo>
                    <a:pt x="1801" y="10228"/>
                  </a:lnTo>
                  <a:lnTo>
                    <a:pt x="9061" y="2055"/>
                  </a:lnTo>
                  <a:lnTo>
                    <a:pt x="14315" y="0"/>
                  </a:lnTo>
                  <a:lnTo>
                    <a:pt x="27869" y="0"/>
                  </a:lnTo>
                  <a:lnTo>
                    <a:pt x="33097" y="2055"/>
                  </a:lnTo>
                  <a:lnTo>
                    <a:pt x="36854" y="6167"/>
                  </a:lnTo>
                  <a:lnTo>
                    <a:pt x="40610" y="10228"/>
                  </a:lnTo>
                  <a:lnTo>
                    <a:pt x="42488" y="15127"/>
                  </a:lnTo>
                  <a:lnTo>
                    <a:pt x="42488" y="26447"/>
                  </a:lnTo>
                  <a:lnTo>
                    <a:pt x="40610" y="31244"/>
                  </a:lnTo>
                  <a:lnTo>
                    <a:pt x="33097" y="39265"/>
                  </a:lnTo>
                  <a:lnTo>
                    <a:pt x="27869" y="41270"/>
                  </a:lnTo>
                  <a:close/>
                  <a:moveTo>
                    <a:pt x="39595" y="233918"/>
                  </a:moveTo>
                  <a:lnTo>
                    <a:pt x="2131" y="233918"/>
                  </a:lnTo>
                  <a:lnTo>
                    <a:pt x="2131" y="60002"/>
                  </a:lnTo>
                  <a:lnTo>
                    <a:pt x="39595" y="60002"/>
                  </a:lnTo>
                  <a:lnTo>
                    <a:pt x="39595" y="233918"/>
                  </a:lnTo>
                  <a:close/>
                </a:path>
              </a:pathLst>
            </a:custGeom>
            <a:solidFill>
              <a:srgbClr val="000000"/>
            </a:solidFill>
            <a:ln>
              <a:noFill/>
            </a:ln>
          </p:spPr>
        </p:sp>
        <p:pic>
          <p:nvPicPr>
            <p:cNvPr id="396" name="Google Shape;396;p47"/>
            <p:cNvPicPr preferRelativeResize="0"/>
            <p:nvPr/>
          </p:nvPicPr>
          <p:blipFill rotWithShape="1">
            <a:blip r:embed="rId6">
              <a:alphaModFix/>
            </a:blip>
            <a:srcRect b="0" l="0" r="0" t="0"/>
            <a:stretch/>
          </p:blipFill>
          <p:spPr>
            <a:xfrm>
              <a:off x="4242960" y="1276200"/>
              <a:ext cx="138240" cy="176760"/>
            </a:xfrm>
            <a:prstGeom prst="rect">
              <a:avLst/>
            </a:prstGeom>
            <a:noFill/>
            <a:ln>
              <a:noFill/>
            </a:ln>
          </p:spPr>
        </p:pic>
        <p:pic>
          <p:nvPicPr>
            <p:cNvPr id="397" name="Google Shape;397;p47"/>
            <p:cNvPicPr preferRelativeResize="0"/>
            <p:nvPr/>
          </p:nvPicPr>
          <p:blipFill rotWithShape="1">
            <a:blip r:embed="rId14">
              <a:alphaModFix/>
            </a:blip>
            <a:srcRect b="0" l="0" r="0" t="0"/>
            <a:stretch/>
          </p:blipFill>
          <p:spPr>
            <a:xfrm>
              <a:off x="4403520" y="1276200"/>
              <a:ext cx="147960" cy="241560"/>
            </a:xfrm>
            <a:prstGeom prst="rect">
              <a:avLst/>
            </a:prstGeom>
            <a:noFill/>
            <a:ln>
              <a:noFill/>
            </a:ln>
          </p:spPr>
        </p:pic>
        <p:pic>
          <p:nvPicPr>
            <p:cNvPr id="398" name="Google Shape;398;p47"/>
            <p:cNvPicPr preferRelativeResize="0"/>
            <p:nvPr/>
          </p:nvPicPr>
          <p:blipFill rotWithShape="1">
            <a:blip r:embed="rId15">
              <a:alphaModFix/>
            </a:blip>
            <a:srcRect b="0" l="0" r="0" t="0"/>
            <a:stretch/>
          </p:blipFill>
          <p:spPr>
            <a:xfrm>
              <a:off x="4581360" y="1276200"/>
              <a:ext cx="140040" cy="179640"/>
            </a:xfrm>
            <a:prstGeom prst="rect">
              <a:avLst/>
            </a:prstGeom>
            <a:noFill/>
            <a:ln>
              <a:noFill/>
            </a:ln>
          </p:spPr>
        </p:pic>
      </p:grpSp>
      <p:sp>
        <p:nvSpPr>
          <p:cNvPr id="399" name="Google Shape;399;p47"/>
          <p:cNvSpPr/>
          <p:nvPr/>
        </p:nvSpPr>
        <p:spPr>
          <a:xfrm>
            <a:off x="902880" y="1128600"/>
            <a:ext cx="8917560" cy="1866960"/>
          </a:xfrm>
          <a:prstGeom prst="rect">
            <a:avLst/>
          </a:prstGeom>
          <a:noFill/>
          <a:ln>
            <a:noFill/>
          </a:ln>
        </p:spPr>
        <p:txBody>
          <a:bodyPr anchorCtr="0" anchor="t" bIns="0" lIns="0" spcFirstLastPara="1" rIns="0" wrap="square" tIns="30600">
            <a:noAutofit/>
          </a:bodyPr>
          <a:lstStyle/>
          <a:p>
            <a:pPr indent="3807000" lvl="0" marL="12600" marR="0" rtl="0" algn="l">
              <a:lnSpc>
                <a:spcPct val="117999"/>
              </a:lnSpc>
              <a:spcBef>
                <a:spcPts val="0"/>
              </a:spcBef>
              <a:spcAft>
                <a:spcPts val="0"/>
              </a:spcAft>
              <a:buNone/>
            </a:pPr>
            <a:r>
              <a:rPr b="0" i="0" lang="en-US" sz="2450" u="none" cap="none" strike="noStrike">
                <a:latin typeface="Trebuchet MS"/>
                <a:ea typeface="Trebuchet MS"/>
                <a:cs typeface="Trebuchet MS"/>
                <a:sym typeface="Trebuchet MS"/>
              </a:rPr>
              <a:t>: IoT technology can improve operational eﬃciency for businesses. Accountants	can use IoT devices to monitor and optimize processes, automate tasks, and gather real-time data for better decision-making. This increased eﬃciency can lead to cost savings and streamlined operations.</a:t>
            </a:r>
            <a:endParaRPr b="0" i="0" sz="2450" u="none" cap="none" strike="noStrike">
              <a:latin typeface="Arial"/>
              <a:ea typeface="Arial"/>
              <a:cs typeface="Arial"/>
              <a:sym typeface="Arial"/>
            </a:endParaRPr>
          </a:p>
        </p:txBody>
      </p:sp>
      <p:grpSp>
        <p:nvGrpSpPr>
          <p:cNvPr id="400" name="Google Shape;400;p47"/>
          <p:cNvGrpSpPr/>
          <p:nvPr/>
        </p:nvGrpSpPr>
        <p:grpSpPr>
          <a:xfrm>
            <a:off x="941400" y="3574440"/>
            <a:ext cx="1557720" cy="236880"/>
            <a:chOff x="941400" y="3574440"/>
            <a:chExt cx="1557720" cy="236880"/>
          </a:xfrm>
        </p:grpSpPr>
        <p:pic>
          <p:nvPicPr>
            <p:cNvPr id="401" name="Google Shape;401;p47"/>
            <p:cNvPicPr preferRelativeResize="0"/>
            <p:nvPr/>
          </p:nvPicPr>
          <p:blipFill rotWithShape="1">
            <a:blip r:embed="rId16">
              <a:alphaModFix/>
            </a:blip>
            <a:srcRect b="0" l="0" r="0" t="0"/>
            <a:stretch/>
          </p:blipFill>
          <p:spPr>
            <a:xfrm>
              <a:off x="941400" y="3577680"/>
              <a:ext cx="169200" cy="230400"/>
            </a:xfrm>
            <a:prstGeom prst="rect">
              <a:avLst/>
            </a:prstGeom>
            <a:noFill/>
            <a:ln>
              <a:noFill/>
            </a:ln>
          </p:spPr>
        </p:pic>
        <p:pic>
          <p:nvPicPr>
            <p:cNvPr id="402" name="Google Shape;402;p47"/>
            <p:cNvPicPr preferRelativeResize="0"/>
            <p:nvPr/>
          </p:nvPicPr>
          <p:blipFill rotWithShape="1">
            <a:blip r:embed="rId17">
              <a:alphaModFix/>
            </a:blip>
            <a:srcRect b="0" l="0" r="0" t="0"/>
            <a:stretch/>
          </p:blipFill>
          <p:spPr>
            <a:xfrm>
              <a:off x="1132560" y="3594600"/>
              <a:ext cx="506880" cy="216720"/>
            </a:xfrm>
            <a:prstGeom prst="rect">
              <a:avLst/>
            </a:prstGeom>
            <a:noFill/>
            <a:ln>
              <a:noFill/>
            </a:ln>
          </p:spPr>
        </p:pic>
        <p:pic>
          <p:nvPicPr>
            <p:cNvPr id="403" name="Google Shape;403;p47"/>
            <p:cNvPicPr preferRelativeResize="0"/>
            <p:nvPr/>
          </p:nvPicPr>
          <p:blipFill rotWithShape="1">
            <a:blip r:embed="rId16">
              <a:alphaModFix/>
            </a:blip>
            <a:srcRect b="0" l="0" r="0" t="0"/>
            <a:stretch/>
          </p:blipFill>
          <p:spPr>
            <a:xfrm>
              <a:off x="1665360" y="3577680"/>
              <a:ext cx="169200" cy="230400"/>
            </a:xfrm>
            <a:prstGeom prst="rect">
              <a:avLst/>
            </a:prstGeom>
            <a:noFill/>
            <a:ln>
              <a:noFill/>
            </a:ln>
          </p:spPr>
        </p:pic>
        <p:pic>
          <p:nvPicPr>
            <p:cNvPr id="404" name="Google Shape;404;p47"/>
            <p:cNvPicPr preferRelativeResize="0"/>
            <p:nvPr/>
          </p:nvPicPr>
          <p:blipFill rotWithShape="1">
            <a:blip r:embed="rId18">
              <a:alphaModFix/>
            </a:blip>
            <a:srcRect b="0" l="0" r="0" t="0"/>
            <a:stretch/>
          </p:blipFill>
          <p:spPr>
            <a:xfrm>
              <a:off x="1861560" y="3574440"/>
              <a:ext cx="473400" cy="236520"/>
            </a:xfrm>
            <a:prstGeom prst="rect">
              <a:avLst/>
            </a:prstGeom>
            <a:noFill/>
            <a:ln>
              <a:noFill/>
            </a:ln>
          </p:spPr>
        </p:pic>
        <p:pic>
          <p:nvPicPr>
            <p:cNvPr id="405" name="Google Shape;405;p47"/>
            <p:cNvPicPr preferRelativeResize="0"/>
            <p:nvPr/>
          </p:nvPicPr>
          <p:blipFill rotWithShape="1">
            <a:blip r:embed="rId6">
              <a:alphaModFix/>
            </a:blip>
            <a:srcRect b="0" l="0" r="0" t="0"/>
            <a:stretch/>
          </p:blipFill>
          <p:spPr>
            <a:xfrm>
              <a:off x="2360880" y="3631320"/>
              <a:ext cx="138240" cy="176760"/>
            </a:xfrm>
            <a:prstGeom prst="rect">
              <a:avLst/>
            </a:prstGeom>
            <a:noFill/>
            <a:ln>
              <a:noFill/>
            </a:ln>
          </p:spPr>
        </p:pic>
      </p:grpSp>
      <p:grpSp>
        <p:nvGrpSpPr>
          <p:cNvPr id="406" name="Google Shape;406;p47"/>
          <p:cNvGrpSpPr/>
          <p:nvPr/>
        </p:nvGrpSpPr>
        <p:grpSpPr>
          <a:xfrm>
            <a:off x="2612160" y="3565440"/>
            <a:ext cx="1062360" cy="307440"/>
            <a:chOff x="2612160" y="3565440"/>
            <a:chExt cx="1062360" cy="307440"/>
          </a:xfrm>
        </p:grpSpPr>
        <p:sp>
          <p:nvSpPr>
            <p:cNvPr id="407" name="Google Shape;407;p47"/>
            <p:cNvSpPr/>
            <p:nvPr/>
          </p:nvSpPr>
          <p:spPr>
            <a:xfrm>
              <a:off x="2612160" y="3577680"/>
              <a:ext cx="38520" cy="230760"/>
            </a:xfrm>
            <a:custGeom>
              <a:rect b="b" l="l" r="r" t="t"/>
              <a:pathLst>
                <a:path extrusionOk="0" h="231139" w="38735">
                  <a:moveTo>
                    <a:pt x="38529" y="230872"/>
                  </a:moveTo>
                  <a:lnTo>
                    <a:pt x="0" y="230872"/>
                  </a:lnTo>
                  <a:lnTo>
                    <a:pt x="0" y="0"/>
                  </a:lnTo>
                  <a:lnTo>
                    <a:pt x="38529" y="0"/>
                  </a:lnTo>
                  <a:lnTo>
                    <a:pt x="38529" y="230872"/>
                  </a:lnTo>
                  <a:close/>
                </a:path>
              </a:pathLst>
            </a:custGeom>
            <a:solidFill>
              <a:srgbClr val="000000"/>
            </a:solidFill>
            <a:ln>
              <a:noFill/>
            </a:ln>
          </p:spPr>
        </p:sp>
        <p:pic>
          <p:nvPicPr>
            <p:cNvPr id="408" name="Google Shape;408;p47"/>
            <p:cNvPicPr preferRelativeResize="0"/>
            <p:nvPr/>
          </p:nvPicPr>
          <p:blipFill rotWithShape="1">
            <a:blip r:embed="rId6">
              <a:alphaModFix/>
            </a:blip>
            <a:srcRect b="0" l="0" r="0" t="0"/>
            <a:stretch/>
          </p:blipFill>
          <p:spPr>
            <a:xfrm>
              <a:off x="2694960" y="3631320"/>
              <a:ext cx="138240" cy="176760"/>
            </a:xfrm>
            <a:prstGeom prst="rect">
              <a:avLst/>
            </a:prstGeom>
            <a:noFill/>
            <a:ln>
              <a:noFill/>
            </a:ln>
          </p:spPr>
        </p:pic>
        <p:pic>
          <p:nvPicPr>
            <p:cNvPr id="409" name="Google Shape;409;p47"/>
            <p:cNvPicPr preferRelativeResize="0"/>
            <p:nvPr/>
          </p:nvPicPr>
          <p:blipFill rotWithShape="1">
            <a:blip r:embed="rId19">
              <a:alphaModFix/>
            </a:blip>
            <a:srcRect b="0" l="0" r="0" t="0"/>
            <a:stretch/>
          </p:blipFill>
          <p:spPr>
            <a:xfrm>
              <a:off x="2855160" y="3631320"/>
              <a:ext cx="140040" cy="179640"/>
            </a:xfrm>
            <a:prstGeom prst="rect">
              <a:avLst/>
            </a:prstGeom>
            <a:noFill/>
            <a:ln>
              <a:noFill/>
            </a:ln>
          </p:spPr>
        </p:pic>
        <p:sp>
          <p:nvSpPr>
            <p:cNvPr id="410" name="Google Shape;410;p47"/>
            <p:cNvSpPr/>
            <p:nvPr/>
          </p:nvSpPr>
          <p:spPr>
            <a:xfrm>
              <a:off x="3018240" y="3574440"/>
              <a:ext cx="42120" cy="234000"/>
            </a:xfrm>
            <a:custGeom>
              <a:rect b="b" l="l" r="r" t="t"/>
              <a:pathLst>
                <a:path extrusionOk="0" h="234314" w="42544">
                  <a:moveTo>
                    <a:pt x="27869" y="41270"/>
                  </a:moveTo>
                  <a:lnTo>
                    <a:pt x="14315" y="41270"/>
                  </a:lnTo>
                  <a:lnTo>
                    <a:pt x="9061" y="39265"/>
                  </a:lnTo>
                  <a:lnTo>
                    <a:pt x="5406" y="35255"/>
                  </a:lnTo>
                  <a:lnTo>
                    <a:pt x="1802" y="31194"/>
                  </a:lnTo>
                  <a:lnTo>
                    <a:pt x="19" y="26447"/>
                  </a:lnTo>
                  <a:lnTo>
                    <a:pt x="0" y="15127"/>
                  </a:lnTo>
                  <a:lnTo>
                    <a:pt x="1802" y="10228"/>
                  </a:lnTo>
                  <a:lnTo>
                    <a:pt x="9061" y="2055"/>
                  </a:lnTo>
                  <a:lnTo>
                    <a:pt x="14315" y="0"/>
                  </a:lnTo>
                  <a:lnTo>
                    <a:pt x="27869" y="0"/>
                  </a:lnTo>
                  <a:lnTo>
                    <a:pt x="33097" y="2055"/>
                  </a:lnTo>
                  <a:lnTo>
                    <a:pt x="36854" y="6167"/>
                  </a:lnTo>
                  <a:lnTo>
                    <a:pt x="40610" y="10228"/>
                  </a:lnTo>
                  <a:lnTo>
                    <a:pt x="42488" y="15127"/>
                  </a:lnTo>
                  <a:lnTo>
                    <a:pt x="42488" y="26447"/>
                  </a:lnTo>
                  <a:lnTo>
                    <a:pt x="40610" y="31244"/>
                  </a:lnTo>
                  <a:lnTo>
                    <a:pt x="33097" y="39265"/>
                  </a:lnTo>
                  <a:lnTo>
                    <a:pt x="27869" y="41270"/>
                  </a:lnTo>
                  <a:close/>
                  <a:moveTo>
                    <a:pt x="39595" y="233918"/>
                  </a:moveTo>
                  <a:lnTo>
                    <a:pt x="2132" y="233918"/>
                  </a:lnTo>
                  <a:lnTo>
                    <a:pt x="2132" y="60002"/>
                  </a:lnTo>
                  <a:lnTo>
                    <a:pt x="39595" y="60002"/>
                  </a:lnTo>
                  <a:lnTo>
                    <a:pt x="39595" y="233918"/>
                  </a:lnTo>
                  <a:close/>
                </a:path>
              </a:pathLst>
            </a:custGeom>
            <a:solidFill>
              <a:srgbClr val="000000"/>
            </a:solidFill>
            <a:ln>
              <a:noFill/>
            </a:ln>
          </p:spPr>
        </p:sp>
        <p:pic>
          <p:nvPicPr>
            <p:cNvPr id="411" name="Google Shape;411;p47"/>
            <p:cNvPicPr preferRelativeResize="0"/>
            <p:nvPr/>
          </p:nvPicPr>
          <p:blipFill rotWithShape="1">
            <a:blip r:embed="rId20">
              <a:alphaModFix/>
            </a:blip>
            <a:srcRect b="0" l="0" r="0" t="0"/>
            <a:stretch/>
          </p:blipFill>
          <p:spPr>
            <a:xfrm>
              <a:off x="3089520" y="3631320"/>
              <a:ext cx="147960" cy="241560"/>
            </a:xfrm>
            <a:prstGeom prst="rect">
              <a:avLst/>
            </a:prstGeom>
            <a:noFill/>
            <a:ln>
              <a:noFill/>
            </a:ln>
          </p:spPr>
        </p:pic>
        <p:pic>
          <p:nvPicPr>
            <p:cNvPr id="412" name="Google Shape;412;p47"/>
            <p:cNvPicPr preferRelativeResize="0"/>
            <p:nvPr/>
          </p:nvPicPr>
          <p:blipFill rotWithShape="1">
            <a:blip r:embed="rId21">
              <a:alphaModFix/>
            </a:blip>
            <a:srcRect b="0" l="0" r="0" t="0"/>
            <a:stretch/>
          </p:blipFill>
          <p:spPr>
            <a:xfrm>
              <a:off x="3274200" y="3565440"/>
              <a:ext cx="400320" cy="245880"/>
            </a:xfrm>
            <a:prstGeom prst="rect">
              <a:avLst/>
            </a:prstGeom>
            <a:noFill/>
            <a:ln>
              <a:noFill/>
            </a:ln>
          </p:spPr>
        </p:pic>
      </p:grpSp>
      <p:sp>
        <p:nvSpPr>
          <p:cNvPr id="413" name="Google Shape;413;p47"/>
          <p:cNvSpPr/>
          <p:nvPr/>
        </p:nvSpPr>
        <p:spPr>
          <a:xfrm>
            <a:off x="902880" y="3483720"/>
            <a:ext cx="8929080" cy="1866960"/>
          </a:xfrm>
          <a:prstGeom prst="rect">
            <a:avLst/>
          </a:prstGeom>
          <a:noFill/>
          <a:ln>
            <a:noFill/>
          </a:ln>
        </p:spPr>
        <p:txBody>
          <a:bodyPr anchorCtr="0" anchor="t" bIns="0" lIns="0" spcFirstLastPara="1" rIns="0" wrap="square" tIns="30600">
            <a:noAutofit/>
          </a:bodyPr>
          <a:lstStyle/>
          <a:p>
            <a:pPr indent="2760480" lvl="0" marL="12600" marR="0" rtl="0" algn="l">
              <a:lnSpc>
                <a:spcPct val="117999"/>
              </a:lnSpc>
              <a:spcBef>
                <a:spcPts val="0"/>
              </a:spcBef>
              <a:spcAft>
                <a:spcPts val="0"/>
              </a:spcAft>
              <a:buNone/>
            </a:pPr>
            <a:r>
              <a:rPr b="0" i="0" lang="en-US" sz="2450" u="none" cap="none" strike="noStrike">
                <a:latin typeface="Trebuchet MS"/>
                <a:ea typeface="Trebuchet MS"/>
                <a:cs typeface="Trebuchet MS"/>
                <a:sym typeface="Trebuchet MS"/>
              </a:rPr>
              <a:t>: IoT generates vast amounts of data from connected devices. Accountants can leverage this data to gain valuable insights into customer behavior, preferences, and usage patterns. These insights can be used to tailor products and services, improve marketing strategies, and enhance customer experiences.</a:t>
            </a:r>
            <a:endParaRPr b="0" i="0" sz="245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8"/>
          <p:cNvSpPr/>
          <p:nvPr/>
        </p:nvSpPr>
        <p:spPr>
          <a:xfrm>
            <a:off x="799920" y="694800"/>
            <a:ext cx="130320" cy="38592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450" u="none" cap="none" strike="noStrike">
                <a:latin typeface="Trebuchet MS"/>
                <a:ea typeface="Trebuchet MS"/>
                <a:cs typeface="Trebuchet MS"/>
                <a:sym typeface="Trebuchet MS"/>
              </a:rPr>
              <a:t>•</a:t>
            </a:r>
            <a:endParaRPr b="0" i="0" sz="2450" u="none" cap="none" strike="noStrike">
              <a:latin typeface="Arial"/>
              <a:ea typeface="Arial"/>
              <a:cs typeface="Arial"/>
              <a:sym typeface="Arial"/>
            </a:endParaRPr>
          </a:p>
        </p:txBody>
      </p:sp>
      <p:sp>
        <p:nvSpPr>
          <p:cNvPr id="419" name="Google Shape;419;p48"/>
          <p:cNvSpPr/>
          <p:nvPr/>
        </p:nvSpPr>
        <p:spPr>
          <a:xfrm>
            <a:off x="799920" y="3049920"/>
            <a:ext cx="130320" cy="38592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0" i="0" lang="en-US" sz="2450" u="none" cap="none" strike="noStrike">
                <a:latin typeface="Trebuchet MS"/>
                <a:ea typeface="Trebuchet MS"/>
                <a:cs typeface="Trebuchet MS"/>
                <a:sym typeface="Trebuchet MS"/>
              </a:rPr>
              <a:t>•</a:t>
            </a:r>
            <a:endParaRPr b="0" i="0" sz="2450" u="none" cap="none" strike="noStrike">
              <a:latin typeface="Arial"/>
              <a:ea typeface="Arial"/>
              <a:cs typeface="Arial"/>
              <a:sym typeface="Arial"/>
            </a:endParaRPr>
          </a:p>
        </p:txBody>
      </p:sp>
      <p:grpSp>
        <p:nvGrpSpPr>
          <p:cNvPr id="420" name="Google Shape;420;p48"/>
          <p:cNvGrpSpPr/>
          <p:nvPr/>
        </p:nvGrpSpPr>
        <p:grpSpPr>
          <a:xfrm>
            <a:off x="1139040" y="786240"/>
            <a:ext cx="2103480" cy="245880"/>
            <a:chOff x="1139040" y="786240"/>
            <a:chExt cx="2103480" cy="245880"/>
          </a:xfrm>
        </p:grpSpPr>
        <p:pic>
          <p:nvPicPr>
            <p:cNvPr id="421" name="Google Shape;421;p48"/>
            <p:cNvPicPr preferRelativeResize="0"/>
            <p:nvPr/>
          </p:nvPicPr>
          <p:blipFill rotWithShape="1">
            <a:blip r:embed="rId3">
              <a:alphaModFix/>
            </a:blip>
            <a:srcRect b="0" l="0" r="0" t="0"/>
            <a:stretch/>
          </p:blipFill>
          <p:spPr>
            <a:xfrm>
              <a:off x="1139040" y="798480"/>
              <a:ext cx="335520" cy="233640"/>
            </a:xfrm>
            <a:prstGeom prst="rect">
              <a:avLst/>
            </a:prstGeom>
            <a:noFill/>
            <a:ln>
              <a:noFill/>
            </a:ln>
          </p:spPr>
        </p:pic>
        <p:pic>
          <p:nvPicPr>
            <p:cNvPr id="422" name="Google Shape;422;p48"/>
            <p:cNvPicPr preferRelativeResize="0"/>
            <p:nvPr/>
          </p:nvPicPr>
          <p:blipFill rotWithShape="1">
            <a:blip r:embed="rId4">
              <a:alphaModFix/>
            </a:blip>
            <a:srcRect b="0" l="0" r="0" t="0"/>
            <a:stretch/>
          </p:blipFill>
          <p:spPr>
            <a:xfrm>
              <a:off x="1500480" y="852480"/>
              <a:ext cx="407520" cy="179640"/>
            </a:xfrm>
            <a:prstGeom prst="rect">
              <a:avLst/>
            </a:prstGeom>
            <a:noFill/>
            <a:ln>
              <a:noFill/>
            </a:ln>
          </p:spPr>
        </p:pic>
        <p:pic>
          <p:nvPicPr>
            <p:cNvPr id="423" name="Google Shape;423;p48"/>
            <p:cNvPicPr preferRelativeResize="0"/>
            <p:nvPr/>
          </p:nvPicPr>
          <p:blipFill rotWithShape="1">
            <a:blip r:embed="rId5">
              <a:alphaModFix/>
            </a:blip>
            <a:srcRect b="0" l="0" r="0" t="0"/>
            <a:stretch/>
          </p:blipFill>
          <p:spPr>
            <a:xfrm>
              <a:off x="1934640" y="852480"/>
              <a:ext cx="138240" cy="176760"/>
            </a:xfrm>
            <a:prstGeom prst="rect">
              <a:avLst/>
            </a:prstGeom>
            <a:noFill/>
            <a:ln>
              <a:noFill/>
            </a:ln>
          </p:spPr>
        </p:pic>
        <p:pic>
          <p:nvPicPr>
            <p:cNvPr id="424" name="Google Shape;424;p48"/>
            <p:cNvPicPr preferRelativeResize="0"/>
            <p:nvPr/>
          </p:nvPicPr>
          <p:blipFill rotWithShape="1">
            <a:blip r:embed="rId6">
              <a:alphaModFix/>
            </a:blip>
            <a:srcRect b="0" l="0" r="0" t="0"/>
            <a:stretch/>
          </p:blipFill>
          <p:spPr>
            <a:xfrm>
              <a:off x="2097000" y="852480"/>
              <a:ext cx="144720" cy="179640"/>
            </a:xfrm>
            <a:prstGeom prst="rect">
              <a:avLst/>
            </a:prstGeom>
            <a:noFill/>
            <a:ln>
              <a:noFill/>
            </a:ln>
          </p:spPr>
        </p:pic>
        <p:sp>
          <p:nvSpPr>
            <p:cNvPr id="425" name="Google Shape;425;p48"/>
            <p:cNvSpPr/>
            <p:nvPr/>
          </p:nvSpPr>
          <p:spPr>
            <a:xfrm>
              <a:off x="2271240" y="786240"/>
              <a:ext cx="118440" cy="243000"/>
            </a:xfrm>
            <a:custGeom>
              <a:rect b="b" l="l" r="r" t="t"/>
              <a:pathLst>
                <a:path extrusionOk="0" h="243205" w="118744">
                  <a:moveTo>
                    <a:pt x="37452" y="0"/>
                  </a:moveTo>
                  <a:lnTo>
                    <a:pt x="0" y="0"/>
                  </a:lnTo>
                  <a:lnTo>
                    <a:pt x="0" y="243052"/>
                  </a:lnTo>
                  <a:lnTo>
                    <a:pt x="37452" y="243052"/>
                  </a:lnTo>
                  <a:lnTo>
                    <a:pt x="37452" y="0"/>
                  </a:lnTo>
                  <a:close/>
                  <a:moveTo>
                    <a:pt x="115430" y="69138"/>
                  </a:moveTo>
                  <a:lnTo>
                    <a:pt x="77965" y="69138"/>
                  </a:lnTo>
                  <a:lnTo>
                    <a:pt x="77965" y="243052"/>
                  </a:lnTo>
                  <a:lnTo>
                    <a:pt x="115430" y="243052"/>
                  </a:lnTo>
                  <a:lnTo>
                    <a:pt x="115430" y="69138"/>
                  </a:lnTo>
                  <a:close/>
                  <a:moveTo>
                    <a:pt x="118325" y="24257"/>
                  </a:moveTo>
                  <a:lnTo>
                    <a:pt x="116446" y="19367"/>
                  </a:lnTo>
                  <a:lnTo>
                    <a:pt x="112687" y="15303"/>
                  </a:lnTo>
                  <a:lnTo>
                    <a:pt x="108927" y="11188"/>
                  </a:lnTo>
                  <a:lnTo>
                    <a:pt x="103708" y="9131"/>
                  </a:lnTo>
                  <a:lnTo>
                    <a:pt x="90144" y="9131"/>
                  </a:lnTo>
                  <a:lnTo>
                    <a:pt x="84899" y="11188"/>
                  </a:lnTo>
                  <a:lnTo>
                    <a:pt x="77635" y="19367"/>
                  </a:lnTo>
                  <a:lnTo>
                    <a:pt x="75831" y="24257"/>
                  </a:lnTo>
                  <a:lnTo>
                    <a:pt x="75857" y="35585"/>
                  </a:lnTo>
                  <a:lnTo>
                    <a:pt x="77635" y="40335"/>
                  </a:lnTo>
                  <a:lnTo>
                    <a:pt x="81241" y="44386"/>
                  </a:lnTo>
                  <a:lnTo>
                    <a:pt x="84899" y="48399"/>
                  </a:lnTo>
                  <a:lnTo>
                    <a:pt x="90144" y="50406"/>
                  </a:lnTo>
                  <a:lnTo>
                    <a:pt x="103708" y="50406"/>
                  </a:lnTo>
                  <a:lnTo>
                    <a:pt x="108927" y="48399"/>
                  </a:lnTo>
                  <a:lnTo>
                    <a:pt x="116446" y="40386"/>
                  </a:lnTo>
                  <a:lnTo>
                    <a:pt x="118325" y="35585"/>
                  </a:lnTo>
                  <a:lnTo>
                    <a:pt x="118325" y="24257"/>
                  </a:lnTo>
                  <a:close/>
                </a:path>
              </a:pathLst>
            </a:custGeom>
            <a:solidFill>
              <a:srgbClr val="000000"/>
            </a:solidFill>
            <a:ln>
              <a:noFill/>
            </a:ln>
          </p:spPr>
        </p:sp>
        <p:pic>
          <p:nvPicPr>
            <p:cNvPr id="426" name="Google Shape;426;p48"/>
            <p:cNvPicPr preferRelativeResize="0"/>
            <p:nvPr/>
          </p:nvPicPr>
          <p:blipFill rotWithShape="1">
            <a:blip r:embed="rId7">
              <a:alphaModFix/>
            </a:blip>
            <a:srcRect b="0" l="0" r="0" t="0"/>
            <a:stretch/>
          </p:blipFill>
          <p:spPr>
            <a:xfrm>
              <a:off x="2417040" y="855360"/>
              <a:ext cx="139320" cy="173520"/>
            </a:xfrm>
            <a:prstGeom prst="rect">
              <a:avLst/>
            </a:prstGeom>
            <a:noFill/>
            <a:ln>
              <a:noFill/>
            </a:ln>
          </p:spPr>
        </p:pic>
        <p:pic>
          <p:nvPicPr>
            <p:cNvPr id="427" name="Google Shape;427;p48"/>
            <p:cNvPicPr preferRelativeResize="0"/>
            <p:nvPr/>
          </p:nvPicPr>
          <p:blipFill rotWithShape="1">
            <a:blip r:embed="rId8">
              <a:alphaModFix/>
            </a:blip>
            <a:srcRect b="0" l="0" r="0" t="0"/>
            <a:stretch/>
          </p:blipFill>
          <p:spPr>
            <a:xfrm>
              <a:off x="2576160" y="815400"/>
              <a:ext cx="250560" cy="216720"/>
            </a:xfrm>
            <a:prstGeom prst="rect">
              <a:avLst/>
            </a:prstGeom>
            <a:noFill/>
            <a:ln>
              <a:noFill/>
            </a:ln>
          </p:spPr>
        </p:pic>
        <p:sp>
          <p:nvSpPr>
            <p:cNvPr id="428" name="Google Shape;428;p48"/>
            <p:cNvSpPr/>
            <p:nvPr/>
          </p:nvSpPr>
          <p:spPr>
            <a:xfrm>
              <a:off x="2848320" y="795600"/>
              <a:ext cx="42120" cy="234000"/>
            </a:xfrm>
            <a:custGeom>
              <a:rect b="b" l="l" r="r" t="t"/>
              <a:pathLst>
                <a:path extrusionOk="0" h="234315" w="42544">
                  <a:moveTo>
                    <a:pt x="27869" y="41270"/>
                  </a:moveTo>
                  <a:lnTo>
                    <a:pt x="14315" y="41270"/>
                  </a:lnTo>
                  <a:lnTo>
                    <a:pt x="9061" y="39265"/>
                  </a:lnTo>
                  <a:lnTo>
                    <a:pt x="5406" y="35255"/>
                  </a:lnTo>
                  <a:lnTo>
                    <a:pt x="1802" y="31194"/>
                  </a:lnTo>
                  <a:lnTo>
                    <a:pt x="19" y="26447"/>
                  </a:lnTo>
                  <a:lnTo>
                    <a:pt x="0" y="15127"/>
                  </a:lnTo>
                  <a:lnTo>
                    <a:pt x="1802" y="10228"/>
                  </a:lnTo>
                  <a:lnTo>
                    <a:pt x="9061" y="2055"/>
                  </a:lnTo>
                  <a:lnTo>
                    <a:pt x="14315" y="0"/>
                  </a:lnTo>
                  <a:lnTo>
                    <a:pt x="27869" y="0"/>
                  </a:lnTo>
                  <a:lnTo>
                    <a:pt x="33097" y="2055"/>
                  </a:lnTo>
                  <a:lnTo>
                    <a:pt x="36854" y="6167"/>
                  </a:lnTo>
                  <a:lnTo>
                    <a:pt x="40610" y="10228"/>
                  </a:lnTo>
                  <a:lnTo>
                    <a:pt x="42488" y="15127"/>
                  </a:lnTo>
                  <a:lnTo>
                    <a:pt x="42488" y="26447"/>
                  </a:lnTo>
                  <a:lnTo>
                    <a:pt x="40610" y="31244"/>
                  </a:lnTo>
                  <a:lnTo>
                    <a:pt x="33097" y="39265"/>
                  </a:lnTo>
                  <a:lnTo>
                    <a:pt x="27869" y="41270"/>
                  </a:lnTo>
                  <a:close/>
                  <a:moveTo>
                    <a:pt x="39595" y="233918"/>
                  </a:moveTo>
                  <a:lnTo>
                    <a:pt x="2132" y="233918"/>
                  </a:lnTo>
                  <a:lnTo>
                    <a:pt x="2132" y="60002"/>
                  </a:lnTo>
                  <a:lnTo>
                    <a:pt x="39595" y="60002"/>
                  </a:lnTo>
                  <a:lnTo>
                    <a:pt x="39595" y="233918"/>
                  </a:lnTo>
                  <a:close/>
                </a:path>
              </a:pathLst>
            </a:custGeom>
            <a:solidFill>
              <a:srgbClr val="000000"/>
            </a:solidFill>
            <a:ln>
              <a:noFill/>
            </a:ln>
          </p:spPr>
        </p:sp>
        <p:pic>
          <p:nvPicPr>
            <p:cNvPr id="429" name="Google Shape;429;p48"/>
            <p:cNvPicPr preferRelativeResize="0"/>
            <p:nvPr/>
          </p:nvPicPr>
          <p:blipFill rotWithShape="1">
            <a:blip r:embed="rId9">
              <a:alphaModFix/>
            </a:blip>
            <a:srcRect b="0" l="0" r="0" t="0"/>
            <a:stretch/>
          </p:blipFill>
          <p:spPr>
            <a:xfrm>
              <a:off x="2918880" y="852480"/>
              <a:ext cx="158760" cy="179640"/>
            </a:xfrm>
            <a:prstGeom prst="rect">
              <a:avLst/>
            </a:prstGeom>
            <a:noFill/>
            <a:ln>
              <a:noFill/>
            </a:ln>
          </p:spPr>
        </p:pic>
        <p:pic>
          <p:nvPicPr>
            <p:cNvPr id="430" name="Google Shape;430;p48"/>
            <p:cNvPicPr preferRelativeResize="0"/>
            <p:nvPr/>
          </p:nvPicPr>
          <p:blipFill rotWithShape="1">
            <a:blip r:embed="rId5">
              <a:alphaModFix/>
            </a:blip>
            <a:srcRect b="0" l="0" r="0" t="0"/>
            <a:stretch/>
          </p:blipFill>
          <p:spPr>
            <a:xfrm>
              <a:off x="3104280" y="852480"/>
              <a:ext cx="138240" cy="176760"/>
            </a:xfrm>
            <a:prstGeom prst="rect">
              <a:avLst/>
            </a:prstGeom>
            <a:noFill/>
            <a:ln>
              <a:noFill/>
            </a:ln>
          </p:spPr>
        </p:pic>
      </p:grpSp>
      <p:grpSp>
        <p:nvGrpSpPr>
          <p:cNvPr id="431" name="Google Shape;431;p48"/>
          <p:cNvGrpSpPr/>
          <p:nvPr/>
        </p:nvGrpSpPr>
        <p:grpSpPr>
          <a:xfrm>
            <a:off x="3344760" y="786240"/>
            <a:ext cx="479880" cy="245880"/>
            <a:chOff x="3344760" y="786240"/>
            <a:chExt cx="479880" cy="245880"/>
          </a:xfrm>
        </p:grpSpPr>
        <p:pic>
          <p:nvPicPr>
            <p:cNvPr id="432" name="Google Shape;432;p48"/>
            <p:cNvPicPr preferRelativeResize="0"/>
            <p:nvPr/>
          </p:nvPicPr>
          <p:blipFill rotWithShape="1">
            <a:blip r:embed="rId6">
              <a:alphaModFix/>
            </a:blip>
            <a:srcRect b="0" l="0" r="0" t="0"/>
            <a:stretch/>
          </p:blipFill>
          <p:spPr>
            <a:xfrm>
              <a:off x="3344760" y="852480"/>
              <a:ext cx="144720" cy="179640"/>
            </a:xfrm>
            <a:prstGeom prst="rect">
              <a:avLst/>
            </a:prstGeom>
            <a:noFill/>
            <a:ln>
              <a:noFill/>
            </a:ln>
          </p:spPr>
        </p:pic>
        <p:pic>
          <p:nvPicPr>
            <p:cNvPr id="433" name="Google Shape;433;p48"/>
            <p:cNvPicPr preferRelativeResize="0"/>
            <p:nvPr/>
          </p:nvPicPr>
          <p:blipFill rotWithShape="1">
            <a:blip r:embed="rId10">
              <a:alphaModFix/>
            </a:blip>
            <a:srcRect b="0" l="0" r="0" t="0"/>
            <a:stretch/>
          </p:blipFill>
          <p:spPr>
            <a:xfrm>
              <a:off x="3516480" y="852480"/>
              <a:ext cx="138240" cy="176760"/>
            </a:xfrm>
            <a:prstGeom prst="rect">
              <a:avLst/>
            </a:prstGeom>
            <a:noFill/>
            <a:ln>
              <a:noFill/>
            </a:ln>
          </p:spPr>
        </p:pic>
        <p:pic>
          <p:nvPicPr>
            <p:cNvPr id="434" name="Google Shape;434;p48"/>
            <p:cNvPicPr preferRelativeResize="0"/>
            <p:nvPr/>
          </p:nvPicPr>
          <p:blipFill rotWithShape="1">
            <a:blip r:embed="rId11">
              <a:alphaModFix/>
            </a:blip>
            <a:srcRect b="0" l="0" r="0" t="0"/>
            <a:stretch/>
          </p:blipFill>
          <p:spPr>
            <a:xfrm>
              <a:off x="3676680" y="786240"/>
              <a:ext cx="147960" cy="245880"/>
            </a:xfrm>
            <a:prstGeom prst="rect">
              <a:avLst/>
            </a:prstGeom>
            <a:noFill/>
            <a:ln>
              <a:noFill/>
            </a:ln>
          </p:spPr>
        </p:pic>
      </p:grpSp>
      <p:grpSp>
        <p:nvGrpSpPr>
          <p:cNvPr id="435" name="Google Shape;435;p48"/>
          <p:cNvGrpSpPr/>
          <p:nvPr/>
        </p:nvGrpSpPr>
        <p:grpSpPr>
          <a:xfrm>
            <a:off x="3936600" y="795600"/>
            <a:ext cx="1336320" cy="236520"/>
            <a:chOff x="3936600" y="795600"/>
            <a:chExt cx="1336320" cy="236520"/>
          </a:xfrm>
        </p:grpSpPr>
        <p:pic>
          <p:nvPicPr>
            <p:cNvPr id="436" name="Google Shape;436;p48"/>
            <p:cNvPicPr preferRelativeResize="0"/>
            <p:nvPr/>
          </p:nvPicPr>
          <p:blipFill rotWithShape="1">
            <a:blip r:embed="rId12">
              <a:alphaModFix/>
            </a:blip>
            <a:srcRect b="0" l="0" r="0" t="0"/>
            <a:stretch/>
          </p:blipFill>
          <p:spPr>
            <a:xfrm>
              <a:off x="3936600" y="795600"/>
              <a:ext cx="180000" cy="236520"/>
            </a:xfrm>
            <a:prstGeom prst="rect">
              <a:avLst/>
            </a:prstGeom>
            <a:noFill/>
            <a:ln>
              <a:noFill/>
            </a:ln>
          </p:spPr>
        </p:pic>
        <p:pic>
          <p:nvPicPr>
            <p:cNvPr id="437" name="Google Shape;437;p48"/>
            <p:cNvPicPr preferRelativeResize="0"/>
            <p:nvPr/>
          </p:nvPicPr>
          <p:blipFill rotWithShape="1">
            <a:blip r:embed="rId13">
              <a:alphaModFix/>
            </a:blip>
            <a:srcRect b="0" l="0" r="0" t="0"/>
            <a:stretch/>
          </p:blipFill>
          <p:spPr>
            <a:xfrm>
              <a:off x="4139640" y="855360"/>
              <a:ext cx="138600" cy="176760"/>
            </a:xfrm>
            <a:prstGeom prst="rect">
              <a:avLst/>
            </a:prstGeom>
            <a:noFill/>
            <a:ln>
              <a:noFill/>
            </a:ln>
          </p:spPr>
        </p:pic>
        <p:pic>
          <p:nvPicPr>
            <p:cNvPr id="438" name="Google Shape;438;p48"/>
            <p:cNvPicPr preferRelativeResize="0"/>
            <p:nvPr/>
          </p:nvPicPr>
          <p:blipFill rotWithShape="1">
            <a:blip r:embed="rId14">
              <a:alphaModFix/>
            </a:blip>
            <a:srcRect b="0" l="0" r="0" t="0"/>
            <a:stretch/>
          </p:blipFill>
          <p:spPr>
            <a:xfrm>
              <a:off x="4300560" y="815400"/>
              <a:ext cx="411480" cy="216720"/>
            </a:xfrm>
            <a:prstGeom prst="rect">
              <a:avLst/>
            </a:prstGeom>
            <a:noFill/>
            <a:ln>
              <a:noFill/>
            </a:ln>
          </p:spPr>
        </p:pic>
        <p:pic>
          <p:nvPicPr>
            <p:cNvPr id="439" name="Google Shape;439;p48"/>
            <p:cNvPicPr preferRelativeResize="0"/>
            <p:nvPr/>
          </p:nvPicPr>
          <p:blipFill rotWithShape="1">
            <a:blip r:embed="rId15">
              <a:alphaModFix/>
            </a:blip>
            <a:srcRect b="0" l="0" r="0" t="0"/>
            <a:stretch/>
          </p:blipFill>
          <p:spPr>
            <a:xfrm>
              <a:off x="4738320" y="852480"/>
              <a:ext cx="240120" cy="176760"/>
            </a:xfrm>
            <a:prstGeom prst="rect">
              <a:avLst/>
            </a:prstGeom>
            <a:noFill/>
            <a:ln>
              <a:noFill/>
            </a:ln>
          </p:spPr>
        </p:pic>
        <p:pic>
          <p:nvPicPr>
            <p:cNvPr id="440" name="Google Shape;440;p48"/>
            <p:cNvPicPr preferRelativeResize="0"/>
            <p:nvPr/>
          </p:nvPicPr>
          <p:blipFill rotWithShape="1">
            <a:blip r:embed="rId16">
              <a:alphaModFix/>
            </a:blip>
            <a:srcRect b="0" l="0" r="0" t="0"/>
            <a:stretch/>
          </p:blipFill>
          <p:spPr>
            <a:xfrm>
              <a:off x="5010120" y="852480"/>
              <a:ext cx="148680" cy="179640"/>
            </a:xfrm>
            <a:prstGeom prst="rect">
              <a:avLst/>
            </a:prstGeom>
            <a:noFill/>
            <a:ln>
              <a:noFill/>
            </a:ln>
          </p:spPr>
        </p:pic>
        <p:pic>
          <p:nvPicPr>
            <p:cNvPr id="441" name="Google Shape;441;p48"/>
            <p:cNvPicPr preferRelativeResize="0"/>
            <p:nvPr/>
          </p:nvPicPr>
          <p:blipFill rotWithShape="1">
            <a:blip r:embed="rId17">
              <a:alphaModFix/>
            </a:blip>
            <a:srcRect b="0" l="0" r="0" t="0"/>
            <a:stretch/>
          </p:blipFill>
          <p:spPr>
            <a:xfrm>
              <a:off x="5184360" y="852480"/>
              <a:ext cx="88560" cy="176760"/>
            </a:xfrm>
            <a:prstGeom prst="rect">
              <a:avLst/>
            </a:prstGeom>
            <a:noFill/>
            <a:ln>
              <a:noFill/>
            </a:ln>
          </p:spPr>
        </p:pic>
      </p:grpSp>
      <p:pic>
        <p:nvPicPr>
          <p:cNvPr id="442" name="Google Shape;442;p48"/>
          <p:cNvPicPr preferRelativeResize="0"/>
          <p:nvPr/>
        </p:nvPicPr>
        <p:blipFill rotWithShape="1">
          <a:blip r:embed="rId18">
            <a:alphaModFix/>
          </a:blip>
          <a:srcRect b="0" l="0" r="0" t="0"/>
          <a:stretch/>
        </p:blipFill>
        <p:spPr>
          <a:xfrm>
            <a:off x="5366880" y="798120"/>
            <a:ext cx="1722960" cy="295920"/>
          </a:xfrm>
          <a:prstGeom prst="rect">
            <a:avLst/>
          </a:prstGeom>
          <a:noFill/>
          <a:ln>
            <a:noFill/>
          </a:ln>
        </p:spPr>
      </p:pic>
      <p:sp>
        <p:nvSpPr>
          <p:cNvPr id="443" name="Google Shape;443;p48"/>
          <p:cNvSpPr/>
          <p:nvPr/>
        </p:nvSpPr>
        <p:spPr>
          <a:xfrm>
            <a:off x="1100520" y="704880"/>
            <a:ext cx="8936640" cy="1866960"/>
          </a:xfrm>
          <a:prstGeom prst="rect">
            <a:avLst/>
          </a:prstGeom>
          <a:noFill/>
          <a:ln>
            <a:noFill/>
          </a:ln>
        </p:spPr>
        <p:txBody>
          <a:bodyPr anchorCtr="0" anchor="t" bIns="0" lIns="0" spcFirstLastPara="1" rIns="0" wrap="square" tIns="30600">
            <a:noAutofit/>
          </a:bodyPr>
          <a:lstStyle/>
          <a:p>
            <a:pPr indent="5976000" lvl="0" marL="12600" marR="0" rtl="0" algn="l">
              <a:lnSpc>
                <a:spcPct val="117999"/>
              </a:lnSpc>
              <a:spcBef>
                <a:spcPts val="0"/>
              </a:spcBef>
              <a:spcAft>
                <a:spcPts val="0"/>
              </a:spcAft>
              <a:buNone/>
            </a:pPr>
            <a:r>
              <a:rPr b="0" i="0" lang="en-US" sz="2450" u="none" cap="none" strike="noStrike">
                <a:latin typeface="Trebuchet MS"/>
                <a:ea typeface="Trebuchet MS"/>
                <a:cs typeface="Trebuchet MS"/>
                <a:sym typeface="Trebuchet MS"/>
              </a:rPr>
              <a:t>: IoT allows businesses to offer personalized experiences to their customers. Accountants	can use IoT-enabled applications to tailor products and services according to individual preferences, which can lead to higher customer satisfaction and engagement.</a:t>
            </a:r>
            <a:endParaRPr b="0" i="0" sz="2450" u="none" cap="none" strike="noStrike">
              <a:latin typeface="Arial"/>
              <a:ea typeface="Arial"/>
              <a:cs typeface="Arial"/>
              <a:sym typeface="Arial"/>
            </a:endParaRPr>
          </a:p>
        </p:txBody>
      </p:sp>
      <p:grpSp>
        <p:nvGrpSpPr>
          <p:cNvPr id="444" name="Google Shape;444;p48"/>
          <p:cNvGrpSpPr/>
          <p:nvPr/>
        </p:nvGrpSpPr>
        <p:grpSpPr>
          <a:xfrm>
            <a:off x="1125720" y="3141720"/>
            <a:ext cx="2656080" cy="306000"/>
            <a:chOff x="1125720" y="3141720"/>
            <a:chExt cx="2656080" cy="306000"/>
          </a:xfrm>
        </p:grpSpPr>
        <p:pic>
          <p:nvPicPr>
            <p:cNvPr id="445" name="Google Shape;445;p48"/>
            <p:cNvPicPr preferRelativeResize="0"/>
            <p:nvPr/>
          </p:nvPicPr>
          <p:blipFill rotWithShape="1">
            <a:blip r:embed="rId19">
              <a:alphaModFix/>
            </a:blip>
            <a:srcRect b="0" l="0" r="0" t="0"/>
            <a:stretch/>
          </p:blipFill>
          <p:spPr>
            <a:xfrm>
              <a:off x="1125720" y="3141720"/>
              <a:ext cx="1718280" cy="306000"/>
            </a:xfrm>
            <a:prstGeom prst="rect">
              <a:avLst/>
            </a:prstGeom>
            <a:noFill/>
            <a:ln>
              <a:noFill/>
            </a:ln>
          </p:spPr>
        </p:pic>
        <p:sp>
          <p:nvSpPr>
            <p:cNvPr id="446" name="Google Shape;446;p48"/>
            <p:cNvSpPr/>
            <p:nvPr/>
          </p:nvSpPr>
          <p:spPr>
            <a:xfrm>
              <a:off x="2856960" y="3269520"/>
              <a:ext cx="83520" cy="32040"/>
            </a:xfrm>
            <a:custGeom>
              <a:rect b="b" l="l" r="r" t="t"/>
              <a:pathLst>
                <a:path extrusionOk="0" h="32385" w="83819">
                  <a:moveTo>
                    <a:pt x="83455" y="32285"/>
                  </a:moveTo>
                  <a:lnTo>
                    <a:pt x="0" y="32285"/>
                  </a:lnTo>
                  <a:lnTo>
                    <a:pt x="0" y="0"/>
                  </a:lnTo>
                  <a:lnTo>
                    <a:pt x="83455" y="0"/>
                  </a:lnTo>
                  <a:lnTo>
                    <a:pt x="83455" y="32285"/>
                  </a:lnTo>
                  <a:close/>
                </a:path>
              </a:pathLst>
            </a:custGeom>
            <a:solidFill>
              <a:srgbClr val="000000"/>
            </a:solidFill>
            <a:ln>
              <a:noFill/>
            </a:ln>
          </p:spPr>
        </p:sp>
        <p:pic>
          <p:nvPicPr>
            <p:cNvPr id="447" name="Google Shape;447;p48"/>
            <p:cNvPicPr preferRelativeResize="0"/>
            <p:nvPr/>
          </p:nvPicPr>
          <p:blipFill rotWithShape="1">
            <a:blip r:embed="rId20">
              <a:alphaModFix/>
            </a:blip>
            <a:srcRect b="0" l="0" r="0" t="0"/>
            <a:stretch/>
          </p:blipFill>
          <p:spPr>
            <a:xfrm>
              <a:off x="2966040" y="3153600"/>
              <a:ext cx="159840" cy="230400"/>
            </a:xfrm>
            <a:prstGeom prst="rect">
              <a:avLst/>
            </a:prstGeom>
            <a:noFill/>
            <a:ln>
              <a:noFill/>
            </a:ln>
          </p:spPr>
        </p:pic>
        <p:pic>
          <p:nvPicPr>
            <p:cNvPr id="448" name="Google Shape;448;p48"/>
            <p:cNvPicPr preferRelativeResize="0"/>
            <p:nvPr/>
          </p:nvPicPr>
          <p:blipFill rotWithShape="1">
            <a:blip r:embed="rId21">
              <a:alphaModFix/>
            </a:blip>
            <a:srcRect b="0" l="0" r="0" t="0"/>
            <a:stretch/>
          </p:blipFill>
          <p:spPr>
            <a:xfrm>
              <a:off x="3146040" y="3207600"/>
              <a:ext cx="144720" cy="179640"/>
            </a:xfrm>
            <a:prstGeom prst="rect">
              <a:avLst/>
            </a:prstGeom>
            <a:noFill/>
            <a:ln>
              <a:noFill/>
            </a:ln>
          </p:spPr>
        </p:pic>
        <p:pic>
          <p:nvPicPr>
            <p:cNvPr id="449" name="Google Shape;449;p48"/>
            <p:cNvPicPr preferRelativeResize="0"/>
            <p:nvPr/>
          </p:nvPicPr>
          <p:blipFill rotWithShape="1">
            <a:blip r:embed="rId22">
              <a:alphaModFix/>
            </a:blip>
            <a:srcRect b="0" l="0" r="0" t="0"/>
            <a:stretch/>
          </p:blipFill>
          <p:spPr>
            <a:xfrm>
              <a:off x="3310920" y="3141720"/>
              <a:ext cx="470880" cy="245880"/>
            </a:xfrm>
            <a:prstGeom prst="rect">
              <a:avLst/>
            </a:prstGeom>
            <a:noFill/>
            <a:ln>
              <a:noFill/>
            </a:ln>
          </p:spPr>
        </p:pic>
      </p:grpSp>
      <p:grpSp>
        <p:nvGrpSpPr>
          <p:cNvPr id="450" name="Google Shape;450;p48"/>
          <p:cNvGrpSpPr/>
          <p:nvPr/>
        </p:nvGrpSpPr>
        <p:grpSpPr>
          <a:xfrm>
            <a:off x="3901680" y="3150720"/>
            <a:ext cx="1208880" cy="236880"/>
            <a:chOff x="3901680" y="3150720"/>
            <a:chExt cx="1208880" cy="236880"/>
          </a:xfrm>
        </p:grpSpPr>
        <p:pic>
          <p:nvPicPr>
            <p:cNvPr id="451" name="Google Shape;451;p48"/>
            <p:cNvPicPr preferRelativeResize="0"/>
            <p:nvPr/>
          </p:nvPicPr>
          <p:blipFill rotWithShape="1">
            <a:blip r:embed="rId23">
              <a:alphaModFix/>
            </a:blip>
            <a:srcRect b="0" l="0" r="0" t="0"/>
            <a:stretch/>
          </p:blipFill>
          <p:spPr>
            <a:xfrm>
              <a:off x="3901680" y="3153600"/>
              <a:ext cx="159840" cy="230400"/>
            </a:xfrm>
            <a:prstGeom prst="rect">
              <a:avLst/>
            </a:prstGeom>
            <a:noFill/>
            <a:ln>
              <a:noFill/>
            </a:ln>
          </p:spPr>
        </p:pic>
        <p:pic>
          <p:nvPicPr>
            <p:cNvPr id="452" name="Google Shape;452;p48"/>
            <p:cNvPicPr preferRelativeResize="0"/>
            <p:nvPr/>
          </p:nvPicPr>
          <p:blipFill rotWithShape="1">
            <a:blip r:embed="rId13">
              <a:alphaModFix/>
            </a:blip>
            <a:srcRect b="0" l="0" r="0" t="0"/>
            <a:stretch/>
          </p:blipFill>
          <p:spPr>
            <a:xfrm>
              <a:off x="4086000" y="3210840"/>
              <a:ext cx="138600" cy="176760"/>
            </a:xfrm>
            <a:prstGeom prst="rect">
              <a:avLst/>
            </a:prstGeom>
            <a:noFill/>
            <a:ln>
              <a:noFill/>
            </a:ln>
          </p:spPr>
        </p:pic>
        <p:pic>
          <p:nvPicPr>
            <p:cNvPr id="453" name="Google Shape;453;p48"/>
            <p:cNvPicPr preferRelativeResize="0"/>
            <p:nvPr/>
          </p:nvPicPr>
          <p:blipFill rotWithShape="1">
            <a:blip r:embed="rId24">
              <a:alphaModFix/>
            </a:blip>
            <a:srcRect b="0" l="0" r="0" t="0"/>
            <a:stretch/>
          </p:blipFill>
          <p:spPr>
            <a:xfrm>
              <a:off x="4246560" y="3207600"/>
              <a:ext cx="140040" cy="179640"/>
            </a:xfrm>
            <a:prstGeom prst="rect">
              <a:avLst/>
            </a:prstGeom>
            <a:noFill/>
            <a:ln>
              <a:noFill/>
            </a:ln>
          </p:spPr>
        </p:pic>
        <p:sp>
          <p:nvSpPr>
            <p:cNvPr id="454" name="Google Shape;454;p48"/>
            <p:cNvSpPr/>
            <p:nvPr/>
          </p:nvSpPr>
          <p:spPr>
            <a:xfrm>
              <a:off x="4409640" y="3150720"/>
              <a:ext cx="42120" cy="234000"/>
            </a:xfrm>
            <a:custGeom>
              <a:rect b="b" l="l" r="r" t="t"/>
              <a:pathLst>
                <a:path extrusionOk="0" h="234314" w="42545">
                  <a:moveTo>
                    <a:pt x="27869" y="41270"/>
                  </a:moveTo>
                  <a:lnTo>
                    <a:pt x="14315" y="41270"/>
                  </a:lnTo>
                  <a:lnTo>
                    <a:pt x="9061" y="39265"/>
                  </a:lnTo>
                  <a:lnTo>
                    <a:pt x="5406" y="35255"/>
                  </a:lnTo>
                  <a:lnTo>
                    <a:pt x="1801" y="31194"/>
                  </a:lnTo>
                  <a:lnTo>
                    <a:pt x="19" y="26447"/>
                  </a:lnTo>
                  <a:lnTo>
                    <a:pt x="0" y="15127"/>
                  </a:lnTo>
                  <a:lnTo>
                    <a:pt x="1801" y="10228"/>
                  </a:lnTo>
                  <a:lnTo>
                    <a:pt x="9061" y="2055"/>
                  </a:lnTo>
                  <a:lnTo>
                    <a:pt x="14315" y="0"/>
                  </a:lnTo>
                  <a:lnTo>
                    <a:pt x="27869" y="0"/>
                  </a:lnTo>
                  <a:lnTo>
                    <a:pt x="33097" y="2055"/>
                  </a:lnTo>
                  <a:lnTo>
                    <a:pt x="36854" y="6167"/>
                  </a:lnTo>
                  <a:lnTo>
                    <a:pt x="40610" y="10228"/>
                  </a:lnTo>
                  <a:lnTo>
                    <a:pt x="42488" y="15127"/>
                  </a:lnTo>
                  <a:lnTo>
                    <a:pt x="42488" y="26447"/>
                  </a:lnTo>
                  <a:lnTo>
                    <a:pt x="40610" y="31244"/>
                  </a:lnTo>
                  <a:lnTo>
                    <a:pt x="33097" y="39265"/>
                  </a:lnTo>
                  <a:lnTo>
                    <a:pt x="27869" y="41270"/>
                  </a:lnTo>
                  <a:close/>
                  <a:moveTo>
                    <a:pt x="39595" y="233918"/>
                  </a:moveTo>
                  <a:lnTo>
                    <a:pt x="2131" y="233918"/>
                  </a:lnTo>
                  <a:lnTo>
                    <a:pt x="2131" y="60002"/>
                  </a:lnTo>
                  <a:lnTo>
                    <a:pt x="39595" y="60002"/>
                  </a:lnTo>
                  <a:lnTo>
                    <a:pt x="39595" y="233918"/>
                  </a:lnTo>
                  <a:close/>
                </a:path>
              </a:pathLst>
            </a:custGeom>
            <a:solidFill>
              <a:srgbClr val="000000"/>
            </a:solidFill>
            <a:ln>
              <a:noFill/>
            </a:ln>
          </p:spPr>
        </p:sp>
        <p:pic>
          <p:nvPicPr>
            <p:cNvPr id="455" name="Google Shape;455;p48"/>
            <p:cNvPicPr preferRelativeResize="0"/>
            <p:nvPr/>
          </p:nvPicPr>
          <p:blipFill rotWithShape="1">
            <a:blip r:embed="rId5">
              <a:alphaModFix/>
            </a:blip>
            <a:srcRect b="0" l="0" r="0" t="0"/>
            <a:stretch/>
          </p:blipFill>
          <p:spPr>
            <a:xfrm>
              <a:off x="4487760" y="3207600"/>
              <a:ext cx="138240" cy="176760"/>
            </a:xfrm>
            <a:prstGeom prst="rect">
              <a:avLst/>
            </a:prstGeom>
            <a:noFill/>
            <a:ln>
              <a:noFill/>
            </a:ln>
          </p:spPr>
        </p:pic>
        <p:pic>
          <p:nvPicPr>
            <p:cNvPr id="456" name="Google Shape;456;p48"/>
            <p:cNvPicPr preferRelativeResize="0"/>
            <p:nvPr/>
          </p:nvPicPr>
          <p:blipFill rotWithShape="1">
            <a:blip r:embed="rId25">
              <a:alphaModFix/>
            </a:blip>
            <a:srcRect b="0" l="0" r="0" t="0"/>
            <a:stretch/>
          </p:blipFill>
          <p:spPr>
            <a:xfrm>
              <a:off x="4647240" y="3207600"/>
              <a:ext cx="463320" cy="179640"/>
            </a:xfrm>
            <a:prstGeom prst="rect">
              <a:avLst/>
            </a:prstGeom>
            <a:noFill/>
            <a:ln>
              <a:noFill/>
            </a:ln>
          </p:spPr>
        </p:pic>
      </p:grpSp>
      <p:grpSp>
        <p:nvGrpSpPr>
          <p:cNvPr id="457" name="Google Shape;457;p48"/>
          <p:cNvGrpSpPr/>
          <p:nvPr/>
        </p:nvGrpSpPr>
        <p:grpSpPr>
          <a:xfrm>
            <a:off x="5216040" y="3141720"/>
            <a:ext cx="997560" cy="245880"/>
            <a:chOff x="5216040" y="3141720"/>
            <a:chExt cx="997560" cy="245880"/>
          </a:xfrm>
        </p:grpSpPr>
        <p:pic>
          <p:nvPicPr>
            <p:cNvPr id="458" name="Google Shape;458;p48"/>
            <p:cNvPicPr preferRelativeResize="0"/>
            <p:nvPr/>
          </p:nvPicPr>
          <p:blipFill rotWithShape="1">
            <a:blip r:embed="rId26">
              <a:alphaModFix/>
            </a:blip>
            <a:srcRect b="0" l="0" r="0" t="0"/>
            <a:stretch/>
          </p:blipFill>
          <p:spPr>
            <a:xfrm>
              <a:off x="5216040" y="3153600"/>
              <a:ext cx="229320" cy="230400"/>
            </a:xfrm>
            <a:prstGeom prst="rect">
              <a:avLst/>
            </a:prstGeom>
            <a:noFill/>
            <a:ln>
              <a:noFill/>
            </a:ln>
          </p:spPr>
        </p:pic>
        <p:pic>
          <p:nvPicPr>
            <p:cNvPr id="459" name="Google Shape;459;p48"/>
            <p:cNvPicPr preferRelativeResize="0"/>
            <p:nvPr/>
          </p:nvPicPr>
          <p:blipFill rotWithShape="1">
            <a:blip r:embed="rId27">
              <a:alphaModFix/>
            </a:blip>
            <a:srcRect b="0" l="0" r="0" t="0"/>
            <a:stretch/>
          </p:blipFill>
          <p:spPr>
            <a:xfrm>
              <a:off x="5471640" y="3207600"/>
              <a:ext cx="158760" cy="179640"/>
            </a:xfrm>
            <a:prstGeom prst="rect">
              <a:avLst/>
            </a:prstGeom>
            <a:noFill/>
            <a:ln>
              <a:noFill/>
            </a:ln>
          </p:spPr>
        </p:pic>
        <p:pic>
          <p:nvPicPr>
            <p:cNvPr id="460" name="Google Shape;460;p48"/>
            <p:cNvPicPr preferRelativeResize="0"/>
            <p:nvPr/>
          </p:nvPicPr>
          <p:blipFill rotWithShape="1">
            <a:blip r:embed="rId28">
              <a:alphaModFix/>
            </a:blip>
            <a:srcRect b="0" l="0" r="0" t="0"/>
            <a:stretch/>
          </p:blipFill>
          <p:spPr>
            <a:xfrm>
              <a:off x="5650200" y="3141720"/>
              <a:ext cx="147960" cy="245880"/>
            </a:xfrm>
            <a:prstGeom prst="rect">
              <a:avLst/>
            </a:prstGeom>
            <a:noFill/>
            <a:ln>
              <a:noFill/>
            </a:ln>
          </p:spPr>
        </p:pic>
        <p:pic>
          <p:nvPicPr>
            <p:cNvPr id="461" name="Google Shape;461;p48"/>
            <p:cNvPicPr preferRelativeResize="0"/>
            <p:nvPr/>
          </p:nvPicPr>
          <p:blipFill rotWithShape="1">
            <a:blip r:embed="rId29">
              <a:alphaModFix/>
            </a:blip>
            <a:srcRect b="0" l="0" r="0" t="0"/>
            <a:stretch/>
          </p:blipFill>
          <p:spPr>
            <a:xfrm>
              <a:off x="5828040" y="3207600"/>
              <a:ext cx="148680" cy="179640"/>
            </a:xfrm>
            <a:prstGeom prst="rect">
              <a:avLst/>
            </a:prstGeom>
            <a:noFill/>
            <a:ln>
              <a:noFill/>
            </a:ln>
          </p:spPr>
        </p:pic>
        <p:sp>
          <p:nvSpPr>
            <p:cNvPr id="462" name="Google Shape;462;p48"/>
            <p:cNvSpPr/>
            <p:nvPr/>
          </p:nvSpPr>
          <p:spPr>
            <a:xfrm>
              <a:off x="6004800" y="3141720"/>
              <a:ext cx="37080" cy="243000"/>
            </a:xfrm>
            <a:custGeom>
              <a:rect b="b" l="l" r="r" t="t"/>
              <a:pathLst>
                <a:path extrusionOk="0" h="243205" w="37464">
                  <a:moveTo>
                    <a:pt x="37463" y="243055"/>
                  </a:moveTo>
                  <a:lnTo>
                    <a:pt x="0" y="243055"/>
                  </a:lnTo>
                  <a:lnTo>
                    <a:pt x="0" y="0"/>
                  </a:lnTo>
                  <a:lnTo>
                    <a:pt x="37463" y="0"/>
                  </a:lnTo>
                  <a:lnTo>
                    <a:pt x="37463" y="243055"/>
                  </a:lnTo>
                  <a:close/>
                </a:path>
              </a:pathLst>
            </a:custGeom>
            <a:solidFill>
              <a:srgbClr val="000000"/>
            </a:solidFill>
            <a:ln>
              <a:noFill/>
            </a:ln>
          </p:spPr>
        </p:sp>
        <p:pic>
          <p:nvPicPr>
            <p:cNvPr id="463" name="Google Shape;463;p48"/>
            <p:cNvPicPr preferRelativeResize="0"/>
            <p:nvPr/>
          </p:nvPicPr>
          <p:blipFill rotWithShape="1">
            <a:blip r:embed="rId30">
              <a:alphaModFix/>
            </a:blip>
            <a:srcRect b="0" l="0" r="0" t="0"/>
            <a:stretch/>
          </p:blipFill>
          <p:spPr>
            <a:xfrm>
              <a:off x="6073560" y="3207600"/>
              <a:ext cx="140040" cy="179640"/>
            </a:xfrm>
            <a:prstGeom prst="rect">
              <a:avLst/>
            </a:prstGeom>
            <a:noFill/>
            <a:ln>
              <a:noFill/>
            </a:ln>
          </p:spPr>
        </p:pic>
      </p:grpSp>
      <p:sp>
        <p:nvSpPr>
          <p:cNvPr id="464" name="Google Shape;464;p48"/>
          <p:cNvSpPr/>
          <p:nvPr/>
        </p:nvSpPr>
        <p:spPr>
          <a:xfrm>
            <a:off x="1100520" y="3060000"/>
            <a:ext cx="9005040" cy="1499760"/>
          </a:xfrm>
          <a:prstGeom prst="rect">
            <a:avLst/>
          </a:prstGeom>
          <a:noFill/>
          <a:ln>
            <a:noFill/>
          </a:ln>
        </p:spPr>
        <p:txBody>
          <a:bodyPr anchorCtr="0" anchor="t" bIns="0" lIns="0" spcFirstLastPara="1" rIns="0" wrap="square" tIns="30600">
            <a:noAutofit/>
          </a:bodyPr>
          <a:lstStyle/>
          <a:p>
            <a:pPr indent="5101560" lvl="0" marL="12600" marR="0" rtl="0" algn="l">
              <a:lnSpc>
                <a:spcPct val="117999"/>
              </a:lnSpc>
              <a:spcBef>
                <a:spcPts val="0"/>
              </a:spcBef>
              <a:spcAft>
                <a:spcPts val="0"/>
              </a:spcAft>
              <a:buNone/>
            </a:pPr>
            <a:r>
              <a:rPr b="0" i="0" lang="en-US" sz="2450" u="none" cap="none" strike="noStrike">
                <a:latin typeface="Trebuchet MS"/>
                <a:ea typeface="Trebuchet MS"/>
                <a:cs typeface="Trebuchet MS"/>
                <a:sym typeface="Trebuchet MS"/>
              </a:rPr>
              <a:t>: IoT has facilitated the growth of subscription-based business models. accountants	can offer IoT devices and services on a subscription basis, creating a steady stream of revenue while maintaining an ongoing relationship with customers.</a:t>
            </a:r>
            <a:endParaRPr b="0" i="0" sz="245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