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0"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1"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6"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5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6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79"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6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6"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0"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2"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3"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8"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8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23"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2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27"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22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3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3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23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3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23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38"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4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4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42"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44"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45"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4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4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4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0"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52"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3"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4"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5"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6"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257"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95"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9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8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29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300"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0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05"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306"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08"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30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10"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1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1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14"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16"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17"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1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1"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2"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24"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5"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6"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7"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8"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29"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67"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6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7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372"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4"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7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7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378"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8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38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82"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8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8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86"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88"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89"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9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3"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4"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39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39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40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40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8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9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9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4"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8"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30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8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4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6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4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6000" y="4895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8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8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6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6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4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50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6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7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9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PlaceHolder 1"/>
          <p:cNvSpPr>
            <a:spLocks noGrp="1"/>
          </p:cNvSpPr>
          <p:nvPr>
            <p:ph type="title"/>
          </p:nvPr>
        </p:nvSpPr>
        <p:spPr>
          <a:xfrm>
            <a:off x="504360" y="1915200"/>
            <a:ext cx="9071640" cy="121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62" name="PlaceHolder 2"/>
          <p:cNvSpPr>
            <a:spLocks noGrp="1"/>
          </p:cNvSpPr>
          <p:nvPr>
            <p:ph type="body"/>
          </p:nvPr>
        </p:nvSpPr>
        <p:spPr>
          <a:xfrm>
            <a:off x="504000" y="3402000"/>
            <a:ext cx="9071640" cy="864000"/>
          </a:xfrm>
          <a:prstGeom prst="rect">
            <a:avLst/>
          </a:prstGeom>
          <a:noFill/>
          <a:ln w="0">
            <a:noFill/>
          </a:ln>
        </p:spPr>
        <p:txBody>
          <a:bodyPr lIns="0" rIns="0" tIns="0" bIns="0" anchor="t">
            <a:normAutofit fontScale="39000"/>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63" name=""/>
          <p:cNvSpPr/>
          <p:nvPr/>
        </p:nvSpPr>
        <p:spPr>
          <a:xfrm>
            <a:off x="-41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990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239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1692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096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4500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379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202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6606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590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730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010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9414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
          <p:cNvSpPr/>
          <p:nvPr/>
        </p:nvSpPr>
        <p:spPr>
          <a:xfrm>
            <a:off x="8712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7" name=""/>
          <p:cNvSpPr/>
          <p:nvPr/>
        </p:nvSpPr>
        <p:spPr>
          <a:xfrm>
            <a:off x="28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3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6000" y="4896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8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5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7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4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8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2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9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4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47"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148" name=""/>
          <p:cNvSpPr txBox="1"/>
          <p:nvPr/>
        </p:nvSpPr>
        <p:spPr>
          <a:xfrm>
            <a:off x="2744640" y="4914000"/>
            <a:ext cx="4581000" cy="704160"/>
          </a:xfrm>
          <a:prstGeom prst="rect">
            <a:avLst/>
          </a:prstGeom>
          <a:noFill/>
          <a:ln w="0">
            <a:noFill/>
          </a:ln>
        </p:spPr>
        <p:txBody>
          <a:bodyPr lIns="0" rIns="0" tIns="0" bIns="0" anchor="ctr">
            <a:noAutofit/>
          </a:bodyPr>
          <a:p>
            <a:pPr algn="ctr">
              <a:buNone/>
            </a:pPr>
            <a:r>
              <a:rPr b="0" lang="en-US" sz="1400" spc="-1" strike="noStrike">
                <a:latin typeface="Arial"/>
              </a:rPr>
              <a:t>&lt;footer&gt;</a:t>
            </a:r>
            <a:endParaRPr b="0" lang="en-US" sz="1400" spc="-1" strike="noStrike">
              <a:latin typeface="Arial"/>
            </a:endParaRPr>
          </a:p>
        </p:txBody>
      </p:sp>
      <p:sp>
        <p:nvSpPr>
          <p:cNvPr id="149" name=""/>
          <p:cNvSpPr txBox="1"/>
          <p:nvPr/>
        </p:nvSpPr>
        <p:spPr>
          <a:xfrm>
            <a:off x="8494200" y="4914000"/>
            <a:ext cx="1143000" cy="702000"/>
          </a:xfrm>
          <a:prstGeom prst="rect">
            <a:avLst/>
          </a:prstGeom>
          <a:noFill/>
          <a:ln w="0">
            <a:noFill/>
          </a:ln>
        </p:spPr>
        <p:txBody>
          <a:bodyPr lIns="0" rIns="0" tIns="0" bIns="0" anchor="ctr">
            <a:noAutofit/>
          </a:bodyPr>
          <a:p>
            <a:pPr algn="ctr">
              <a:buNone/>
            </a:pPr>
            <a:fld id="{4D3DA19A-F7C8-4DCD-9FEE-77A8BB7906A5}"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6" name=""/>
          <p:cNvGrpSpPr/>
          <p:nvPr/>
        </p:nvGrpSpPr>
        <p:grpSpPr>
          <a:xfrm>
            <a:off x="-360000" y="4896000"/>
            <a:ext cx="10854000" cy="1260360"/>
            <a:chOff x="-360000" y="4896000"/>
            <a:chExt cx="10854000" cy="1260360"/>
          </a:xfrm>
        </p:grpSpPr>
        <p:sp>
          <p:nvSpPr>
            <p:cNvPr id="187" name=""/>
            <p:cNvSpPr/>
            <p:nvPr/>
          </p:nvSpPr>
          <p:spPr>
            <a:xfrm flipH="1">
              <a:off x="943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88" name=""/>
            <p:cNvSpPr/>
            <p:nvPr/>
          </p:nvSpPr>
          <p:spPr>
            <a:xfrm flipH="1">
              <a:off x="979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89" name=""/>
            <p:cNvSpPr/>
            <p:nvPr/>
          </p:nvSpPr>
          <p:spPr>
            <a:xfrm flipH="1">
              <a:off x="802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0" name=""/>
            <p:cNvSpPr/>
            <p:nvPr/>
          </p:nvSpPr>
          <p:spPr>
            <a:xfrm flipH="1">
              <a:off x="873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91" name=""/>
            <p:cNvSpPr/>
            <p:nvPr/>
          </p:nvSpPr>
          <p:spPr>
            <a:xfrm flipH="1">
              <a:off x="838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2" name=""/>
            <p:cNvSpPr/>
            <p:nvPr/>
          </p:nvSpPr>
          <p:spPr>
            <a:xfrm flipH="1">
              <a:off x="698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3" name=""/>
            <p:cNvSpPr/>
            <p:nvPr/>
          </p:nvSpPr>
          <p:spPr>
            <a:xfrm flipH="1">
              <a:off x="768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4" name=""/>
            <p:cNvSpPr/>
            <p:nvPr/>
          </p:nvSpPr>
          <p:spPr>
            <a:xfrm flipH="1">
              <a:off x="662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5" name=""/>
            <p:cNvSpPr/>
            <p:nvPr/>
          </p:nvSpPr>
          <p:spPr>
            <a:xfrm flipH="1">
              <a:off x="7326000" y="4896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6" name=""/>
            <p:cNvSpPr/>
            <p:nvPr/>
          </p:nvSpPr>
          <p:spPr>
            <a:xfrm flipH="1">
              <a:off x="592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7" name=""/>
            <p:cNvSpPr/>
            <p:nvPr/>
          </p:nvSpPr>
          <p:spPr>
            <a:xfrm flipH="1">
              <a:off x="628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8" name=""/>
            <p:cNvSpPr/>
            <p:nvPr/>
          </p:nvSpPr>
          <p:spPr>
            <a:xfrm flipH="1">
              <a:off x="523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99" name=""/>
            <p:cNvSpPr/>
            <p:nvPr/>
          </p:nvSpPr>
          <p:spPr>
            <a:xfrm flipH="1">
              <a:off x="487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0" name=""/>
            <p:cNvSpPr/>
            <p:nvPr/>
          </p:nvSpPr>
          <p:spPr>
            <a:xfrm flipH="1">
              <a:off x="558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1" name=""/>
            <p:cNvSpPr/>
            <p:nvPr/>
          </p:nvSpPr>
          <p:spPr>
            <a:xfrm flipH="1">
              <a:off x="385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2" name=""/>
            <p:cNvSpPr/>
            <p:nvPr/>
          </p:nvSpPr>
          <p:spPr>
            <a:xfrm flipH="1">
              <a:off x="453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3" name=""/>
            <p:cNvSpPr/>
            <p:nvPr/>
          </p:nvSpPr>
          <p:spPr>
            <a:xfrm flipH="1">
              <a:off x="417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4" name=""/>
            <p:cNvSpPr/>
            <p:nvPr/>
          </p:nvSpPr>
          <p:spPr>
            <a:xfrm flipH="1">
              <a:off x="277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5" name=""/>
            <p:cNvSpPr/>
            <p:nvPr/>
          </p:nvSpPr>
          <p:spPr>
            <a:xfrm flipH="1">
              <a:off x="347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6" name=""/>
            <p:cNvSpPr/>
            <p:nvPr/>
          </p:nvSpPr>
          <p:spPr>
            <a:xfrm flipH="1">
              <a:off x="244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7" name=""/>
            <p:cNvSpPr/>
            <p:nvPr/>
          </p:nvSpPr>
          <p:spPr>
            <a:xfrm flipH="1">
              <a:off x="315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8" name=""/>
            <p:cNvSpPr/>
            <p:nvPr/>
          </p:nvSpPr>
          <p:spPr>
            <a:xfrm flipH="1">
              <a:off x="174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09" name=""/>
            <p:cNvSpPr/>
            <p:nvPr/>
          </p:nvSpPr>
          <p:spPr>
            <a:xfrm flipH="1">
              <a:off x="207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0" name=""/>
            <p:cNvSpPr/>
            <p:nvPr/>
          </p:nvSpPr>
          <p:spPr>
            <a:xfrm flipH="1">
              <a:off x="1044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1" name=""/>
            <p:cNvSpPr/>
            <p:nvPr/>
          </p:nvSpPr>
          <p:spPr>
            <a:xfrm flipH="1">
              <a:off x="1368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2" name=""/>
            <p:cNvSpPr/>
            <p:nvPr/>
          </p:nvSpPr>
          <p:spPr>
            <a:xfrm flipH="1">
              <a:off x="-3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3" name=""/>
            <p:cNvSpPr/>
            <p:nvPr/>
          </p:nvSpPr>
          <p:spPr>
            <a:xfrm flipH="1">
              <a:off x="66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4" name=""/>
            <p:cNvSpPr/>
            <p:nvPr/>
          </p:nvSpPr>
          <p:spPr>
            <a:xfrm flipH="1">
              <a:off x="-360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15" name=""/>
            <p:cNvSpPr/>
            <p:nvPr/>
          </p:nvSpPr>
          <p:spPr>
            <a:xfrm flipH="1">
              <a:off x="342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216" name=""/>
            <p:cNvSpPr/>
            <p:nvPr/>
          </p:nvSpPr>
          <p:spPr>
            <a:xfrm flipH="1">
              <a:off x="909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21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21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219"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220" name=""/>
          <p:cNvSpPr txBox="1"/>
          <p:nvPr/>
        </p:nvSpPr>
        <p:spPr>
          <a:xfrm>
            <a:off x="2744640" y="4914000"/>
            <a:ext cx="4581000" cy="704160"/>
          </a:xfrm>
          <a:prstGeom prst="rect">
            <a:avLst/>
          </a:prstGeom>
          <a:noFill/>
          <a:ln w="0">
            <a:noFill/>
          </a:ln>
        </p:spPr>
        <p:txBody>
          <a:bodyPr lIns="0" rIns="0" tIns="0" bIns="0" anchor="ctr">
            <a:noAutofit/>
          </a:bodyPr>
          <a:p>
            <a:pPr algn="ctr">
              <a:buNone/>
            </a:pPr>
            <a:r>
              <a:rPr b="0" lang="en-US" sz="1400" spc="-1" strike="noStrike">
                <a:latin typeface="Arial"/>
              </a:rPr>
              <a:t>&lt;footer&gt;</a:t>
            </a:r>
            <a:endParaRPr b="0" lang="en-US" sz="1400" spc="-1" strike="noStrike">
              <a:latin typeface="Arial"/>
            </a:endParaRPr>
          </a:p>
        </p:txBody>
      </p:sp>
      <p:sp>
        <p:nvSpPr>
          <p:cNvPr id="221" name=""/>
          <p:cNvSpPr txBox="1"/>
          <p:nvPr/>
        </p:nvSpPr>
        <p:spPr>
          <a:xfrm>
            <a:off x="8494200" y="4914000"/>
            <a:ext cx="1143000" cy="702000"/>
          </a:xfrm>
          <a:prstGeom prst="rect">
            <a:avLst/>
          </a:prstGeom>
          <a:noFill/>
          <a:ln w="0">
            <a:noFill/>
          </a:ln>
        </p:spPr>
        <p:txBody>
          <a:bodyPr lIns="0" rIns="0" tIns="0" bIns="0" anchor="ctr">
            <a:noAutofit/>
          </a:bodyPr>
          <a:p>
            <a:pPr algn="ctr">
              <a:buNone/>
            </a:pPr>
            <a:fld id="{70C9CA77-3E1B-4A35-898C-330CF38C9FB8}"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8" name=""/>
          <p:cNvGrpSpPr/>
          <p:nvPr/>
        </p:nvGrpSpPr>
        <p:grpSpPr>
          <a:xfrm>
            <a:off x="-360000" y="4896000"/>
            <a:ext cx="10854000" cy="1260360"/>
            <a:chOff x="-360000" y="4896000"/>
            <a:chExt cx="10854000" cy="1260360"/>
          </a:xfrm>
        </p:grpSpPr>
        <p:sp>
          <p:nvSpPr>
            <p:cNvPr id="259" name=""/>
            <p:cNvSpPr/>
            <p:nvPr/>
          </p:nvSpPr>
          <p:spPr>
            <a:xfrm flipH="1">
              <a:off x="943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0" name=""/>
            <p:cNvSpPr/>
            <p:nvPr/>
          </p:nvSpPr>
          <p:spPr>
            <a:xfrm flipH="1">
              <a:off x="979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1" name=""/>
            <p:cNvSpPr/>
            <p:nvPr/>
          </p:nvSpPr>
          <p:spPr>
            <a:xfrm flipH="1">
              <a:off x="802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2" name=""/>
            <p:cNvSpPr/>
            <p:nvPr/>
          </p:nvSpPr>
          <p:spPr>
            <a:xfrm flipH="1">
              <a:off x="873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263" name=""/>
            <p:cNvSpPr/>
            <p:nvPr/>
          </p:nvSpPr>
          <p:spPr>
            <a:xfrm flipH="1">
              <a:off x="838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4" name=""/>
            <p:cNvSpPr/>
            <p:nvPr/>
          </p:nvSpPr>
          <p:spPr>
            <a:xfrm flipH="1">
              <a:off x="698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5" name=""/>
            <p:cNvSpPr/>
            <p:nvPr/>
          </p:nvSpPr>
          <p:spPr>
            <a:xfrm flipH="1">
              <a:off x="768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6" name=""/>
            <p:cNvSpPr/>
            <p:nvPr/>
          </p:nvSpPr>
          <p:spPr>
            <a:xfrm flipH="1">
              <a:off x="662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7" name=""/>
            <p:cNvSpPr/>
            <p:nvPr/>
          </p:nvSpPr>
          <p:spPr>
            <a:xfrm flipH="1">
              <a:off x="7326000" y="4896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8" name=""/>
            <p:cNvSpPr/>
            <p:nvPr/>
          </p:nvSpPr>
          <p:spPr>
            <a:xfrm flipH="1">
              <a:off x="592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69" name=""/>
            <p:cNvSpPr/>
            <p:nvPr/>
          </p:nvSpPr>
          <p:spPr>
            <a:xfrm flipH="1">
              <a:off x="628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0" name=""/>
            <p:cNvSpPr/>
            <p:nvPr/>
          </p:nvSpPr>
          <p:spPr>
            <a:xfrm flipH="1">
              <a:off x="523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1" name=""/>
            <p:cNvSpPr/>
            <p:nvPr/>
          </p:nvSpPr>
          <p:spPr>
            <a:xfrm flipH="1">
              <a:off x="487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2" name=""/>
            <p:cNvSpPr/>
            <p:nvPr/>
          </p:nvSpPr>
          <p:spPr>
            <a:xfrm flipH="1">
              <a:off x="558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3" name=""/>
            <p:cNvSpPr/>
            <p:nvPr/>
          </p:nvSpPr>
          <p:spPr>
            <a:xfrm flipH="1">
              <a:off x="385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4" name=""/>
            <p:cNvSpPr/>
            <p:nvPr/>
          </p:nvSpPr>
          <p:spPr>
            <a:xfrm flipH="1">
              <a:off x="453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5" name=""/>
            <p:cNvSpPr/>
            <p:nvPr/>
          </p:nvSpPr>
          <p:spPr>
            <a:xfrm flipH="1">
              <a:off x="417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6" name=""/>
            <p:cNvSpPr/>
            <p:nvPr/>
          </p:nvSpPr>
          <p:spPr>
            <a:xfrm flipH="1">
              <a:off x="277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7" name=""/>
            <p:cNvSpPr/>
            <p:nvPr/>
          </p:nvSpPr>
          <p:spPr>
            <a:xfrm flipH="1">
              <a:off x="347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8" name=""/>
            <p:cNvSpPr/>
            <p:nvPr/>
          </p:nvSpPr>
          <p:spPr>
            <a:xfrm flipH="1">
              <a:off x="244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79" name=""/>
            <p:cNvSpPr/>
            <p:nvPr/>
          </p:nvSpPr>
          <p:spPr>
            <a:xfrm flipH="1">
              <a:off x="315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0" name=""/>
            <p:cNvSpPr/>
            <p:nvPr/>
          </p:nvSpPr>
          <p:spPr>
            <a:xfrm flipH="1">
              <a:off x="174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1" name=""/>
            <p:cNvSpPr/>
            <p:nvPr/>
          </p:nvSpPr>
          <p:spPr>
            <a:xfrm flipH="1">
              <a:off x="207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2" name=""/>
            <p:cNvSpPr/>
            <p:nvPr/>
          </p:nvSpPr>
          <p:spPr>
            <a:xfrm flipH="1">
              <a:off x="1044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3" name=""/>
            <p:cNvSpPr/>
            <p:nvPr/>
          </p:nvSpPr>
          <p:spPr>
            <a:xfrm flipH="1">
              <a:off x="1368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4" name=""/>
            <p:cNvSpPr/>
            <p:nvPr/>
          </p:nvSpPr>
          <p:spPr>
            <a:xfrm flipH="1">
              <a:off x="-3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5" name=""/>
            <p:cNvSpPr/>
            <p:nvPr/>
          </p:nvSpPr>
          <p:spPr>
            <a:xfrm flipH="1">
              <a:off x="66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6" name=""/>
            <p:cNvSpPr/>
            <p:nvPr/>
          </p:nvSpPr>
          <p:spPr>
            <a:xfrm flipH="1">
              <a:off x="-360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287" name=""/>
            <p:cNvSpPr/>
            <p:nvPr/>
          </p:nvSpPr>
          <p:spPr>
            <a:xfrm flipH="1">
              <a:off x="342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288" name=""/>
            <p:cNvSpPr/>
            <p:nvPr/>
          </p:nvSpPr>
          <p:spPr>
            <a:xfrm flipH="1">
              <a:off x="909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28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29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291"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292" name=""/>
          <p:cNvSpPr txBox="1"/>
          <p:nvPr/>
        </p:nvSpPr>
        <p:spPr>
          <a:xfrm>
            <a:off x="2744640" y="4914000"/>
            <a:ext cx="4581000" cy="704160"/>
          </a:xfrm>
          <a:prstGeom prst="rect">
            <a:avLst/>
          </a:prstGeom>
          <a:noFill/>
          <a:ln w="0">
            <a:noFill/>
          </a:ln>
        </p:spPr>
        <p:txBody>
          <a:bodyPr lIns="0" rIns="0" tIns="0" bIns="0" anchor="ctr">
            <a:noAutofit/>
          </a:bodyPr>
          <a:p>
            <a:pPr algn="ctr">
              <a:buNone/>
            </a:pPr>
            <a:r>
              <a:rPr b="0" lang="en-US" sz="1400" spc="-1" strike="noStrike">
                <a:latin typeface="Arial"/>
              </a:rPr>
              <a:t>&lt;footer&gt;</a:t>
            </a:r>
            <a:endParaRPr b="0" lang="en-US" sz="1400" spc="-1" strike="noStrike">
              <a:latin typeface="Arial"/>
            </a:endParaRPr>
          </a:p>
        </p:txBody>
      </p:sp>
      <p:sp>
        <p:nvSpPr>
          <p:cNvPr id="293" name=""/>
          <p:cNvSpPr txBox="1"/>
          <p:nvPr/>
        </p:nvSpPr>
        <p:spPr>
          <a:xfrm>
            <a:off x="8494200" y="4914000"/>
            <a:ext cx="1143000" cy="702000"/>
          </a:xfrm>
          <a:prstGeom prst="rect">
            <a:avLst/>
          </a:prstGeom>
          <a:noFill/>
          <a:ln w="0">
            <a:noFill/>
          </a:ln>
        </p:spPr>
        <p:txBody>
          <a:bodyPr lIns="0" rIns="0" tIns="0" bIns="0" anchor="ctr">
            <a:noAutofit/>
          </a:bodyPr>
          <a:p>
            <a:pPr algn="ctr">
              <a:buNone/>
            </a:pPr>
            <a:fld id="{17D2E140-16EE-488F-BF8D-82117521BED3}"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0" name=""/>
          <p:cNvGrpSpPr/>
          <p:nvPr/>
        </p:nvGrpSpPr>
        <p:grpSpPr>
          <a:xfrm>
            <a:off x="-360000" y="4896000"/>
            <a:ext cx="10854000" cy="1260360"/>
            <a:chOff x="-360000" y="4896000"/>
            <a:chExt cx="10854000" cy="1260360"/>
          </a:xfrm>
        </p:grpSpPr>
        <p:sp>
          <p:nvSpPr>
            <p:cNvPr id="331" name=""/>
            <p:cNvSpPr/>
            <p:nvPr/>
          </p:nvSpPr>
          <p:spPr>
            <a:xfrm flipH="1">
              <a:off x="943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2" name=""/>
            <p:cNvSpPr/>
            <p:nvPr/>
          </p:nvSpPr>
          <p:spPr>
            <a:xfrm flipH="1">
              <a:off x="979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3" name=""/>
            <p:cNvSpPr/>
            <p:nvPr/>
          </p:nvSpPr>
          <p:spPr>
            <a:xfrm flipH="1">
              <a:off x="802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4" name=""/>
            <p:cNvSpPr/>
            <p:nvPr/>
          </p:nvSpPr>
          <p:spPr>
            <a:xfrm flipH="1">
              <a:off x="873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35" name=""/>
            <p:cNvSpPr/>
            <p:nvPr/>
          </p:nvSpPr>
          <p:spPr>
            <a:xfrm flipH="1">
              <a:off x="838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6" name=""/>
            <p:cNvSpPr/>
            <p:nvPr/>
          </p:nvSpPr>
          <p:spPr>
            <a:xfrm flipH="1">
              <a:off x="698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7" name=""/>
            <p:cNvSpPr/>
            <p:nvPr/>
          </p:nvSpPr>
          <p:spPr>
            <a:xfrm flipH="1">
              <a:off x="768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8" name=""/>
            <p:cNvSpPr/>
            <p:nvPr/>
          </p:nvSpPr>
          <p:spPr>
            <a:xfrm flipH="1">
              <a:off x="662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9" name=""/>
            <p:cNvSpPr/>
            <p:nvPr/>
          </p:nvSpPr>
          <p:spPr>
            <a:xfrm flipH="1">
              <a:off x="7326000" y="4896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0" name=""/>
            <p:cNvSpPr/>
            <p:nvPr/>
          </p:nvSpPr>
          <p:spPr>
            <a:xfrm flipH="1">
              <a:off x="592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1" name=""/>
            <p:cNvSpPr/>
            <p:nvPr/>
          </p:nvSpPr>
          <p:spPr>
            <a:xfrm flipH="1">
              <a:off x="628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2" name=""/>
            <p:cNvSpPr/>
            <p:nvPr/>
          </p:nvSpPr>
          <p:spPr>
            <a:xfrm flipH="1">
              <a:off x="523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3" name=""/>
            <p:cNvSpPr/>
            <p:nvPr/>
          </p:nvSpPr>
          <p:spPr>
            <a:xfrm flipH="1">
              <a:off x="487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4" name=""/>
            <p:cNvSpPr/>
            <p:nvPr/>
          </p:nvSpPr>
          <p:spPr>
            <a:xfrm flipH="1">
              <a:off x="558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5" name=""/>
            <p:cNvSpPr/>
            <p:nvPr/>
          </p:nvSpPr>
          <p:spPr>
            <a:xfrm flipH="1">
              <a:off x="385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6" name=""/>
            <p:cNvSpPr/>
            <p:nvPr/>
          </p:nvSpPr>
          <p:spPr>
            <a:xfrm flipH="1">
              <a:off x="453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7" name=""/>
            <p:cNvSpPr/>
            <p:nvPr/>
          </p:nvSpPr>
          <p:spPr>
            <a:xfrm flipH="1">
              <a:off x="417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8" name=""/>
            <p:cNvSpPr/>
            <p:nvPr/>
          </p:nvSpPr>
          <p:spPr>
            <a:xfrm flipH="1">
              <a:off x="277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9" name=""/>
            <p:cNvSpPr/>
            <p:nvPr/>
          </p:nvSpPr>
          <p:spPr>
            <a:xfrm flipH="1">
              <a:off x="347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0" name=""/>
            <p:cNvSpPr/>
            <p:nvPr/>
          </p:nvSpPr>
          <p:spPr>
            <a:xfrm flipH="1">
              <a:off x="244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1" name=""/>
            <p:cNvSpPr/>
            <p:nvPr/>
          </p:nvSpPr>
          <p:spPr>
            <a:xfrm flipH="1">
              <a:off x="315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2" name=""/>
            <p:cNvSpPr/>
            <p:nvPr/>
          </p:nvSpPr>
          <p:spPr>
            <a:xfrm flipH="1">
              <a:off x="174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3" name=""/>
            <p:cNvSpPr/>
            <p:nvPr/>
          </p:nvSpPr>
          <p:spPr>
            <a:xfrm flipH="1">
              <a:off x="207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4" name=""/>
            <p:cNvSpPr/>
            <p:nvPr/>
          </p:nvSpPr>
          <p:spPr>
            <a:xfrm flipH="1">
              <a:off x="1044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5" name=""/>
            <p:cNvSpPr/>
            <p:nvPr/>
          </p:nvSpPr>
          <p:spPr>
            <a:xfrm flipH="1">
              <a:off x="1368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6" name=""/>
            <p:cNvSpPr/>
            <p:nvPr/>
          </p:nvSpPr>
          <p:spPr>
            <a:xfrm flipH="1">
              <a:off x="-3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7" name=""/>
            <p:cNvSpPr/>
            <p:nvPr/>
          </p:nvSpPr>
          <p:spPr>
            <a:xfrm flipH="1">
              <a:off x="66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8" name=""/>
            <p:cNvSpPr/>
            <p:nvPr/>
          </p:nvSpPr>
          <p:spPr>
            <a:xfrm flipH="1">
              <a:off x="-360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59" name=""/>
            <p:cNvSpPr/>
            <p:nvPr/>
          </p:nvSpPr>
          <p:spPr>
            <a:xfrm flipH="1">
              <a:off x="342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60" name=""/>
            <p:cNvSpPr/>
            <p:nvPr/>
          </p:nvSpPr>
          <p:spPr>
            <a:xfrm flipH="1">
              <a:off x="909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36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36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363"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364" name=""/>
          <p:cNvSpPr txBox="1"/>
          <p:nvPr/>
        </p:nvSpPr>
        <p:spPr>
          <a:xfrm>
            <a:off x="2744640" y="4914000"/>
            <a:ext cx="4581000" cy="704160"/>
          </a:xfrm>
          <a:prstGeom prst="rect">
            <a:avLst/>
          </a:prstGeom>
          <a:noFill/>
          <a:ln w="0">
            <a:noFill/>
          </a:ln>
        </p:spPr>
        <p:txBody>
          <a:bodyPr lIns="0" rIns="0" tIns="0" bIns="0" anchor="ctr">
            <a:noAutofit/>
          </a:bodyPr>
          <a:p>
            <a:pPr algn="ctr">
              <a:buNone/>
            </a:pPr>
            <a:r>
              <a:rPr b="0" lang="en-US" sz="1400" spc="-1" strike="noStrike">
                <a:latin typeface="Arial"/>
              </a:rPr>
              <a:t>&lt;footer&gt;</a:t>
            </a:r>
            <a:endParaRPr b="0" lang="en-US" sz="1400" spc="-1" strike="noStrike">
              <a:latin typeface="Arial"/>
            </a:endParaRPr>
          </a:p>
        </p:txBody>
      </p:sp>
      <p:sp>
        <p:nvSpPr>
          <p:cNvPr id="365" name=""/>
          <p:cNvSpPr txBox="1"/>
          <p:nvPr/>
        </p:nvSpPr>
        <p:spPr>
          <a:xfrm>
            <a:off x="8494200" y="4914000"/>
            <a:ext cx="1143000" cy="702000"/>
          </a:xfrm>
          <a:prstGeom prst="rect">
            <a:avLst/>
          </a:prstGeom>
          <a:noFill/>
          <a:ln w="0">
            <a:noFill/>
          </a:ln>
        </p:spPr>
        <p:txBody>
          <a:bodyPr lIns="0" rIns="0" tIns="0" bIns="0" anchor="ctr">
            <a:noAutofit/>
          </a:bodyPr>
          <a:p>
            <a:pPr algn="ctr">
              <a:buNone/>
            </a:pPr>
            <a:fld id="{4BF6933D-27E0-4763-BD10-77B83D54D84B}"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540000" y="1980000"/>
            <a:ext cx="9000000" cy="1260000"/>
          </a:xfrm>
          <a:prstGeom prst="rect">
            <a:avLst/>
          </a:prstGeom>
          <a:noFill/>
          <a:ln w="0">
            <a:noFill/>
          </a:ln>
        </p:spPr>
        <p:txBody>
          <a:bodyPr lIns="0" rIns="0" tIns="0" bIns="0" anchor="ctr">
            <a:noAutofit/>
          </a:bodyPr>
          <a:p>
            <a:pPr algn="ctr">
              <a:buNone/>
            </a:pPr>
            <a:r>
              <a:rPr b="0" lang="en-US" sz="3300" spc="-1" strike="noStrike">
                <a:latin typeface="Arial"/>
              </a:rPr>
              <a:t>Autobiography</a:t>
            </a:r>
            <a:endParaRPr b="0" lang="en-US" sz="3300" spc="-1" strike="noStrike">
              <a:latin typeface="Arial"/>
            </a:endParaRPr>
          </a:p>
        </p:txBody>
      </p:sp>
      <p:sp>
        <p:nvSpPr>
          <p:cNvPr id="403" name="PlaceHolder 2"/>
          <p:cNvSpPr>
            <a:spLocks noGrp="1"/>
          </p:cNvSpPr>
          <p:nvPr>
            <p:ph type="subTitle"/>
          </p:nvPr>
        </p:nvSpPr>
        <p:spPr>
          <a:xfrm>
            <a:off x="540000" y="3420000"/>
            <a:ext cx="9000000" cy="900000"/>
          </a:xfrm>
          <a:prstGeom prst="rect">
            <a:avLst/>
          </a:prstGeom>
          <a:noFill/>
          <a:ln w="0">
            <a:noFill/>
          </a:ln>
        </p:spPr>
        <p:txBody>
          <a:bodyPr lIns="0" rIns="0" tIns="0" bIns="0" anchor="ctr">
            <a:noAutofit/>
          </a:bodyPr>
          <a:p>
            <a:pPr algn="ctr">
              <a:buNone/>
            </a:pPr>
            <a:r>
              <a:rPr b="0" lang="en-US" sz="2400" spc="-1" strike="noStrike">
                <a:latin typeface="Arial"/>
              </a:rPr>
              <a:t>By Mary Kariuki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marL="432000" indent="-324000" algn="ctr">
              <a:spcAft>
                <a:spcPts val="1060"/>
              </a:spcAft>
              <a:buClr>
                <a:srgbClr val="000000"/>
              </a:buClr>
              <a:buSzPct val="45000"/>
              <a:buFont typeface="Wingdings" charset="2"/>
              <a:buChar char=""/>
            </a:pPr>
            <a:r>
              <a:rPr b="0" lang="en-US" sz="3300" spc="-1" strike="noStrike">
                <a:latin typeface="Arial"/>
              </a:rPr>
              <a:t>Hobbies and Interest </a:t>
            </a:r>
            <a:endParaRPr b="0" lang="en-US" sz="3300" spc="-1" strike="noStrike">
              <a:latin typeface="Arial"/>
            </a:endParaRPr>
          </a:p>
        </p:txBody>
      </p:sp>
      <p:sp>
        <p:nvSpPr>
          <p:cNvPr id="422"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My hobbies include  </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Traveling</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Singing</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Cooking</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Community work</a:t>
            </a:r>
            <a:endParaRPr b="0" lang="en-US" sz="2400" spc="-1" strike="noStrike">
              <a:latin typeface="Arial"/>
            </a:endParaRPr>
          </a:p>
          <a:p>
            <a:pPr marL="432000" indent="-324000">
              <a:spcAft>
                <a:spcPts val="1060"/>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
          <p:cNvSpPr/>
          <p:nvPr/>
        </p:nvSpPr>
        <p:spPr>
          <a:xfrm>
            <a:off x="228600" y="228600"/>
            <a:ext cx="8458200" cy="4572000"/>
          </a:xfrm>
          <a:prstGeom prst="rect">
            <a:avLst/>
          </a:prstGeom>
          <a:solidFill>
            <a:srgbClr val="fff5ce"/>
          </a:solidFill>
          <a:ln w="18000">
            <a:solidFill>
              <a:srgbClr val="ffbf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Early childhood </a:t>
            </a:r>
            <a:endParaRPr b="0" lang="en-US" sz="3300" spc="-1" strike="noStrike">
              <a:latin typeface="Arial"/>
            </a:endParaRPr>
          </a:p>
        </p:txBody>
      </p:sp>
      <p:sp>
        <p:nvSpPr>
          <p:cNvPr id="405"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79000"/>
          </a:bodyPr>
          <a:p>
            <a:pPr marL="432000" indent="-324000">
              <a:spcAft>
                <a:spcPts val="1060"/>
              </a:spcAft>
              <a:buClr>
                <a:srgbClr val="000000"/>
              </a:buClr>
              <a:buSzPct val="45000"/>
              <a:buFont typeface="Wingdings" charset="2"/>
              <a:buChar char=""/>
            </a:pPr>
            <a:r>
              <a:rPr b="0" lang="en-US" sz="2400" spc="-1" strike="noStrike">
                <a:latin typeface="Arial"/>
              </a:rPr>
              <a:t>My name is Mary Wambui Kariuki. I am 23yrs old, i was born on 18th August 2000, in Murang’a county at Gakira village. I am a daughter of John Kariuki and Juliah Wanjiru. I am a third born in  a family of five.</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In our culture , that is kikuyu there is a  community support ceremony where almost the entire community comes together to support the new parents with all kinds of gifts such as clothes  to the newborn and food, also one week after the child is born the  parents take the child to church for  prayer blessings so as to keep away spiritual forces  from the newborn. </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During childhood we used to play various  games such as hide and seek, rope skipping, dancing competition,touch and feel the box  with other children in the  nearby community  including relatives.</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Education</a:t>
            </a:r>
            <a:endParaRPr b="0" lang="en-US" sz="3300" spc="-1" strike="noStrike">
              <a:latin typeface="Arial"/>
            </a:endParaRPr>
          </a:p>
        </p:txBody>
      </p:sp>
      <p:sp>
        <p:nvSpPr>
          <p:cNvPr id="407"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1000"/>
          </a:bodyPr>
          <a:p>
            <a:pPr marL="432000" indent="-324000">
              <a:spcAft>
                <a:spcPts val="1060"/>
              </a:spcAft>
              <a:buClr>
                <a:srgbClr val="000000"/>
              </a:buClr>
              <a:buSzPct val="45000"/>
              <a:buFont typeface="Wingdings" charset="2"/>
              <a:buChar char=""/>
            </a:pPr>
            <a:r>
              <a:rPr b="0" lang="en-US" sz="2400" spc="-1" strike="noStrike">
                <a:latin typeface="Arial"/>
              </a:rPr>
              <a:t>I joined nursery school at the age of  3 years at Gakira nursery school, where we were taught by teacher Naomi , who really helped in nurturing our behavior, showing how to make simple drawings such as  shapes and also coloring the shape  that we drew. The most interesting moments were during story telling and  outdoor playing with other children. </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Thereafter I joined  lower primary to build on foundational skills that I developed in nursery school After five years I joined upper primary and on reaching class eight I did my KCPE and passed well. I later joined Ikumbi secondary school for four years,</a:t>
            </a:r>
            <a:endParaRPr b="0" lang="en-US" sz="2400" spc="-1" strike="noStrike">
              <a:latin typeface="Arial"/>
            </a:endParaRPr>
          </a:p>
          <a:p>
            <a:pPr marL="432000" indent="-324000">
              <a:spcAft>
                <a:spcPts val="1060"/>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
          <p:cNvSpPr/>
          <p:nvPr/>
        </p:nvSpPr>
        <p:spPr>
          <a:xfrm>
            <a:off x="372240" y="185760"/>
            <a:ext cx="9372600" cy="4572000"/>
          </a:xfrm>
          <a:prstGeom prst="rect">
            <a:avLst/>
          </a:prstGeom>
          <a:solidFill>
            <a:srgbClr val="fff5ce"/>
          </a:solidFill>
          <a:ln w="18000">
            <a:solidFill>
              <a:srgbClr val="ffbf00"/>
            </a:solidFill>
            <a:round/>
          </a:ln>
        </p:spPr>
        <p:style>
          <a:lnRef idx="0"/>
          <a:fillRef idx="0"/>
          <a:effectRef idx="0"/>
          <a:fontRef idx="minor"/>
        </p:style>
      </p:sp>
      <p:sp>
        <p:nvSpPr>
          <p:cNvPr id="409" name=""/>
          <p:cNvSpPr/>
          <p:nvPr/>
        </p:nvSpPr>
        <p:spPr>
          <a:xfrm>
            <a:off x="372240" y="185760"/>
            <a:ext cx="9372600" cy="4572000"/>
          </a:xfrm>
          <a:prstGeom prst="rect">
            <a:avLst/>
          </a:prstGeom>
          <a:solidFill>
            <a:srgbClr val="fff5ce"/>
          </a:solidFill>
          <a:ln w="18000">
            <a:solidFill>
              <a:srgbClr val="ffbf00"/>
            </a:solidFill>
            <a:round/>
          </a:ln>
        </p:spPr>
        <p:style>
          <a:lnRef idx="0"/>
          <a:fillRef idx="0"/>
          <a:effectRef idx="0"/>
          <a:fontRef idx="minor"/>
        </p:style>
      </p:sp>
      <p:sp>
        <p:nvSpPr>
          <p:cNvPr id="410" name=""/>
          <p:cNvSpPr txBox="1"/>
          <p:nvPr/>
        </p:nvSpPr>
        <p:spPr>
          <a:xfrm>
            <a:off x="600840" y="642960"/>
            <a:ext cx="8686800" cy="3886200"/>
          </a:xfrm>
          <a:prstGeom prst="rect">
            <a:avLst/>
          </a:prstGeom>
          <a:noFill/>
          <a:ln w="18000">
            <a:noFill/>
          </a:ln>
        </p:spPr>
        <p:txBody>
          <a:bodyPr lIns="90000" rIns="90000" tIns="45000" bIns="45000" anchor="t">
            <a:noAutofit/>
          </a:bodyPr>
          <a:p>
            <a:r>
              <a:rPr b="0" lang="en-US" sz="1600" spc="-1" strike="noStrike">
                <a:latin typeface="Arial"/>
              </a:rPr>
              <a:t>and at the end of my fourth year I sat for KCSE and I got a B plain which helped me to make an application so as to join Dedan Kimathi University of Technology(DeKut).</a:t>
            </a:r>
            <a:endParaRPr b="0" lang="en-US" sz="1600" spc="-1" strike="noStrike">
              <a:latin typeface="Arial"/>
            </a:endParaRPr>
          </a:p>
          <a:p>
            <a:r>
              <a:rPr b="0" lang="en-US" sz="1600" spc="-1" strike="noStrike">
                <a:latin typeface="Arial"/>
              </a:rPr>
              <a:t>I joined  DeKut in the year 2020 for may intake and unfortunately due to corona pandemic, i joined campus on July to pursue bachelor of Science in Business Information Technology and we could study online, the most difficulties that we faced as students during that time was attending online classes, since sometimes we could have poor network connection and one could even not make it to attend the class.</a:t>
            </a:r>
            <a:endParaRPr b="0" lang="en-US" sz="1600" spc="-1" strike="noStrike">
              <a:latin typeface="Arial"/>
            </a:endParaRPr>
          </a:p>
          <a:p>
            <a:r>
              <a:rPr b="0" lang="en-US" sz="1600" spc="-1" strike="noStrike">
                <a:latin typeface="Arial"/>
              </a:rPr>
              <a:t>After four months while studying online, issues about the pandemic reduced and we were supposed to report to school in November so as to prepare for the exams. Unfortunately half of the student were able to attend classes while others had challenges and they did not make it to attend classes and therefore we had to work in two groups where we who had been able to study while at home we did our exams and those who had challenges started afresh and they were to do their exams later after four months. Later we stopped working with two groups and the two groups joined and we continued learning like others in the university.</a:t>
            </a:r>
            <a:endParaRPr b="0" lang="en-US" sz="1600" spc="-1" strike="noStrike">
              <a:latin typeface="Arial"/>
            </a:endParaRPr>
          </a:p>
          <a:p>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Social life in campus </a:t>
            </a:r>
            <a:endParaRPr b="0" lang="en-US" sz="3300" spc="-1" strike="noStrike">
              <a:latin typeface="Arial"/>
            </a:endParaRPr>
          </a:p>
        </p:txBody>
      </p:sp>
      <p:sp>
        <p:nvSpPr>
          <p:cNvPr id="412"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Friendship is the golden thread that ties the heart of all in the world. In my campus life I learnt a lot from friends and we really enjoyed together though walks,hikes and other events like charity work.</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Attending all these events with my friend  has made my life in campus more enjoyable and interesting, where I have learnt even what other tribes do their activities which is different from my tribe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marL="432000" indent="-324000" algn="ctr">
              <a:spcAft>
                <a:spcPts val="1060"/>
              </a:spcAft>
              <a:buClr>
                <a:srgbClr val="000000"/>
              </a:buClr>
              <a:buSzPct val="45000"/>
              <a:buFont typeface="Wingdings" charset="2"/>
              <a:buChar char=""/>
            </a:pPr>
            <a:r>
              <a:rPr b="0" lang="en-US" sz="3300" spc="-1" strike="noStrike">
                <a:latin typeface="Arial"/>
              </a:rPr>
              <a:t>Joining tech communities </a:t>
            </a:r>
            <a:endParaRPr b="0" lang="en-US" sz="3300" spc="-1" strike="noStrike">
              <a:latin typeface="Arial"/>
            </a:endParaRPr>
          </a:p>
        </p:txBody>
      </p:sp>
      <p:sp>
        <p:nvSpPr>
          <p:cNvPr id="414"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Dedan kimathi university  as a school of technology, during my second year of study, i was able to join tech communities   such as data science and artificial intelligence(DSAIC),Google developer student club(GDSC), zindi africa and women tech makers Nyeri, this communities have been organizing many events which help student to  understand various technologies and how they are applied in real life.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marL="432000" indent="-324000" algn="ctr">
              <a:spcAft>
                <a:spcPts val="1060"/>
              </a:spcAft>
              <a:buClr>
                <a:srgbClr val="000000"/>
              </a:buClr>
              <a:buSzPct val="45000"/>
              <a:buFont typeface="Wingdings" charset="2"/>
              <a:buChar char=""/>
            </a:pPr>
            <a:r>
              <a:rPr b="0" lang="en-US" sz="3300" spc="-1" strike="noStrike">
                <a:latin typeface="Arial"/>
              </a:rPr>
              <a:t>Community  work </a:t>
            </a:r>
            <a:endParaRPr b="0" lang="en-US" sz="3300" spc="-1" strike="noStrike">
              <a:latin typeface="Arial"/>
            </a:endParaRPr>
          </a:p>
        </p:txBody>
      </p:sp>
      <p:sp>
        <p:nvSpPr>
          <p:cNvPr id="416"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83000"/>
          </a:bodyPr>
          <a:p>
            <a:pPr marL="432000" indent="-324000">
              <a:spcAft>
                <a:spcPts val="1060"/>
              </a:spcAft>
              <a:buClr>
                <a:srgbClr val="000000"/>
              </a:buClr>
              <a:buSzPct val="45000"/>
              <a:buFont typeface="Wingdings" charset="2"/>
              <a:buChar char=""/>
            </a:pP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As good leaders I took part in helping the  club grow at greater heights and we looked forward to partnering with ABSA bank and DSAIL , to help the DSAIC club  to extend beyond the university   so as to reach other data enthusiasts outside the school so that there could be collaboration even with other industries. DSAIL  which is an organization in DeKut  partnered with the club and I was lucky  to get an attachment  opportunity as  junior machine learning engineer where I worked closely with the interns in the organization and also they  helped in sponsoring events. ABSA bank also help in sponsoring events hosted by the club such as hackathon,tech talks among others </a:t>
            </a:r>
            <a:endParaRPr b="0" lang="en-US" sz="2400" spc="-1" strike="noStrike">
              <a:latin typeface="Arial"/>
            </a:endParaRPr>
          </a:p>
          <a:p>
            <a:pPr marL="432000" indent="-324000">
              <a:spcAft>
                <a:spcPts val="1060"/>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marL="432000" indent="-324000" algn="ctr">
              <a:spcAft>
                <a:spcPts val="1060"/>
              </a:spcAft>
              <a:buClr>
                <a:srgbClr val="000000"/>
              </a:buClr>
              <a:buSzPct val="45000"/>
              <a:buFont typeface="Wingdings" charset="2"/>
              <a:buChar char=""/>
            </a:pPr>
            <a:r>
              <a:rPr b="0" lang="en-US" sz="3300" spc="-1" strike="noStrike">
                <a:latin typeface="Arial"/>
              </a:rPr>
              <a:t>Personal Achievements</a:t>
            </a:r>
            <a:endParaRPr b="0" lang="en-US" sz="3300" spc="-1" strike="noStrike">
              <a:latin typeface="Arial"/>
            </a:endParaRPr>
          </a:p>
        </p:txBody>
      </p:sp>
      <p:sp>
        <p:nvSpPr>
          <p:cNvPr id="418" name="PlaceHolder 2"/>
          <p:cNvSpPr>
            <a:spLocks noGrp="1"/>
          </p:cNvSpPr>
          <p:nvPr>
            <p:ph/>
          </p:nvPr>
        </p:nvSpPr>
        <p:spPr>
          <a:xfrm>
            <a:off x="540000" y="1332000"/>
            <a:ext cx="9000000" cy="324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AI  research assistant(DSAIL)</a:t>
            </a:r>
            <a:endParaRPr b="0" lang="en-US" sz="2400" spc="-1" strike="noStrike">
              <a:latin typeface="Arial"/>
            </a:endParaRPr>
          </a:p>
          <a:p>
            <a:pPr marL="432000" indent="-324000">
              <a:spcAft>
                <a:spcPts val="1060"/>
              </a:spcAft>
              <a:buClr>
                <a:srgbClr val="000000"/>
              </a:buClr>
              <a:buSzPct val="45000"/>
              <a:buFont typeface="Wingdings" charset="2"/>
              <a:buChar char=""/>
            </a:pPr>
            <a:r>
              <a:rPr b="0" lang="en-US" sz="2400" spc="-1" strike="noStrike">
                <a:latin typeface="Arial"/>
              </a:rPr>
              <a:t>I got an opportunity as an AI research assistant  at DSAIL which is a center for data science and artificial intelligence  at DeKut, which has helped me to upskill. Back last year, i  had a chance to participate in DSAIL research day, which is held annually to appreciate the members in the organization and showcase their achievements </a:t>
            </a:r>
            <a:endParaRPr b="0" lang="en-US" sz="2400" spc="-1" strike="noStrike">
              <a:latin typeface="Arial"/>
            </a:endParaRPr>
          </a:p>
          <a:p>
            <a:pPr marL="432000" indent="-324000">
              <a:spcAft>
                <a:spcPts val="1060"/>
              </a:spcAft>
              <a:buClr>
                <a:srgbClr val="000000"/>
              </a:buClr>
              <a:buSzPct val="45000"/>
              <a:buFont typeface="Wingdings" charset="2"/>
              <a:buChar char=""/>
            </a:pPr>
            <a:endParaRPr b="0" lang="en-US" sz="2400" spc="-1" strike="noStrike">
              <a:latin typeface="Arial"/>
            </a:endParaRPr>
          </a:p>
          <a:p>
            <a:pPr marL="432000" indent="-324000">
              <a:spcAft>
                <a:spcPts val="1060"/>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
          <p:cNvSpPr/>
          <p:nvPr/>
        </p:nvSpPr>
        <p:spPr>
          <a:xfrm>
            <a:off x="228600" y="228600"/>
            <a:ext cx="9601200" cy="4572000"/>
          </a:xfrm>
          <a:prstGeom prst="rect">
            <a:avLst/>
          </a:prstGeom>
          <a:solidFill>
            <a:srgbClr val="fff5ce"/>
          </a:solidFill>
          <a:ln w="18000">
            <a:solidFill>
              <a:srgbClr val="ffbf00"/>
            </a:solidFill>
            <a:round/>
          </a:ln>
        </p:spPr>
        <p:style>
          <a:lnRef idx="0"/>
          <a:fillRef idx="0"/>
          <a:effectRef idx="0"/>
          <a:fontRef idx="minor"/>
        </p:style>
      </p:sp>
      <p:sp>
        <p:nvSpPr>
          <p:cNvPr id="420" name=""/>
          <p:cNvSpPr txBox="1"/>
          <p:nvPr/>
        </p:nvSpPr>
        <p:spPr>
          <a:xfrm>
            <a:off x="457200" y="457200"/>
            <a:ext cx="8458200" cy="3886200"/>
          </a:xfrm>
          <a:prstGeom prst="rect">
            <a:avLst/>
          </a:prstGeom>
          <a:noFill/>
          <a:ln w="18000">
            <a:noFill/>
          </a:ln>
        </p:spPr>
        <p:txBody>
          <a:bodyPr lIns="90000" rIns="90000" tIns="45000" bIns="45000" anchor="t">
            <a:noAutofit/>
          </a:bodyPr>
          <a:p>
            <a:r>
              <a:rPr b="0" lang="en-US" sz="1600" spc="-1" strike="noStrike" u="sng">
                <a:uFillTx/>
                <a:latin typeface="Arial"/>
              </a:rPr>
              <a:t>Data annotator at CVAT.AI</a:t>
            </a:r>
            <a:endParaRPr b="0" lang="en-US" sz="1600" spc="-1" strike="noStrike">
              <a:latin typeface="Arial"/>
            </a:endParaRPr>
          </a:p>
          <a:p>
            <a:r>
              <a:rPr b="0" lang="en-US" sz="1600" spc="-1" strike="noStrike">
                <a:latin typeface="Arial"/>
              </a:rPr>
              <a:t>Recently i got an opportunity as a data annotation specialist at a company named under annotation tool that is CVAT.AI working remotely, where my responsibility is to annotate videos and images for deep learning projects, here are several that i have annotated. This is a skill I learnt during the attachment period where I used to annotate </a:t>
            </a:r>
            <a:r>
              <a:rPr b="0" lang="en-US" sz="1600" spc="-1" strike="noStrike" u="sng">
                <a:uFillTx/>
                <a:latin typeface="Arial"/>
              </a:rPr>
              <a:t>images</a:t>
            </a:r>
            <a:r>
              <a:rPr b="0" lang="en-US" sz="1600" spc="-1" strike="noStrike">
                <a:latin typeface="Arial"/>
              </a:rPr>
              <a:t> for certain intern so that she can get data to do her project lung cancer prediction.</a:t>
            </a:r>
            <a:endParaRPr b="0" lang="en-US" sz="1600" spc="-1" strike="noStrike">
              <a:latin typeface="Arial"/>
            </a:endParaRPr>
          </a:p>
          <a:p>
            <a:r>
              <a:rPr b="0" lang="en-US" sz="1600" spc="-1" strike="noStrike" u="sng">
                <a:uFillTx/>
                <a:latin typeface="Arial"/>
              </a:rPr>
              <a:t>Technical writer at Write the Docs Kenya(WTD)</a:t>
            </a:r>
            <a:endParaRPr b="0" lang="en-US" sz="1600" spc="-1" strike="noStrike">
              <a:latin typeface="Arial"/>
            </a:endParaRPr>
          </a:p>
          <a:p>
            <a:r>
              <a:rPr b="0" lang="en-US" sz="1600" spc="-1" strike="noStrike">
                <a:latin typeface="Arial"/>
              </a:rPr>
              <a:t>I  am currently working with the content creator team  at Write the Docs Kenya, where my responsibility with several of the team members is to write technical documents and publish at  WTD website, this has helped me in understanding more in my area of interest  that is machine learning and deep learning. </a:t>
            </a:r>
            <a:endParaRPr b="0" lang="en-US" sz="1600" spc="-1" strike="noStrike">
              <a:latin typeface="Arial"/>
            </a:endParaRPr>
          </a:p>
          <a:p>
            <a:endParaRPr b="0" lang="en-US" sz="1000" spc="-1" strike="noStrike">
              <a:latin typeface="Arial"/>
            </a:endParaRPr>
          </a:p>
          <a:p>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2024-03-19T15:02:18Z</dcterms:created>
  <dc:creator/>
  <dc:description/>
  <dc:language>en-US</dc:language>
  <cp:lastModifiedBy/>
  <dcterms:modified xsi:type="dcterms:W3CDTF">2024-03-19T15:30:52Z</dcterms:modified>
  <cp:revision>2</cp:revision>
  <dc:subject/>
  <dc:title>Beehive</dc:title>
</cp:coreProperties>
</file>