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28" name="PlaceHolder 2"/>
          <p:cNvSpPr>
            <a:spLocks noGrp="1"/>
          </p:cNvSpPr>
          <p:nvPr>
            <p:ph/>
          </p:nvPr>
        </p:nvSpPr>
        <p:spPr>
          <a:xfrm>
            <a:off x="360000" y="1080000"/>
            <a:ext cx="936000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29" name="PlaceHolder 3"/>
          <p:cNvSpPr>
            <a:spLocks noGrp="1"/>
          </p:cNvSpPr>
          <p:nvPr>
            <p:ph/>
          </p:nvPr>
        </p:nvSpPr>
        <p:spPr>
          <a:xfrm>
            <a:off x="360000" y="2960280"/>
            <a:ext cx="936000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31"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32"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33"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34" name="PlaceHolder 5"/>
          <p:cNvSpPr>
            <a:spLocks noGrp="1"/>
          </p:cNvSpPr>
          <p:nvPr>
            <p:ph/>
          </p:nvPr>
        </p:nvSpPr>
        <p:spPr>
          <a:xfrm>
            <a:off x="515592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36" name="PlaceHolder 2"/>
          <p:cNvSpPr>
            <a:spLocks noGrp="1"/>
          </p:cNvSpPr>
          <p:nvPr>
            <p:ph/>
          </p:nvPr>
        </p:nvSpPr>
        <p:spPr>
          <a:xfrm>
            <a:off x="360000" y="108000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37" name="PlaceHolder 3"/>
          <p:cNvSpPr>
            <a:spLocks noGrp="1"/>
          </p:cNvSpPr>
          <p:nvPr>
            <p:ph/>
          </p:nvPr>
        </p:nvSpPr>
        <p:spPr>
          <a:xfrm>
            <a:off x="3524760" y="108000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38" name="PlaceHolder 4"/>
          <p:cNvSpPr>
            <a:spLocks noGrp="1"/>
          </p:cNvSpPr>
          <p:nvPr>
            <p:ph/>
          </p:nvPr>
        </p:nvSpPr>
        <p:spPr>
          <a:xfrm>
            <a:off x="6689160" y="108000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39" name="PlaceHolder 5"/>
          <p:cNvSpPr>
            <a:spLocks noGrp="1"/>
          </p:cNvSpPr>
          <p:nvPr>
            <p:ph/>
          </p:nvPr>
        </p:nvSpPr>
        <p:spPr>
          <a:xfrm>
            <a:off x="360000" y="296028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40" name="PlaceHolder 6"/>
          <p:cNvSpPr>
            <a:spLocks noGrp="1"/>
          </p:cNvSpPr>
          <p:nvPr>
            <p:ph/>
          </p:nvPr>
        </p:nvSpPr>
        <p:spPr>
          <a:xfrm>
            <a:off x="3524760" y="296028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41" name="PlaceHolder 7"/>
          <p:cNvSpPr>
            <a:spLocks noGrp="1"/>
          </p:cNvSpPr>
          <p:nvPr>
            <p:ph/>
          </p:nvPr>
        </p:nvSpPr>
        <p:spPr>
          <a:xfrm>
            <a:off x="6689160" y="296028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30B34EE-808B-4C58-867A-B8E230866799}"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50" name="PlaceHolder 2"/>
          <p:cNvSpPr>
            <a:spLocks noGrp="1"/>
          </p:cNvSpPr>
          <p:nvPr>
            <p:ph type="subTitle"/>
          </p:nvPr>
        </p:nvSpPr>
        <p:spPr>
          <a:xfrm>
            <a:off x="360000" y="1080000"/>
            <a:ext cx="9360000" cy="3600000"/>
          </a:xfrm>
          <a:prstGeom prst="rect">
            <a:avLst/>
          </a:prstGeom>
          <a:noFill/>
          <a:ln w="0">
            <a:noFill/>
          </a:ln>
        </p:spPr>
        <p:txBody>
          <a:bodyPr lIns="0" rIns="0" tIns="0" bIns="0" anchor="ctr">
            <a:noAutofit/>
          </a:bodyPr>
          <a:p>
            <a:pPr algn="ctr">
              <a:buNone/>
            </a:pPr>
            <a:endParaRPr b="0" lang="en-US" sz="3200" spc="-1" strike="noStrike">
              <a:highlight>
                <a:srgbClr val="ffffff"/>
              </a:highlight>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D982FF5-A60C-48A6-832F-2B227BD4F7F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52"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04293C9-4C53-4E4E-9221-9968C171487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54"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55"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F6E3D9D-2F86-4BCE-A798-CC0D326B3E7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E8F9556-A971-4B19-BAB6-E4593A17C22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60000" cy="2217240"/>
          </a:xfrm>
          <a:prstGeom prst="rect">
            <a:avLst/>
          </a:prstGeom>
          <a:noFill/>
          <a:ln w="0">
            <a:noFill/>
          </a:ln>
        </p:spPr>
        <p:txBody>
          <a:bodyPr lIns="0" rIns="0" tIns="0" bIns="0" anchor="ctr">
            <a:noAutofit/>
          </a:bodyPr>
          <a:p>
            <a:pPr algn="ctr">
              <a:buNone/>
            </a:pPr>
            <a:endParaRPr b="0" lang="en-US" sz="3200" spc="-1" strike="noStrike">
              <a:highlight>
                <a:srgbClr val="ffffff"/>
              </a:highlight>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4C2B067-3B32-4F6F-8545-6022A2C2808D}"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59"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0"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1"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373F73C-ED84-4EF8-A120-051D51E26E77}"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7" name="PlaceHolder 2"/>
          <p:cNvSpPr>
            <a:spLocks noGrp="1"/>
          </p:cNvSpPr>
          <p:nvPr>
            <p:ph type="subTitle"/>
          </p:nvPr>
        </p:nvSpPr>
        <p:spPr>
          <a:xfrm>
            <a:off x="360000" y="1080000"/>
            <a:ext cx="9360000" cy="3600000"/>
          </a:xfrm>
          <a:prstGeom prst="rect">
            <a:avLst/>
          </a:prstGeom>
          <a:noFill/>
          <a:ln w="0">
            <a:noFill/>
          </a:ln>
        </p:spPr>
        <p:txBody>
          <a:bodyPr lIns="0" rIns="0" tIns="0" bIns="0" anchor="ctr">
            <a:noAutofit/>
          </a:bodyPr>
          <a:p>
            <a:pPr algn="ctr">
              <a:buNone/>
            </a:pPr>
            <a:endParaRPr b="0" lang="en-US" sz="3200" spc="-1" strike="noStrike">
              <a:highlight>
                <a:srgbClr val="ffffff"/>
              </a:highlight>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63"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4"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5" name="PlaceHolder 4"/>
          <p:cNvSpPr>
            <a:spLocks noGrp="1"/>
          </p:cNvSpPr>
          <p:nvPr>
            <p:ph/>
          </p:nvPr>
        </p:nvSpPr>
        <p:spPr>
          <a:xfrm>
            <a:off x="515592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AA581C4-E194-4331-92CA-E7AAB67179F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67"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8"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9" name="PlaceHolder 4"/>
          <p:cNvSpPr>
            <a:spLocks noGrp="1"/>
          </p:cNvSpPr>
          <p:nvPr>
            <p:ph/>
          </p:nvPr>
        </p:nvSpPr>
        <p:spPr>
          <a:xfrm>
            <a:off x="360000" y="2960280"/>
            <a:ext cx="936000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37274CA-4899-4FCE-9936-800908600EA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71" name="PlaceHolder 2"/>
          <p:cNvSpPr>
            <a:spLocks noGrp="1"/>
          </p:cNvSpPr>
          <p:nvPr>
            <p:ph/>
          </p:nvPr>
        </p:nvSpPr>
        <p:spPr>
          <a:xfrm>
            <a:off x="360000" y="1080000"/>
            <a:ext cx="936000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72" name="PlaceHolder 3"/>
          <p:cNvSpPr>
            <a:spLocks noGrp="1"/>
          </p:cNvSpPr>
          <p:nvPr>
            <p:ph/>
          </p:nvPr>
        </p:nvSpPr>
        <p:spPr>
          <a:xfrm>
            <a:off x="360000" y="2960280"/>
            <a:ext cx="936000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64FC091-A57A-4F81-85EB-A09AB5A37F83}"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74"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75"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76"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77" name="PlaceHolder 5"/>
          <p:cNvSpPr>
            <a:spLocks noGrp="1"/>
          </p:cNvSpPr>
          <p:nvPr>
            <p:ph/>
          </p:nvPr>
        </p:nvSpPr>
        <p:spPr>
          <a:xfrm>
            <a:off x="515592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0BA16FE2-63ED-4E1E-918E-BA0CF8B41533}"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79" name="PlaceHolder 2"/>
          <p:cNvSpPr>
            <a:spLocks noGrp="1"/>
          </p:cNvSpPr>
          <p:nvPr>
            <p:ph/>
          </p:nvPr>
        </p:nvSpPr>
        <p:spPr>
          <a:xfrm>
            <a:off x="360000" y="108000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80" name="PlaceHolder 3"/>
          <p:cNvSpPr>
            <a:spLocks noGrp="1"/>
          </p:cNvSpPr>
          <p:nvPr>
            <p:ph/>
          </p:nvPr>
        </p:nvSpPr>
        <p:spPr>
          <a:xfrm>
            <a:off x="3524760" y="108000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81" name="PlaceHolder 4"/>
          <p:cNvSpPr>
            <a:spLocks noGrp="1"/>
          </p:cNvSpPr>
          <p:nvPr>
            <p:ph/>
          </p:nvPr>
        </p:nvSpPr>
        <p:spPr>
          <a:xfrm>
            <a:off x="6689160" y="108000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82" name="PlaceHolder 5"/>
          <p:cNvSpPr>
            <a:spLocks noGrp="1"/>
          </p:cNvSpPr>
          <p:nvPr>
            <p:ph/>
          </p:nvPr>
        </p:nvSpPr>
        <p:spPr>
          <a:xfrm>
            <a:off x="360000" y="296028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83" name="PlaceHolder 6"/>
          <p:cNvSpPr>
            <a:spLocks noGrp="1"/>
          </p:cNvSpPr>
          <p:nvPr>
            <p:ph/>
          </p:nvPr>
        </p:nvSpPr>
        <p:spPr>
          <a:xfrm>
            <a:off x="3524760" y="296028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84" name="PlaceHolder 7"/>
          <p:cNvSpPr>
            <a:spLocks noGrp="1"/>
          </p:cNvSpPr>
          <p:nvPr>
            <p:ph/>
          </p:nvPr>
        </p:nvSpPr>
        <p:spPr>
          <a:xfrm>
            <a:off x="6689160" y="296028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9CB9267-1AA7-4BE5-BFC2-C8776D72B4DB}"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11"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12"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60000" cy="2217240"/>
          </a:xfrm>
          <a:prstGeom prst="rect">
            <a:avLst/>
          </a:prstGeom>
          <a:noFill/>
          <a:ln w="0">
            <a:noFill/>
          </a:ln>
        </p:spPr>
        <p:txBody>
          <a:bodyPr lIns="0" rIns="0" tIns="0" bIns="0" anchor="ctr">
            <a:noAutofit/>
          </a:bodyPr>
          <a:p>
            <a:pPr algn="ctr">
              <a:buNone/>
            </a:pPr>
            <a:endParaRPr b="0" lang="en-US" sz="3200" spc="-1" strike="noStrike">
              <a:highlight>
                <a:srgbClr val="ffffff"/>
              </a:highlight>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17"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20"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21"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22" name="PlaceHolder 4"/>
          <p:cNvSpPr>
            <a:spLocks noGrp="1"/>
          </p:cNvSpPr>
          <p:nvPr>
            <p:ph/>
          </p:nvPr>
        </p:nvSpPr>
        <p:spPr>
          <a:xfrm>
            <a:off x="515592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24"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25"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26" name="PlaceHolder 4"/>
          <p:cNvSpPr>
            <a:spLocks noGrp="1"/>
          </p:cNvSpPr>
          <p:nvPr>
            <p:ph/>
          </p:nvPr>
        </p:nvSpPr>
        <p:spPr>
          <a:xfrm>
            <a:off x="360000" y="2960280"/>
            <a:ext cx="936000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0" y="4500000"/>
            <a:ext cx="10080000" cy="1170000"/>
          </a:xfrm>
          <a:prstGeom prst="flowChartDocumen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sp>
      <p:sp>
        <p:nvSpPr>
          <p:cNvPr id="1"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r>
              <a:rPr b="0" lang="en-US" sz="3300" spc="-1" strike="noStrike">
                <a:solidFill>
                  <a:srgbClr val="dd4100"/>
                </a:solidFill>
                <a:latin typeface="Arial"/>
              </a:rPr>
              <a:t>Click to edit the title text format</a:t>
            </a:r>
            <a:endParaRPr b="0" lang="en-US" sz="3300" spc="-1" strike="noStrike">
              <a:solidFill>
                <a:srgbClr val="dd4100"/>
              </a:solidFill>
              <a:latin typeface="Arial"/>
            </a:endParaRPr>
          </a:p>
        </p:txBody>
      </p:sp>
      <p:sp>
        <p:nvSpPr>
          <p:cNvPr id="2" name="PlaceHolder 2"/>
          <p:cNvSpPr>
            <a:spLocks noGrp="1"/>
          </p:cNvSpPr>
          <p:nvPr>
            <p:ph type="body"/>
          </p:nvPr>
        </p:nvSpPr>
        <p:spPr>
          <a:xfrm>
            <a:off x="360000" y="2880000"/>
            <a:ext cx="9360000" cy="1620000"/>
          </a:xfrm>
          <a:prstGeom prst="rect">
            <a:avLst/>
          </a:prstGeom>
          <a:noFill/>
          <a:ln w="0">
            <a:noFill/>
          </a:ln>
        </p:spPr>
        <p:txBody>
          <a:bodyPr lIns="0" rIns="0" tIns="0" bIns="0" anchor="t">
            <a:normAutofit fontScale="78000"/>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Click to edit the outline text format</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Second Outline Level</a:t>
            </a:r>
            <a:endParaRPr b="0" lang="en-US"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US" sz="1800" spc="-1" strike="noStrike">
                <a:solidFill>
                  <a:srgbClr val="009bdd"/>
                </a:solidFill>
                <a:latin typeface="Arial"/>
              </a:rPr>
              <a:t>Third Outline Level</a:t>
            </a:r>
            <a:endParaRPr b="0" lang="en-US"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US" sz="1500" spc="-1" strike="noStrike">
                <a:solidFill>
                  <a:srgbClr val="009bdd"/>
                </a:solidFill>
                <a:latin typeface="Arial"/>
              </a:rPr>
              <a:t>Fourth Outline Level</a:t>
            </a:r>
            <a:endParaRPr b="0" lang="en-US"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US" sz="1500" spc="-1" strike="noStrike">
                <a:solidFill>
                  <a:srgbClr val="009bdd"/>
                </a:solidFill>
                <a:latin typeface="Arial"/>
              </a:rPr>
              <a:t>Fifth Outline Level</a:t>
            </a:r>
            <a:endParaRPr b="0" lang="en-US"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US" sz="1500" spc="-1" strike="noStrike">
                <a:solidFill>
                  <a:srgbClr val="009bdd"/>
                </a:solidFill>
                <a:latin typeface="Arial"/>
              </a:rPr>
              <a:t>Sixth Outline Level</a:t>
            </a:r>
            <a:endParaRPr b="0" lang="en-US"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US" sz="1500" spc="-1" strike="noStrike">
                <a:solidFill>
                  <a:srgbClr val="009bdd"/>
                </a:solidFill>
                <a:latin typeface="Arial"/>
              </a:rPr>
              <a:t>Seventh Outline Level</a:t>
            </a:r>
            <a:endParaRPr b="0" lang="en-US" sz="1500" spc="-1" strike="noStrike">
              <a:solidFill>
                <a:srgbClr val="009bdd"/>
              </a:solidFill>
              <a:latin typeface="Arial"/>
            </a:endParaRPr>
          </a:p>
        </p:txBody>
      </p:sp>
      <p:sp>
        <p:nvSpPr>
          <p:cNvPr id="3" name=""/>
          <p:cNvSpPr txBox="1"/>
          <p:nvPr/>
        </p:nvSpPr>
        <p:spPr>
          <a:xfrm>
            <a:off x="360000" y="5220000"/>
            <a:ext cx="2340000" cy="360000"/>
          </a:xfrm>
          <a:prstGeom prst="rect">
            <a:avLst/>
          </a:prstGeom>
          <a:noFill/>
          <a:ln w="0">
            <a:noFill/>
          </a:ln>
        </p:spPr>
        <p:txBody>
          <a:bodyPr lIns="0" rIns="0" tIns="0" bIns="0" anchor="t">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 name=""/>
          <p:cNvSpPr txBox="1"/>
          <p:nvPr/>
        </p:nvSpPr>
        <p:spPr>
          <a:xfrm>
            <a:off x="3420000" y="5220000"/>
            <a:ext cx="3240000" cy="360000"/>
          </a:xfrm>
          <a:prstGeom prst="rect">
            <a:avLst/>
          </a:prstGeom>
          <a:noFill/>
          <a:ln w="0">
            <a:noFill/>
          </a:ln>
        </p:spPr>
        <p:txBody>
          <a:bodyPr lIns="0" rIns="0" tIns="0" bIns="0" anchor="t">
            <a:noAutofit/>
          </a:bodyPr>
          <a:p>
            <a:pPr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5" name=""/>
          <p:cNvSpPr txBox="1"/>
          <p:nvPr/>
        </p:nvSpPr>
        <p:spPr>
          <a:xfrm>
            <a:off x="7380000" y="5220000"/>
            <a:ext cx="2340000" cy="360000"/>
          </a:xfrm>
          <a:prstGeom prst="rect">
            <a:avLst/>
          </a:prstGeom>
          <a:noFill/>
          <a:ln w="0">
            <a:noFill/>
          </a:ln>
        </p:spPr>
        <p:txBody>
          <a:bodyPr lIns="0" rIns="0" tIns="0" bIns="0" anchor="t">
            <a:noAutofit/>
          </a:bodyPr>
          <a:p>
            <a:pPr algn="r">
              <a:buNone/>
            </a:pPr>
            <a:fld id="{F5E71857-5FE2-4A56-A55E-EDFAF9F8B82B}"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6760" cy="720000"/>
          </a:xfrm>
          <a:prstGeom prst="rec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sp>
      <p:sp>
        <p:nvSpPr>
          <p:cNvPr id="43" name=""/>
          <p:cNvSpPr/>
          <p:nvPr/>
        </p:nvSpPr>
        <p:spPr>
          <a:xfrm>
            <a:off x="3240" y="5040000"/>
            <a:ext cx="10076760" cy="631440"/>
          </a:xfrm>
          <a:prstGeom prst="rec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sp>
      <p:sp>
        <p:nvSpPr>
          <p:cNvPr id="4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Click to edit the title text format</a:t>
            </a:r>
            <a:endParaRPr b="0" lang="en-US" sz="3300" spc="-1" strike="noStrike">
              <a:solidFill>
                <a:srgbClr val="ffffff"/>
              </a:solidFill>
              <a:latin typeface="Arial"/>
            </a:endParaRPr>
          </a:p>
        </p:txBody>
      </p:sp>
      <p:sp>
        <p:nvSpPr>
          <p:cNvPr id="45" name="PlaceHolder 2"/>
          <p:cNvSpPr>
            <a:spLocks noGrp="1"/>
          </p:cNvSpPr>
          <p:nvPr>
            <p:ph type="body"/>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Click to edit the outline text format</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Second Outline Level</a:t>
            </a:r>
            <a:endParaRPr b="0" lang="en-US"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US" sz="1800" spc="-1" strike="noStrike">
                <a:solidFill>
                  <a:srgbClr val="009bdd"/>
                </a:solidFill>
                <a:latin typeface="Arial"/>
              </a:rPr>
              <a:t>Third Outline Level</a:t>
            </a:r>
            <a:endParaRPr b="0" lang="en-US"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US" sz="1500" spc="-1" strike="noStrike">
                <a:solidFill>
                  <a:srgbClr val="009bdd"/>
                </a:solidFill>
                <a:latin typeface="Arial"/>
              </a:rPr>
              <a:t>Fourth Outline Level</a:t>
            </a:r>
            <a:endParaRPr b="0" lang="en-US"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US" sz="1500" spc="-1" strike="noStrike">
                <a:solidFill>
                  <a:srgbClr val="009bdd"/>
                </a:solidFill>
                <a:latin typeface="Arial"/>
              </a:rPr>
              <a:t>Fifth Outline Level</a:t>
            </a:r>
            <a:endParaRPr b="0" lang="en-US"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US" sz="1500" spc="-1" strike="noStrike">
                <a:solidFill>
                  <a:srgbClr val="009bdd"/>
                </a:solidFill>
                <a:latin typeface="Arial"/>
              </a:rPr>
              <a:t>Sixth Outline Level</a:t>
            </a:r>
            <a:endParaRPr b="0" lang="en-US"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US" sz="1500" spc="-1" strike="noStrike">
                <a:solidFill>
                  <a:srgbClr val="009bdd"/>
                </a:solidFill>
                <a:latin typeface="Arial"/>
              </a:rPr>
              <a:t>Seventh Outline Level</a:t>
            </a:r>
            <a:endParaRPr b="0" lang="en-US" sz="1500" spc="-1" strike="noStrike">
              <a:solidFill>
                <a:srgbClr val="009bdd"/>
              </a:solidFill>
              <a:latin typeface="Arial"/>
            </a:endParaRPr>
          </a:p>
        </p:txBody>
      </p:sp>
      <p:sp>
        <p:nvSpPr>
          <p:cNvPr id="46" name="PlaceHolder 3"/>
          <p:cNvSpPr>
            <a:spLocks noGrp="1"/>
          </p:cNvSpPr>
          <p:nvPr>
            <p:ph type="dt" idx="1"/>
          </p:nvPr>
        </p:nvSpPr>
        <p:spPr>
          <a:xfrm>
            <a:off x="360000" y="5220000"/>
            <a:ext cx="2340000" cy="360000"/>
          </a:xfrm>
          <a:prstGeom prst="rect">
            <a:avLst/>
          </a:prstGeom>
          <a:noFill/>
          <a:ln w="0">
            <a:noFill/>
          </a:ln>
        </p:spPr>
        <p:txBody>
          <a:bodyPr lIns="0" rIns="0" tIns="0" bIns="0" anchor="t">
            <a:noAutofit/>
          </a:bodyPr>
          <a:lstStyle>
            <a:lvl1pPr>
              <a:defRPr b="0" lang="en-US" sz="1400" spc="-1" strike="noStrike">
                <a:solidFill>
                  <a:srgbClr val="ffffff"/>
                </a:solidFill>
                <a:latin typeface="Arial"/>
              </a:defRPr>
            </a:lvl1pPr>
          </a:lstStyle>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7" name="PlaceHolder 4"/>
          <p:cNvSpPr>
            <a:spLocks noGrp="1"/>
          </p:cNvSpPr>
          <p:nvPr>
            <p:ph type="ftr" idx="2"/>
          </p:nvPr>
        </p:nvSpPr>
        <p:spPr>
          <a:xfrm>
            <a:off x="3420000" y="5220000"/>
            <a:ext cx="3240000" cy="36000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Arial"/>
              </a:defRPr>
            </a:lvl1pPr>
          </a:lstStyle>
          <a:p>
            <a:pPr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8" name="PlaceHolder 5"/>
          <p:cNvSpPr>
            <a:spLocks noGrp="1"/>
          </p:cNvSpPr>
          <p:nvPr>
            <p:ph type="sldNum" idx="3"/>
          </p:nvPr>
        </p:nvSpPr>
        <p:spPr>
          <a:xfrm>
            <a:off x="7380000" y="5220000"/>
            <a:ext cx="2340000" cy="360000"/>
          </a:xfrm>
          <a:prstGeom prst="rect">
            <a:avLst/>
          </a:prstGeom>
          <a:noFill/>
          <a:ln w="0">
            <a:noFill/>
          </a:ln>
        </p:spPr>
        <p:txBody>
          <a:bodyPr lIns="0" rIns="0" tIns="0" bIns="0" anchor="t">
            <a:noAutofit/>
          </a:bodyPr>
          <a:lstStyle>
            <a:lvl1pPr algn="r">
              <a:buNone/>
              <a:defRPr b="0" lang="en-US" sz="1400" spc="-1" strike="noStrike">
                <a:solidFill>
                  <a:srgbClr val="ffffff"/>
                </a:solidFill>
                <a:latin typeface="Arial"/>
              </a:defRPr>
            </a:lvl1pPr>
          </a:lstStyle>
          <a:p>
            <a:pPr algn="r">
              <a:buNone/>
            </a:pPr>
            <a:fld id="{CC58CD33-1F46-43FF-BD1E-7EB87735D772}"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r>
              <a:rPr b="0" lang="en-US" sz="3300" spc="-1" strike="noStrike">
                <a:solidFill>
                  <a:srgbClr val="dd4100"/>
                </a:solidFill>
                <a:latin typeface="Arial"/>
              </a:rPr>
              <a:t>Innovation in  Information technology </a:t>
            </a:r>
            <a:endParaRPr b="0" lang="en-US" sz="3300" spc="-1" strike="noStrike">
              <a:solidFill>
                <a:srgbClr val="dd41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360000" y="389520"/>
            <a:ext cx="9360000" cy="625320"/>
          </a:xfrm>
          <a:prstGeom prst="rect">
            <a:avLst/>
          </a:prstGeom>
          <a:noFill/>
          <a:ln w="0">
            <a:noFill/>
          </a:ln>
        </p:spPr>
        <p:txBody>
          <a:bodyPr lIns="0" rIns="0" tIns="0" bIns="0" anchor="ctr">
            <a:noAutofit/>
          </a:bodyPr>
          <a:p>
            <a:pPr marL="432000" indent="-324000" algn="ctr">
              <a:spcBef>
                <a:spcPts val="791"/>
              </a:spcBef>
              <a:buClr>
                <a:srgbClr val="77caee"/>
              </a:buClr>
              <a:buSzPct val="45000"/>
              <a:buFont typeface="Wingdings" charset="2"/>
              <a:buChar char=""/>
            </a:pPr>
            <a:r>
              <a:rPr b="0" lang="en-US" sz="2200" spc="-1" strike="noStrike">
                <a:solidFill>
                  <a:srgbClr val="ffffff"/>
                </a:solidFill>
                <a:latin typeface="Arial"/>
              </a:rPr>
              <a:t>Machine Learning Innovations Reshaping Agriculture</a:t>
            </a:r>
            <a:br>
              <a:rPr sz="2200"/>
            </a:br>
            <a:r>
              <a:rPr b="0" lang="en-US" sz="2200" spc="-1" strike="noStrike">
                <a:solidFill>
                  <a:srgbClr val="ffffff"/>
                </a:solidFill>
                <a:latin typeface="Arial"/>
              </a:rPr>
              <a:t> </a:t>
            </a:r>
            <a:endParaRPr b="0" lang="en-US" sz="2200" spc="-1" strike="noStrike">
              <a:solidFill>
                <a:srgbClr val="ffffff"/>
              </a:solidFill>
              <a:latin typeface="Arial"/>
            </a:endParaRPr>
          </a:p>
        </p:txBody>
      </p:sp>
      <p:sp>
        <p:nvSpPr>
          <p:cNvPr id="87"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Machine learning has  helped in transforming agriculture into a more efficient,sustainable  and  productive field. Where farmers can  be able to make informed decisions, mitigate risk  and optimize resource usage.This presentation focuses on  how machine learning  is applied in agricultural field which includes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Crop monitoring</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Machine learning algorithm  has helped in analyzing drone data and  sensors  to monitor crop health and assess the crop  yield potential</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p:txBody>
      </p:sp>
      <p:sp>
        <p:nvSpPr>
          <p:cNvPr id="4" name="PlaceHolder 3"/>
          <p:cNvSpPr>
            <a:spLocks noGrp="1"/>
          </p:cNvSpPr>
          <p:nvPr>
            <p:ph type="sldNum" idx="3"/>
          </p:nvPr>
        </p:nvSpPr>
        <p:spPr/>
        <p:txBody>
          <a:bodyPr/>
          <a:p>
            <a:fld id="{3DD0EEB9-7426-4CEA-BA96-D9506D2DC9C5}" type="slidenum">
              <a:t>2</a:t>
            </a:fld>
          </a:p>
        </p:txBody>
      </p:sp>
      <p:sp>
        <p:nvSpPr>
          <p:cNvPr id="5" name="PlaceHolder 4"/>
          <p:cNvSpPr>
            <a:spLocks noGrp="1"/>
          </p:cNvSpPr>
          <p:nvPr>
            <p:ph type="dt" idx="1"/>
          </p:nvPr>
        </p:nvSpPr>
        <p:spPr/>
        <p:txBody>
          <a:bodyPr/>
          <a:p>
            <a:fld id="{13CB8DB7-CFBF-4FB4-8775-A43BAE31E018}" type="datetime1">
              <a:rPr lang="en-US"/>
              <a:t>03/19/2024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360000" y="-48960"/>
            <a:ext cx="9360000" cy="93636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Continuation</a:t>
            </a:r>
            <a:br>
              <a:rPr sz="3300"/>
            </a:br>
            <a:endParaRPr b="0" lang="en-US" sz="3300" spc="-1" strike="noStrike">
              <a:solidFill>
                <a:srgbClr val="ffffff"/>
              </a:solidFill>
              <a:latin typeface="Arial"/>
            </a:endParaRPr>
          </a:p>
        </p:txBody>
      </p:sp>
      <p:sp>
        <p:nvSpPr>
          <p:cNvPr id="89" name="PlaceHolder 2"/>
          <p:cNvSpPr>
            <a:spLocks noGrp="1"/>
          </p:cNvSpPr>
          <p:nvPr>
            <p:ph/>
          </p:nvPr>
        </p:nvSpPr>
        <p:spPr>
          <a:xfrm>
            <a:off x="228600" y="11286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Crop yield forecasting</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Machine learning uses historical data such as weather patterns, </a:t>
            </a:r>
            <a:r>
              <a:rPr b="0" lang="en-US" sz="2400" spc="-1" strike="noStrike">
                <a:solidFill>
                  <a:srgbClr val="009bdd"/>
                </a:solidFill>
                <a:latin typeface="Arial"/>
              </a:rPr>
              <a:t>soil  condition and crop characteristics to forecast future yields.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Weed detection</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Machine learning process images from drones to identify and </a:t>
            </a:r>
            <a:r>
              <a:rPr b="0" lang="en-US" sz="2400" spc="-1" strike="noStrike">
                <a:solidFill>
                  <a:srgbClr val="009bdd"/>
                </a:solidFill>
                <a:latin typeface="Arial"/>
              </a:rPr>
              <a:t>classify the weeds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Pest and disease detection</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Machine learning algorithm trained on historical data can be used </a:t>
            </a:r>
            <a:r>
              <a:rPr b="0" lang="en-US" sz="2400" spc="-1" strike="noStrike">
                <a:solidFill>
                  <a:srgbClr val="009bdd"/>
                </a:solidFill>
                <a:latin typeface="Arial"/>
              </a:rPr>
              <a:t>to predict the pest and disease outbreak on crops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 </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 </a:t>
            </a:r>
            <a:endParaRPr b="0" lang="en-US" sz="2400" spc="-1" strike="noStrike">
              <a:solidFill>
                <a:srgbClr val="009bdd"/>
              </a:solidFill>
              <a:latin typeface="Arial"/>
            </a:endParaRPr>
          </a:p>
        </p:txBody>
      </p:sp>
      <p:sp>
        <p:nvSpPr>
          <p:cNvPr id="4" name="PlaceHolder 3"/>
          <p:cNvSpPr>
            <a:spLocks noGrp="1"/>
          </p:cNvSpPr>
          <p:nvPr>
            <p:ph type="sldNum" idx="3"/>
          </p:nvPr>
        </p:nvSpPr>
        <p:spPr/>
        <p:txBody>
          <a:bodyPr/>
          <a:p>
            <a:fld id="{50FA64C1-E569-4DB8-B511-572D2B41F46A}" type="slidenum">
              <a:t>3</a:t>
            </a:fld>
          </a:p>
        </p:txBody>
      </p:sp>
      <p:sp>
        <p:nvSpPr>
          <p:cNvPr id="5" name="PlaceHolder 4"/>
          <p:cNvSpPr>
            <a:spLocks noGrp="1"/>
          </p:cNvSpPr>
          <p:nvPr>
            <p:ph type="dt" idx="1"/>
          </p:nvPr>
        </p:nvSpPr>
        <p:spPr/>
        <p:txBody>
          <a:bodyPr/>
          <a:p>
            <a:fld id="{6812499D-CBBE-4297-8264-98773940FDE5}" type="datetime1">
              <a:rPr lang="en-US"/>
              <a:t>03/19/2024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2024-03-19T14:43:41Z</dcterms:created>
  <dc:creator/>
  <dc:description/>
  <dc:language>en-US</dc:language>
  <cp:lastModifiedBy/>
  <dcterms:modified xsi:type="dcterms:W3CDTF">2024-03-19T14:51:10Z</dcterms:modified>
  <cp:revision>2</cp:revision>
  <dc:subject/>
  <dc:title>Blue Curve</dc:title>
</cp:coreProperties>
</file>