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The James Hutton Institute’s</a:t>
            </a:r>
            <a:br>
              <a:rPr lang="en-GB" dirty="0" smtClean="0"/>
            </a:br>
            <a:r>
              <a:rPr lang="en-GB" dirty="0" smtClean="0"/>
              <a:t>Potato </a:t>
            </a:r>
            <a:r>
              <a:rPr lang="en-GB" dirty="0" err="1" smtClean="0"/>
              <a:t>Diesase</a:t>
            </a:r>
            <a:r>
              <a:rPr lang="en-GB" dirty="0" smtClean="0"/>
              <a:t> Diagnostic Tool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A low cost infield diagnostic tool that aims to further strengthen sustainable potato production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1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Aim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Aim of the project is to develop a diagnostic phone application to aid the field diagnosis of potato disease for the James Hutton Institute Malawi potato project.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5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Professor Lesley Torrance is the leader of the cell and molecular science group at the James Hutton Institute.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Runs a project on strengthening potato production in Malawi.</a:t>
            </a:r>
          </a:p>
          <a:p>
            <a:endParaRPr lang="en-GB" dirty="0" smtClean="0"/>
          </a:p>
          <a:p>
            <a:r>
              <a:rPr lang="en-GB" dirty="0" smtClean="0"/>
              <a:t>The project has had several achievements.</a:t>
            </a:r>
          </a:p>
          <a:p>
            <a:endParaRPr lang="en-GB" dirty="0"/>
          </a:p>
          <a:p>
            <a:r>
              <a:rPr lang="en-GB" dirty="0" smtClean="0"/>
              <a:t>Aims for this application to further strengthen potato production.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58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90" y="2533372"/>
            <a:ext cx="6788719" cy="377316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Requirements:</a:t>
            </a:r>
          </a:p>
          <a:p>
            <a:pPr lvl="1"/>
            <a:r>
              <a:rPr lang="en-GB" dirty="0" smtClean="0"/>
              <a:t>As a stakeholder I want a searchable glossary of symptoms which link to a further information page about the disease.</a:t>
            </a:r>
          </a:p>
          <a:p>
            <a:pPr lvl="1"/>
            <a:r>
              <a:rPr lang="en-GB" dirty="0" smtClean="0"/>
              <a:t>As a stakeholder I want two field test videos in the application to show farmers how to do the test.</a:t>
            </a:r>
          </a:p>
          <a:p>
            <a:pPr lvl="1"/>
            <a:r>
              <a:rPr lang="en-GB" dirty="0" smtClean="0"/>
              <a:t>As a stakeholder I want a decision support tool that will allow me to make a decision about what may be causing my problem</a:t>
            </a:r>
          </a:p>
          <a:p>
            <a:pPr lvl="1"/>
            <a:r>
              <a:rPr lang="en-GB" dirty="0" smtClean="0"/>
              <a:t>As a stakeholder I want to be able to zoom into the images to aid diagnosis</a:t>
            </a:r>
          </a:p>
          <a:p>
            <a:pPr lvl="1"/>
            <a:r>
              <a:rPr lang="en-GB" dirty="0" smtClean="0"/>
              <a:t>As a stakeholder I want to be able to share images taken from the application to aid diagnosis</a:t>
            </a:r>
          </a:p>
          <a:p>
            <a:pPr lvl="1"/>
            <a:r>
              <a:rPr lang="en-GB" dirty="0" smtClean="0"/>
              <a:t>As a stakeholder I want to be able to update data in the application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296347" y="2781966"/>
            <a:ext cx="4213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66"/>
              </a:buClr>
              <a:buFont typeface="Courier New" panose="02070309020205020404" pitchFamily="49" charset="0"/>
              <a:buChar char="o"/>
            </a:pPr>
            <a:r>
              <a:rPr lang="en-GB" dirty="0" smtClean="0"/>
              <a:t>Non- Functional Requirements:</a:t>
            </a:r>
          </a:p>
          <a:p>
            <a:pPr>
              <a:buClr>
                <a:srgbClr val="FF0066"/>
              </a:buClr>
            </a:pPr>
            <a:endParaRPr lang="en-GB" dirty="0" smtClean="0"/>
          </a:p>
          <a:p>
            <a:pPr marL="742950" lvl="1" indent="-285750">
              <a:buClr>
                <a:srgbClr val="FF0066"/>
              </a:buClr>
              <a:buFont typeface="Courier New" panose="02070309020205020404" pitchFamily="49" charset="0"/>
              <a:buChar char="o"/>
            </a:pPr>
            <a:r>
              <a:rPr lang="en-GB" dirty="0"/>
              <a:t>	</a:t>
            </a:r>
            <a:r>
              <a:rPr lang="en-GB" dirty="0" smtClean="0"/>
              <a:t>Must work offline</a:t>
            </a:r>
          </a:p>
          <a:p>
            <a:pPr marL="742950" lvl="1" indent="-285750">
              <a:buClr>
                <a:srgbClr val="FF0066"/>
              </a:buCl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742950" lvl="1" indent="-285750">
              <a:buClr>
                <a:srgbClr val="FF0066"/>
              </a:buClr>
              <a:buFont typeface="Courier New" panose="02070309020205020404" pitchFamily="49" charset="0"/>
              <a:buChar char="o"/>
            </a:pPr>
            <a:r>
              <a:rPr lang="en-GB" dirty="0"/>
              <a:t>	</a:t>
            </a:r>
            <a:r>
              <a:rPr lang="en-GB" dirty="0" smtClean="0"/>
              <a:t>Must not use a lot of battery	</a:t>
            </a:r>
          </a:p>
          <a:p>
            <a:pPr marL="742950" lvl="1" indent="-285750">
              <a:buClr>
                <a:srgbClr val="FF0066"/>
              </a:buClr>
              <a:buFont typeface="Courier New" panose="02070309020205020404" pitchFamily="49" charset="0"/>
              <a:buChar char="o"/>
            </a:pPr>
            <a:r>
              <a:rPr lang="en-GB" dirty="0"/>
              <a:t>	</a:t>
            </a:r>
            <a:r>
              <a:rPr lang="en-GB" dirty="0" smtClean="0"/>
              <a:t>The application should be 		scalable</a:t>
            </a:r>
          </a:p>
          <a:p>
            <a:pPr marL="742950" lvl="1" indent="-285750">
              <a:buClr>
                <a:srgbClr val="FF0066"/>
              </a:buClr>
              <a:buFont typeface="Courier New" panose="02070309020205020404" pitchFamily="49" charset="0"/>
              <a:buChar char="o"/>
            </a:pPr>
            <a:endParaRPr lang="en-GB" dirty="0" smtClean="0"/>
          </a:p>
          <a:p>
            <a:pPr marL="742950" lvl="1" indent="-285750">
              <a:buClr>
                <a:srgbClr val="FF0066"/>
              </a:buClr>
              <a:buFont typeface="Courier New" panose="02070309020205020404" pitchFamily="49" charset="0"/>
              <a:buChar char="o"/>
            </a:pPr>
            <a:r>
              <a:rPr lang="en-GB" dirty="0"/>
              <a:t>	</a:t>
            </a:r>
            <a:r>
              <a:rPr lang="en-GB" dirty="0" smtClean="0"/>
              <a:t>Android or </a:t>
            </a:r>
            <a:r>
              <a:rPr lang="en-GB" dirty="0" err="1" smtClean="0"/>
              <a:t>Iphone</a:t>
            </a:r>
            <a:endParaRPr lang="en-GB" dirty="0" smtClean="0"/>
          </a:p>
          <a:p>
            <a:pPr>
              <a:buClr>
                <a:srgbClr val="FF0066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Decisions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Agile method – 2 sprints – 7 days for each sprint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Android application.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SQLite database.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PHP based website.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90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Sprint’s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Sprint 1:</a:t>
            </a:r>
          </a:p>
          <a:p>
            <a:pPr lvl="1"/>
            <a:r>
              <a:rPr lang="en-GB" dirty="0"/>
              <a:t>As a stakeholder I want a searchable glossary of symptoms which link to a further information page about the disease.</a:t>
            </a:r>
          </a:p>
          <a:p>
            <a:pPr lvl="1"/>
            <a:r>
              <a:rPr lang="en-GB" dirty="0"/>
              <a:t>As a stakeholder I want two field test videos in the application to show farmers how to do the test.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Sprint 2:</a:t>
            </a:r>
          </a:p>
          <a:p>
            <a:pPr lvl="1"/>
            <a:r>
              <a:rPr lang="en-GB" dirty="0" smtClean="0"/>
              <a:t>Changes from sprint 1</a:t>
            </a:r>
          </a:p>
          <a:p>
            <a:pPr lvl="1"/>
            <a:r>
              <a:rPr lang="en-GB" dirty="0" smtClean="0"/>
              <a:t>As </a:t>
            </a:r>
            <a:r>
              <a:rPr lang="en-GB" dirty="0"/>
              <a:t>a stakeholder I want a decision support tool that will allow me to make a decision about what may be causing my problem</a:t>
            </a:r>
          </a:p>
          <a:p>
            <a:pPr lvl="1"/>
            <a:r>
              <a:rPr lang="en-GB" dirty="0"/>
              <a:t>As a stakeholder I want to be able to zoom into the images to aid </a:t>
            </a:r>
            <a:r>
              <a:rPr lang="en-GB" dirty="0" smtClean="0"/>
              <a:t>diagnosis</a:t>
            </a:r>
            <a:endParaRPr lang="en-GB" dirty="0"/>
          </a:p>
          <a:p>
            <a:pPr lvl="1"/>
            <a:r>
              <a:rPr lang="en-GB" dirty="0"/>
              <a:t>As a stakeholder I want to be able to update data in the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54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7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+ User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Thanks for listening. Any questions 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5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116</TotalTime>
  <Words>360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Courier New</vt:lpstr>
      <vt:lpstr>Wingdings 2</vt:lpstr>
      <vt:lpstr>Quotable</vt:lpstr>
      <vt:lpstr>The James Hutton Institute’s Potato Diesase Diagnostic Tool</vt:lpstr>
      <vt:lpstr>Project Aim</vt:lpstr>
      <vt:lpstr>Background</vt:lpstr>
      <vt:lpstr>Specification</vt:lpstr>
      <vt:lpstr>Design Decisions</vt:lpstr>
      <vt:lpstr>Sprint’s</vt:lpstr>
      <vt:lpstr>DEMO</vt:lpstr>
      <vt:lpstr>Evaluation + User Testing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James Hutton Institute’s Potato Diesase Diagnostic Tool</dc:title>
  <dc:creator>Kari McMahon</dc:creator>
  <cp:lastModifiedBy>Kari McMahon</cp:lastModifiedBy>
  <cp:revision>7</cp:revision>
  <dcterms:created xsi:type="dcterms:W3CDTF">2014-09-28T17:39:11Z</dcterms:created>
  <dcterms:modified xsi:type="dcterms:W3CDTF">2014-09-28T19:35:48Z</dcterms:modified>
</cp:coreProperties>
</file>