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91" r:id="rId30"/>
    <p:sldId id="292" r:id="rId31"/>
    <p:sldId id="293" r:id="rId32"/>
    <p:sldId id="294" r:id="rId33"/>
    <p:sldId id="260" r:id="rId34"/>
    <p:sldId id="261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pos="2706" userDrawn="1">
          <p15:clr>
            <a:srgbClr val="A4A3A4"/>
          </p15:clr>
        </p15:guide>
        <p15:guide id="4" orient="horz" pos="1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8"/>
    <p:restoredTop sz="94707"/>
  </p:normalViewPr>
  <p:slideViewPr>
    <p:cSldViewPr snapToGrid="0" snapToObjects="1">
      <p:cViewPr varScale="1">
        <p:scale>
          <a:sx n="178" d="100"/>
          <a:sy n="178" d="100"/>
        </p:scale>
        <p:origin x="200" y="1848"/>
      </p:cViewPr>
      <p:guideLst>
        <p:guide orient="horz" pos="1638"/>
        <p:guide pos="688"/>
        <p:guide pos="2706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은택" userId="684cf5cc-8b3d-461b-8bf7-ad6019fe0313" providerId="ADAL" clId="{975B8485-AC09-8E4F-B353-EAF965AF2C21}"/>
    <pc:docChg chg="undo custSel addSld delSld modSld">
      <pc:chgData name="김은택" userId="684cf5cc-8b3d-461b-8bf7-ad6019fe0313" providerId="ADAL" clId="{975B8485-AC09-8E4F-B353-EAF965AF2C21}" dt="2021-07-06T13:22:34.021" v="3060" actId="1076"/>
      <pc:docMkLst>
        <pc:docMk/>
      </pc:docMkLst>
      <pc:sldChg chg="modSp mod">
        <pc:chgData name="김은택" userId="684cf5cc-8b3d-461b-8bf7-ad6019fe0313" providerId="ADAL" clId="{975B8485-AC09-8E4F-B353-EAF965AF2C21}" dt="2021-07-06T08:35:13.725" v="125" actId="20577"/>
        <pc:sldMkLst>
          <pc:docMk/>
          <pc:sldMk cId="3462464232" sldId="259"/>
        </pc:sldMkLst>
        <pc:spChg chg="mod">
          <ac:chgData name="김은택" userId="684cf5cc-8b3d-461b-8bf7-ad6019fe0313" providerId="ADAL" clId="{975B8485-AC09-8E4F-B353-EAF965AF2C21}" dt="2021-07-06T08:35:13.725" v="125" actId="20577"/>
          <ac:spMkLst>
            <pc:docMk/>
            <pc:sldMk cId="3462464232" sldId="259"/>
            <ac:spMk id="3" creationId="{787DD243-3185-044B-ADE7-580F8BA93610}"/>
          </ac:spMkLst>
        </pc:spChg>
      </pc:sldChg>
      <pc:sldChg chg="addSp delSp modSp setBg">
        <pc:chgData name="김은택" userId="684cf5cc-8b3d-461b-8bf7-ad6019fe0313" providerId="ADAL" clId="{975B8485-AC09-8E4F-B353-EAF965AF2C21}" dt="2021-07-06T12:59:18.023" v="3026"/>
        <pc:sldMkLst>
          <pc:docMk/>
          <pc:sldMk cId="1531140515" sldId="260"/>
        </pc:sldMkLst>
        <pc:spChg chg="del">
          <ac:chgData name="김은택" userId="684cf5cc-8b3d-461b-8bf7-ad6019fe0313" providerId="ADAL" clId="{975B8485-AC09-8E4F-B353-EAF965AF2C21}" dt="2021-07-06T12:59:18.023" v="3026"/>
          <ac:spMkLst>
            <pc:docMk/>
            <pc:sldMk cId="1531140515" sldId="260"/>
            <ac:spMk id="3" creationId="{6A8324FA-4590-554D-A08B-0DB3FF0CB621}"/>
          </ac:spMkLst>
        </pc:spChg>
        <pc:graphicFrameChg chg="add mod">
          <ac:chgData name="김은택" userId="684cf5cc-8b3d-461b-8bf7-ad6019fe0313" providerId="ADAL" clId="{975B8485-AC09-8E4F-B353-EAF965AF2C21}" dt="2021-07-06T12:59:18.023" v="3026"/>
          <ac:graphicFrameMkLst>
            <pc:docMk/>
            <pc:sldMk cId="1531140515" sldId="260"/>
            <ac:graphicFrameMk id="4" creationId="{0C8244F1-5197-0546-A864-D5C3EBD0A686}"/>
          </ac:graphicFrameMkLst>
        </pc:graphicFrameChg>
      </pc:sldChg>
      <pc:sldChg chg="del">
        <pc:chgData name="김은택" userId="684cf5cc-8b3d-461b-8bf7-ad6019fe0313" providerId="ADAL" clId="{975B8485-AC09-8E4F-B353-EAF965AF2C21}" dt="2021-07-06T12:59:41.264" v="3027" actId="2696"/>
        <pc:sldMkLst>
          <pc:docMk/>
          <pc:sldMk cId="3960570583" sldId="262"/>
        </pc:sldMkLst>
      </pc:sldChg>
      <pc:sldChg chg="del">
        <pc:chgData name="김은택" userId="684cf5cc-8b3d-461b-8bf7-ad6019fe0313" providerId="ADAL" clId="{975B8485-AC09-8E4F-B353-EAF965AF2C21}" dt="2021-07-06T12:59:41.264" v="3027" actId="2696"/>
        <pc:sldMkLst>
          <pc:docMk/>
          <pc:sldMk cId="1580091429" sldId="263"/>
        </pc:sldMkLst>
      </pc:sldChg>
      <pc:sldChg chg="addSp delSp modSp add mod">
        <pc:chgData name="김은택" userId="684cf5cc-8b3d-461b-8bf7-ad6019fe0313" providerId="ADAL" clId="{975B8485-AC09-8E4F-B353-EAF965AF2C21}" dt="2021-07-06T12:31:19.305" v="2888" actId="1076"/>
        <pc:sldMkLst>
          <pc:docMk/>
          <pc:sldMk cId="1307883168" sldId="269"/>
        </pc:sldMkLst>
        <pc:spChg chg="mod">
          <ac:chgData name="김은택" userId="684cf5cc-8b3d-461b-8bf7-ad6019fe0313" providerId="ADAL" clId="{975B8485-AC09-8E4F-B353-EAF965AF2C21}" dt="2021-07-06T09:00:44.726" v="235" actId="20577"/>
          <ac:spMkLst>
            <pc:docMk/>
            <pc:sldMk cId="1307883168" sldId="269"/>
            <ac:spMk id="3" creationId="{787DD243-3185-044B-ADE7-580F8BA93610}"/>
          </ac:spMkLst>
        </pc:spChg>
        <pc:spChg chg="add del mod">
          <ac:chgData name="김은택" userId="684cf5cc-8b3d-461b-8bf7-ad6019fe0313" providerId="ADAL" clId="{975B8485-AC09-8E4F-B353-EAF965AF2C21}" dt="2021-07-06T09:04:00.092" v="279"/>
          <ac:spMkLst>
            <pc:docMk/>
            <pc:sldMk cId="1307883168" sldId="269"/>
            <ac:spMk id="5" creationId="{998BA6D4-EF37-F648-B60B-BE7074A55BF5}"/>
          </ac:spMkLst>
        </pc:spChg>
        <pc:spChg chg="add del mod">
          <ac:chgData name="김은택" userId="684cf5cc-8b3d-461b-8bf7-ad6019fe0313" providerId="ADAL" clId="{975B8485-AC09-8E4F-B353-EAF965AF2C21}" dt="2021-07-06T09:03:57.641" v="277"/>
          <ac:spMkLst>
            <pc:docMk/>
            <pc:sldMk cId="1307883168" sldId="269"/>
            <ac:spMk id="6" creationId="{419CE289-F4CA-8145-9524-47C00B30BCF5}"/>
          </ac:spMkLst>
        </pc:spChg>
        <pc:picChg chg="add del mod">
          <ac:chgData name="김은택" userId="684cf5cc-8b3d-461b-8bf7-ad6019fe0313" providerId="ADAL" clId="{975B8485-AC09-8E4F-B353-EAF965AF2C21}" dt="2021-07-06T12:31:19.305" v="2888" actId="1076"/>
          <ac:picMkLst>
            <pc:docMk/>
            <pc:sldMk cId="1307883168" sldId="269"/>
            <ac:picMk id="4" creationId="{A9119EF8-C565-0046-868D-DB079992E1F7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3:03:25.763" v="3053" actId="1076"/>
        <pc:sldMkLst>
          <pc:docMk/>
          <pc:sldMk cId="3727518125" sldId="270"/>
        </pc:sldMkLst>
        <pc:spChg chg="mod">
          <ac:chgData name="김은택" userId="684cf5cc-8b3d-461b-8bf7-ad6019fe0313" providerId="ADAL" clId="{975B8485-AC09-8E4F-B353-EAF965AF2C21}" dt="2021-07-06T13:03:19.175" v="3052" actId="27636"/>
          <ac:spMkLst>
            <pc:docMk/>
            <pc:sldMk cId="3727518125" sldId="270"/>
            <ac:spMk id="3" creationId="{787DD243-3185-044B-ADE7-580F8BA93610}"/>
          </ac:spMkLst>
        </pc:spChg>
        <pc:spChg chg="add del mod">
          <ac:chgData name="김은택" userId="684cf5cc-8b3d-461b-8bf7-ad6019fe0313" providerId="ADAL" clId="{975B8485-AC09-8E4F-B353-EAF965AF2C21}" dt="2021-07-06T09:08:56.416" v="283" actId="478"/>
          <ac:spMkLst>
            <pc:docMk/>
            <pc:sldMk cId="3727518125" sldId="270"/>
            <ac:spMk id="5" creationId="{C519D231-C0DC-C340-A5DA-9507BC29DFB4}"/>
          </ac:spMkLst>
        </pc:spChg>
        <pc:picChg chg="del">
          <ac:chgData name="김은택" userId="684cf5cc-8b3d-461b-8bf7-ad6019fe0313" providerId="ADAL" clId="{975B8485-AC09-8E4F-B353-EAF965AF2C21}" dt="2021-07-06T09:00:55.721" v="238" actId="478"/>
          <ac:picMkLst>
            <pc:docMk/>
            <pc:sldMk cId="3727518125" sldId="270"/>
            <ac:picMk id="4" creationId="{A9119EF8-C565-0046-868D-DB079992E1F7}"/>
          </ac:picMkLst>
        </pc:picChg>
        <pc:picChg chg="add mod">
          <ac:chgData name="김은택" userId="684cf5cc-8b3d-461b-8bf7-ad6019fe0313" providerId="ADAL" clId="{975B8485-AC09-8E4F-B353-EAF965AF2C21}" dt="2021-07-06T13:02:58.907" v="3047" actId="1076"/>
          <ac:picMkLst>
            <pc:docMk/>
            <pc:sldMk cId="3727518125" sldId="270"/>
            <ac:picMk id="6" creationId="{10762CBD-C898-AC4B-B059-D2EFBF96DE04}"/>
          </ac:picMkLst>
        </pc:picChg>
        <pc:picChg chg="add mod">
          <ac:chgData name="김은택" userId="684cf5cc-8b3d-461b-8bf7-ad6019fe0313" providerId="ADAL" clId="{975B8485-AC09-8E4F-B353-EAF965AF2C21}" dt="2021-07-06T13:02:09.717" v="3035" actId="1076"/>
          <ac:picMkLst>
            <pc:docMk/>
            <pc:sldMk cId="3727518125" sldId="270"/>
            <ac:picMk id="7" creationId="{F3691E26-F79E-7D43-8C32-A3712835CE22}"/>
          </ac:picMkLst>
        </pc:picChg>
        <pc:picChg chg="add mod">
          <ac:chgData name="김은택" userId="684cf5cc-8b3d-461b-8bf7-ad6019fe0313" providerId="ADAL" clId="{975B8485-AC09-8E4F-B353-EAF965AF2C21}" dt="2021-07-06T13:03:25.763" v="3053" actId="1076"/>
          <ac:picMkLst>
            <pc:docMk/>
            <pc:sldMk cId="3727518125" sldId="270"/>
            <ac:picMk id="8" creationId="{512D8E79-7446-2545-923A-4675339ABEB0}"/>
          </ac:picMkLst>
        </pc:picChg>
        <pc:picChg chg="add del">
          <ac:chgData name="김은택" userId="684cf5cc-8b3d-461b-8bf7-ad6019fe0313" providerId="ADAL" clId="{975B8485-AC09-8E4F-B353-EAF965AF2C21}" dt="2021-07-06T09:13:33.837" v="640"/>
          <ac:picMkLst>
            <pc:docMk/>
            <pc:sldMk cId="3727518125" sldId="270"/>
            <ac:picMk id="9" creationId="{C9B199B0-2F62-C74D-97B4-95E7AC4E9C07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1:14.948" v="2887" actId="1076"/>
        <pc:sldMkLst>
          <pc:docMk/>
          <pc:sldMk cId="602240368" sldId="271"/>
        </pc:sldMkLst>
        <pc:spChg chg="mod">
          <ac:chgData name="김은택" userId="684cf5cc-8b3d-461b-8bf7-ad6019fe0313" providerId="ADAL" clId="{975B8485-AC09-8E4F-B353-EAF965AF2C21}" dt="2021-07-06T09:21:16.353" v="934" actId="20577"/>
          <ac:spMkLst>
            <pc:docMk/>
            <pc:sldMk cId="602240368" sldId="271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31:14.948" v="2887" actId="1076"/>
          <ac:picMkLst>
            <pc:docMk/>
            <pc:sldMk cId="602240368" sldId="271"/>
            <ac:picMk id="4" creationId="{0F9A8EF4-CEED-EB4A-8658-57B6FAA6852A}"/>
          </ac:picMkLst>
        </pc:picChg>
        <pc:picChg chg="del">
          <ac:chgData name="김은택" userId="684cf5cc-8b3d-461b-8bf7-ad6019fe0313" providerId="ADAL" clId="{975B8485-AC09-8E4F-B353-EAF965AF2C21}" dt="2021-07-06T09:14:19.554" v="685" actId="478"/>
          <ac:picMkLst>
            <pc:docMk/>
            <pc:sldMk cId="602240368" sldId="271"/>
            <ac:picMk id="6" creationId="{10762CBD-C898-AC4B-B059-D2EFBF96DE04}"/>
          </ac:picMkLst>
        </pc:picChg>
        <pc:picChg chg="del">
          <ac:chgData name="김은택" userId="684cf5cc-8b3d-461b-8bf7-ad6019fe0313" providerId="ADAL" clId="{975B8485-AC09-8E4F-B353-EAF965AF2C21}" dt="2021-07-06T09:14:19.255" v="684" actId="478"/>
          <ac:picMkLst>
            <pc:docMk/>
            <pc:sldMk cId="602240368" sldId="271"/>
            <ac:picMk id="7" creationId="{F3691E26-F79E-7D43-8C32-A3712835CE22}"/>
          </ac:picMkLst>
        </pc:picChg>
        <pc:picChg chg="del">
          <ac:chgData name="김은택" userId="684cf5cc-8b3d-461b-8bf7-ad6019fe0313" providerId="ADAL" clId="{975B8485-AC09-8E4F-B353-EAF965AF2C21}" dt="2021-07-06T09:14:20.057" v="686" actId="478"/>
          <ac:picMkLst>
            <pc:docMk/>
            <pc:sldMk cId="602240368" sldId="271"/>
            <ac:picMk id="8" creationId="{512D8E79-7446-2545-923A-4675339ABEB0}"/>
          </ac:picMkLst>
        </pc:picChg>
      </pc:sldChg>
      <pc:sldChg chg="delSp modSp add mod">
        <pc:chgData name="김은택" userId="684cf5cc-8b3d-461b-8bf7-ad6019fe0313" providerId="ADAL" clId="{975B8485-AC09-8E4F-B353-EAF965AF2C21}" dt="2021-07-06T09:21:11.900" v="933" actId="20577"/>
        <pc:sldMkLst>
          <pc:docMk/>
          <pc:sldMk cId="660476211" sldId="272"/>
        </pc:sldMkLst>
        <pc:spChg chg="mod">
          <ac:chgData name="김은택" userId="684cf5cc-8b3d-461b-8bf7-ad6019fe0313" providerId="ADAL" clId="{975B8485-AC09-8E4F-B353-EAF965AF2C21}" dt="2021-07-06T09:21:11.900" v="933" actId="20577"/>
          <ac:spMkLst>
            <pc:docMk/>
            <pc:sldMk cId="660476211" sldId="272"/>
            <ac:spMk id="3" creationId="{787DD243-3185-044B-ADE7-580F8BA93610}"/>
          </ac:spMkLst>
        </pc:spChg>
        <pc:picChg chg="del">
          <ac:chgData name="김은택" userId="684cf5cc-8b3d-461b-8bf7-ad6019fe0313" providerId="ADAL" clId="{975B8485-AC09-8E4F-B353-EAF965AF2C21}" dt="2021-07-06T09:18:20.874" v="867" actId="478"/>
          <ac:picMkLst>
            <pc:docMk/>
            <pc:sldMk cId="660476211" sldId="272"/>
            <ac:picMk id="4" creationId="{0F9A8EF4-CEED-EB4A-8658-57B6FAA6852A}"/>
          </ac:picMkLst>
        </pc:picChg>
      </pc:sldChg>
      <pc:sldChg chg="addSp modSp add mod">
        <pc:chgData name="김은택" userId="684cf5cc-8b3d-461b-8bf7-ad6019fe0313" providerId="ADAL" clId="{975B8485-AC09-8E4F-B353-EAF965AF2C21}" dt="2021-07-06T12:31:11.314" v="2886" actId="1076"/>
        <pc:sldMkLst>
          <pc:docMk/>
          <pc:sldMk cId="2810358132" sldId="273"/>
        </pc:sldMkLst>
        <pc:spChg chg="mod">
          <ac:chgData name="김은택" userId="684cf5cc-8b3d-461b-8bf7-ad6019fe0313" providerId="ADAL" clId="{975B8485-AC09-8E4F-B353-EAF965AF2C21}" dt="2021-07-06T09:29:13.570" v="1299" actId="20577"/>
          <ac:spMkLst>
            <pc:docMk/>
            <pc:sldMk cId="2810358132" sldId="273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31:11.314" v="2886" actId="1076"/>
          <ac:picMkLst>
            <pc:docMk/>
            <pc:sldMk cId="2810358132" sldId="273"/>
            <ac:picMk id="4" creationId="{5A85A428-2ABC-8249-B368-671C17F197B2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09:31:24.842" v="1423" actId="1076"/>
        <pc:sldMkLst>
          <pc:docMk/>
          <pc:sldMk cId="1007859541" sldId="274"/>
        </pc:sldMkLst>
        <pc:spChg chg="mod">
          <ac:chgData name="김은택" userId="684cf5cc-8b3d-461b-8bf7-ad6019fe0313" providerId="ADAL" clId="{975B8485-AC09-8E4F-B353-EAF965AF2C21}" dt="2021-07-06T09:31:00.006" v="1418" actId="20577"/>
          <ac:spMkLst>
            <pc:docMk/>
            <pc:sldMk cId="1007859541" sldId="274"/>
            <ac:spMk id="3" creationId="{787DD243-3185-044B-ADE7-580F8BA93610}"/>
          </ac:spMkLst>
        </pc:spChg>
        <pc:picChg chg="del">
          <ac:chgData name="김은택" userId="684cf5cc-8b3d-461b-8bf7-ad6019fe0313" providerId="ADAL" clId="{975B8485-AC09-8E4F-B353-EAF965AF2C21}" dt="2021-07-06T09:30:18.644" v="1300" actId="478"/>
          <ac:picMkLst>
            <pc:docMk/>
            <pc:sldMk cId="1007859541" sldId="274"/>
            <ac:picMk id="4" creationId="{5A85A428-2ABC-8249-B368-671C17F197B2}"/>
          </ac:picMkLst>
        </pc:picChg>
        <pc:picChg chg="add mod">
          <ac:chgData name="김은택" userId="684cf5cc-8b3d-461b-8bf7-ad6019fe0313" providerId="ADAL" clId="{975B8485-AC09-8E4F-B353-EAF965AF2C21}" dt="2021-07-06T09:31:24.842" v="1423" actId="1076"/>
          <ac:picMkLst>
            <pc:docMk/>
            <pc:sldMk cId="1007859541" sldId="274"/>
            <ac:picMk id="1026" creationId="{561DC3F1-ED84-6741-8D10-8E5623DF08C4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1:08.516" v="2885" actId="1076"/>
        <pc:sldMkLst>
          <pc:docMk/>
          <pc:sldMk cId="291203666" sldId="275"/>
        </pc:sldMkLst>
        <pc:spChg chg="mod">
          <ac:chgData name="김은택" userId="684cf5cc-8b3d-461b-8bf7-ad6019fe0313" providerId="ADAL" clId="{975B8485-AC09-8E4F-B353-EAF965AF2C21}" dt="2021-07-06T10:08:41.986" v="2509" actId="20577"/>
          <ac:spMkLst>
            <pc:docMk/>
            <pc:sldMk cId="291203666" sldId="275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31:08.516" v="2885" actId="1076"/>
          <ac:picMkLst>
            <pc:docMk/>
            <pc:sldMk cId="291203666" sldId="275"/>
            <ac:picMk id="4" creationId="{ABE293A5-0193-9946-A5E7-A677DDF9A995}"/>
          </ac:picMkLst>
        </pc:picChg>
        <pc:picChg chg="del">
          <ac:chgData name="김은택" userId="684cf5cc-8b3d-461b-8bf7-ad6019fe0313" providerId="ADAL" clId="{975B8485-AC09-8E4F-B353-EAF965AF2C21}" dt="2021-07-06T09:32:37.298" v="1441" actId="478"/>
          <ac:picMkLst>
            <pc:docMk/>
            <pc:sldMk cId="291203666" sldId="275"/>
            <ac:picMk id="1026" creationId="{561DC3F1-ED84-6741-8D10-8E5623DF08C4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1:05.182" v="2884" actId="1076"/>
        <pc:sldMkLst>
          <pc:docMk/>
          <pc:sldMk cId="844710767" sldId="276"/>
        </pc:sldMkLst>
        <pc:spChg chg="mod">
          <ac:chgData name="김은택" userId="684cf5cc-8b3d-461b-8bf7-ad6019fe0313" providerId="ADAL" clId="{975B8485-AC09-8E4F-B353-EAF965AF2C21}" dt="2021-07-06T10:08:27.313" v="2508" actId="20577"/>
          <ac:spMkLst>
            <pc:docMk/>
            <pc:sldMk cId="844710767" sldId="276"/>
            <ac:spMk id="3" creationId="{787DD243-3185-044B-ADE7-580F8BA93610}"/>
          </ac:spMkLst>
        </pc:spChg>
        <pc:picChg chg="del">
          <ac:chgData name="김은택" userId="684cf5cc-8b3d-461b-8bf7-ad6019fe0313" providerId="ADAL" clId="{975B8485-AC09-8E4F-B353-EAF965AF2C21}" dt="2021-07-06T09:36:41.923" v="1584" actId="478"/>
          <ac:picMkLst>
            <pc:docMk/>
            <pc:sldMk cId="844710767" sldId="276"/>
            <ac:picMk id="4" creationId="{ABE293A5-0193-9946-A5E7-A677DDF9A995}"/>
          </ac:picMkLst>
        </pc:picChg>
        <pc:picChg chg="add del">
          <ac:chgData name="김은택" userId="684cf5cc-8b3d-461b-8bf7-ad6019fe0313" providerId="ADAL" clId="{975B8485-AC09-8E4F-B353-EAF965AF2C21}" dt="2021-07-06T09:36:42.981" v="1586"/>
          <ac:picMkLst>
            <pc:docMk/>
            <pc:sldMk cId="844710767" sldId="276"/>
            <ac:picMk id="5" creationId="{29F2CD6C-47B7-DB4D-A701-02C9A0854246}"/>
          </ac:picMkLst>
        </pc:picChg>
        <pc:picChg chg="add mod">
          <ac:chgData name="김은택" userId="684cf5cc-8b3d-461b-8bf7-ad6019fe0313" providerId="ADAL" clId="{975B8485-AC09-8E4F-B353-EAF965AF2C21}" dt="2021-07-06T12:31:05.182" v="2884" actId="1076"/>
          <ac:picMkLst>
            <pc:docMk/>
            <pc:sldMk cId="844710767" sldId="276"/>
            <ac:picMk id="6" creationId="{55D08A5A-DE03-FE4E-819F-BE1845918B51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0:49.649" v="2883" actId="1076"/>
        <pc:sldMkLst>
          <pc:docMk/>
          <pc:sldMk cId="2356944619" sldId="277"/>
        </pc:sldMkLst>
        <pc:spChg chg="mod">
          <ac:chgData name="김은택" userId="684cf5cc-8b3d-461b-8bf7-ad6019fe0313" providerId="ADAL" clId="{975B8485-AC09-8E4F-B353-EAF965AF2C21}" dt="2021-07-06T10:08:24.759" v="2507" actId="20577"/>
          <ac:spMkLst>
            <pc:docMk/>
            <pc:sldMk cId="2356944619" sldId="277"/>
            <ac:spMk id="3" creationId="{787DD243-3185-044B-ADE7-580F8BA93610}"/>
          </ac:spMkLst>
        </pc:spChg>
        <pc:spChg chg="add mod">
          <ac:chgData name="김은택" userId="684cf5cc-8b3d-461b-8bf7-ad6019fe0313" providerId="ADAL" clId="{975B8485-AC09-8E4F-B353-EAF965AF2C21}" dt="2021-07-06T10:11:01.966" v="2518" actId="1076"/>
          <ac:spMkLst>
            <pc:docMk/>
            <pc:sldMk cId="2356944619" sldId="277"/>
            <ac:spMk id="7" creationId="{F7EE894A-EF77-494D-BDF1-818E5A2C30F7}"/>
          </ac:spMkLst>
        </pc:spChg>
        <pc:picChg chg="add del mod">
          <ac:chgData name="김은택" userId="684cf5cc-8b3d-461b-8bf7-ad6019fe0313" providerId="ADAL" clId="{975B8485-AC09-8E4F-B353-EAF965AF2C21}" dt="2021-07-06T09:47:05.622" v="2109" actId="478"/>
          <ac:picMkLst>
            <pc:docMk/>
            <pc:sldMk cId="2356944619" sldId="277"/>
            <ac:picMk id="4" creationId="{A4518078-2F8C-BD4D-90F8-9503537CC5BB}"/>
          </ac:picMkLst>
        </pc:picChg>
        <pc:picChg chg="add del mod">
          <ac:chgData name="김은택" userId="684cf5cc-8b3d-461b-8bf7-ad6019fe0313" providerId="ADAL" clId="{975B8485-AC09-8E4F-B353-EAF965AF2C21}" dt="2021-07-06T09:49:18.812" v="2116" actId="478"/>
          <ac:picMkLst>
            <pc:docMk/>
            <pc:sldMk cId="2356944619" sldId="277"/>
            <ac:picMk id="5" creationId="{864C98A6-D98A-4547-83D4-447BC3550090}"/>
          </ac:picMkLst>
        </pc:picChg>
        <pc:picChg chg="del">
          <ac:chgData name="김은택" userId="684cf5cc-8b3d-461b-8bf7-ad6019fe0313" providerId="ADAL" clId="{975B8485-AC09-8E4F-B353-EAF965AF2C21}" dt="2021-07-06T09:39:00.562" v="1769" actId="478"/>
          <ac:picMkLst>
            <pc:docMk/>
            <pc:sldMk cId="2356944619" sldId="277"/>
            <ac:picMk id="6" creationId="{55D08A5A-DE03-FE4E-819F-BE1845918B51}"/>
          </ac:picMkLst>
        </pc:picChg>
        <pc:picChg chg="add del mod">
          <ac:chgData name="김은택" userId="684cf5cc-8b3d-461b-8bf7-ad6019fe0313" providerId="ADAL" clId="{975B8485-AC09-8E4F-B353-EAF965AF2C21}" dt="2021-07-06T09:48:58.685" v="2113" actId="478"/>
          <ac:picMkLst>
            <pc:docMk/>
            <pc:sldMk cId="2356944619" sldId="277"/>
            <ac:picMk id="8" creationId="{047C3A82-D6A6-5D46-8E21-73EA4F95DAEB}"/>
          </ac:picMkLst>
        </pc:picChg>
        <pc:picChg chg="add mod">
          <ac:chgData name="김은택" userId="684cf5cc-8b3d-461b-8bf7-ad6019fe0313" providerId="ADAL" clId="{975B8485-AC09-8E4F-B353-EAF965AF2C21}" dt="2021-07-06T12:30:47.596" v="2882" actId="1076"/>
          <ac:picMkLst>
            <pc:docMk/>
            <pc:sldMk cId="2356944619" sldId="277"/>
            <ac:picMk id="9" creationId="{F9A712D1-EE70-D94A-99CE-FB19C0388FAC}"/>
          </ac:picMkLst>
        </pc:picChg>
        <pc:picChg chg="add mod">
          <ac:chgData name="김은택" userId="684cf5cc-8b3d-461b-8bf7-ad6019fe0313" providerId="ADAL" clId="{975B8485-AC09-8E4F-B353-EAF965AF2C21}" dt="2021-07-06T12:30:49.649" v="2883" actId="1076"/>
          <ac:picMkLst>
            <pc:docMk/>
            <pc:sldMk cId="2356944619" sldId="277"/>
            <ac:picMk id="10" creationId="{19C10BE2-C17A-294E-9BA1-FC4747A6315C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0:44.893" v="2881" actId="1076"/>
        <pc:sldMkLst>
          <pc:docMk/>
          <pc:sldMk cId="1927070620" sldId="278"/>
        </pc:sldMkLst>
        <pc:spChg chg="mod">
          <ac:chgData name="김은택" userId="684cf5cc-8b3d-461b-8bf7-ad6019fe0313" providerId="ADAL" clId="{975B8485-AC09-8E4F-B353-EAF965AF2C21}" dt="2021-07-06T10:08:22.396" v="2506" actId="20577"/>
          <ac:spMkLst>
            <pc:docMk/>
            <pc:sldMk cId="1927070620" sldId="278"/>
            <ac:spMk id="3" creationId="{787DD243-3185-044B-ADE7-580F8BA93610}"/>
          </ac:spMkLst>
        </pc:spChg>
        <pc:spChg chg="del">
          <ac:chgData name="김은택" userId="684cf5cc-8b3d-461b-8bf7-ad6019fe0313" providerId="ADAL" clId="{975B8485-AC09-8E4F-B353-EAF965AF2C21}" dt="2021-07-06T09:53:05.088" v="2121" actId="478"/>
          <ac:spMkLst>
            <pc:docMk/>
            <pc:sldMk cId="1927070620" sldId="278"/>
            <ac:spMk id="7" creationId="{F7EE894A-EF77-494D-BDF1-818E5A2C30F7}"/>
          </ac:spMkLst>
        </pc:spChg>
        <pc:picChg chg="add mod">
          <ac:chgData name="김은택" userId="684cf5cc-8b3d-461b-8bf7-ad6019fe0313" providerId="ADAL" clId="{975B8485-AC09-8E4F-B353-EAF965AF2C21}" dt="2021-07-06T12:30:43.264" v="2880" actId="1076"/>
          <ac:picMkLst>
            <pc:docMk/>
            <pc:sldMk cId="1927070620" sldId="278"/>
            <ac:picMk id="4" creationId="{731155B1-D320-4F4D-B38B-9838DD554343}"/>
          </ac:picMkLst>
        </pc:picChg>
        <pc:picChg chg="add mod">
          <ac:chgData name="김은택" userId="684cf5cc-8b3d-461b-8bf7-ad6019fe0313" providerId="ADAL" clId="{975B8485-AC09-8E4F-B353-EAF965AF2C21}" dt="2021-07-06T12:30:44.893" v="2881" actId="1076"/>
          <ac:picMkLst>
            <pc:docMk/>
            <pc:sldMk cId="1927070620" sldId="278"/>
            <ac:picMk id="5" creationId="{235A064E-B1A3-CA41-A4D8-3450F9C37810}"/>
          </ac:picMkLst>
        </pc:picChg>
        <pc:picChg chg="add del mod">
          <ac:chgData name="김은택" userId="684cf5cc-8b3d-461b-8bf7-ad6019fe0313" providerId="ADAL" clId="{975B8485-AC09-8E4F-B353-EAF965AF2C21}" dt="2021-07-06T09:59:55.634" v="2353" actId="478"/>
          <ac:picMkLst>
            <pc:docMk/>
            <pc:sldMk cId="1927070620" sldId="278"/>
            <ac:picMk id="6" creationId="{9A56F276-AD05-ED4E-B0F8-9F869978860C}"/>
          </ac:picMkLst>
        </pc:picChg>
        <pc:picChg chg="del">
          <ac:chgData name="김은택" userId="684cf5cc-8b3d-461b-8bf7-ad6019fe0313" providerId="ADAL" clId="{975B8485-AC09-8E4F-B353-EAF965AF2C21}" dt="2021-07-06T09:53:04.581" v="2120" actId="478"/>
          <ac:picMkLst>
            <pc:docMk/>
            <pc:sldMk cId="1927070620" sldId="278"/>
            <ac:picMk id="9" creationId="{F9A712D1-EE70-D94A-99CE-FB19C0388FAC}"/>
          </ac:picMkLst>
        </pc:picChg>
        <pc:picChg chg="del">
          <ac:chgData name="김은택" userId="684cf5cc-8b3d-461b-8bf7-ad6019fe0313" providerId="ADAL" clId="{975B8485-AC09-8E4F-B353-EAF965AF2C21}" dt="2021-07-06T09:53:06.008" v="2122" actId="478"/>
          <ac:picMkLst>
            <pc:docMk/>
            <pc:sldMk cId="1927070620" sldId="278"/>
            <ac:picMk id="10" creationId="{19C10BE2-C17A-294E-9BA1-FC4747A6315C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0:40.480" v="2879" actId="1076"/>
        <pc:sldMkLst>
          <pc:docMk/>
          <pc:sldMk cId="1843369630" sldId="279"/>
        </pc:sldMkLst>
        <pc:spChg chg="mod">
          <ac:chgData name="김은택" userId="684cf5cc-8b3d-461b-8bf7-ad6019fe0313" providerId="ADAL" clId="{975B8485-AC09-8E4F-B353-EAF965AF2C21}" dt="2021-07-06T10:08:18.658" v="2505" actId="20577"/>
          <ac:spMkLst>
            <pc:docMk/>
            <pc:sldMk cId="1843369630" sldId="279"/>
            <ac:spMk id="3" creationId="{787DD243-3185-044B-ADE7-580F8BA93610}"/>
          </ac:spMkLst>
        </pc:spChg>
        <pc:picChg chg="del">
          <ac:chgData name="김은택" userId="684cf5cc-8b3d-461b-8bf7-ad6019fe0313" providerId="ADAL" clId="{975B8485-AC09-8E4F-B353-EAF965AF2C21}" dt="2021-07-06T09:57:28.110" v="2132" actId="478"/>
          <ac:picMkLst>
            <pc:docMk/>
            <pc:sldMk cId="1843369630" sldId="279"/>
            <ac:picMk id="4" creationId="{731155B1-D320-4F4D-B38B-9838DD554343}"/>
          </ac:picMkLst>
        </pc:picChg>
        <pc:picChg chg="del">
          <ac:chgData name="김은택" userId="684cf5cc-8b3d-461b-8bf7-ad6019fe0313" providerId="ADAL" clId="{975B8485-AC09-8E4F-B353-EAF965AF2C21}" dt="2021-07-06T09:57:28.537" v="2133" actId="478"/>
          <ac:picMkLst>
            <pc:docMk/>
            <pc:sldMk cId="1843369630" sldId="279"/>
            <ac:picMk id="5" creationId="{235A064E-B1A3-CA41-A4D8-3450F9C37810}"/>
          </ac:picMkLst>
        </pc:picChg>
        <pc:picChg chg="del">
          <ac:chgData name="김은택" userId="684cf5cc-8b3d-461b-8bf7-ad6019fe0313" providerId="ADAL" clId="{975B8485-AC09-8E4F-B353-EAF965AF2C21}" dt="2021-07-06T09:57:26.679" v="2131" actId="21"/>
          <ac:picMkLst>
            <pc:docMk/>
            <pc:sldMk cId="1843369630" sldId="279"/>
            <ac:picMk id="6" creationId="{9A56F276-AD05-ED4E-B0F8-9F869978860C}"/>
          </ac:picMkLst>
        </pc:picChg>
        <pc:picChg chg="add mod">
          <ac:chgData name="김은택" userId="684cf5cc-8b3d-461b-8bf7-ad6019fe0313" providerId="ADAL" clId="{975B8485-AC09-8E4F-B353-EAF965AF2C21}" dt="2021-07-06T12:30:40.480" v="2879" actId="1076"/>
          <ac:picMkLst>
            <pc:docMk/>
            <pc:sldMk cId="1843369630" sldId="279"/>
            <ac:picMk id="7" creationId="{7AE30160-0A2F-2649-8F6B-4C23725201C0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0:35.152" v="2878" actId="1076"/>
        <pc:sldMkLst>
          <pc:docMk/>
          <pc:sldMk cId="3757302109" sldId="280"/>
        </pc:sldMkLst>
        <pc:spChg chg="mod">
          <ac:chgData name="김은택" userId="684cf5cc-8b3d-461b-8bf7-ad6019fe0313" providerId="ADAL" clId="{975B8485-AC09-8E4F-B353-EAF965AF2C21}" dt="2021-07-06T10:08:16.466" v="2504" actId="20577"/>
          <ac:spMkLst>
            <pc:docMk/>
            <pc:sldMk cId="3757302109" sldId="280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30:35.152" v="2878" actId="1076"/>
          <ac:picMkLst>
            <pc:docMk/>
            <pc:sldMk cId="3757302109" sldId="280"/>
            <ac:picMk id="4" creationId="{605460EE-FAE9-7B43-8BD1-094E69B29B97}"/>
          </ac:picMkLst>
        </pc:picChg>
        <pc:picChg chg="del">
          <ac:chgData name="김은택" userId="684cf5cc-8b3d-461b-8bf7-ad6019fe0313" providerId="ADAL" clId="{975B8485-AC09-8E4F-B353-EAF965AF2C21}" dt="2021-07-06T10:02:04.333" v="2355" actId="478"/>
          <ac:picMkLst>
            <pc:docMk/>
            <pc:sldMk cId="3757302109" sldId="280"/>
            <ac:picMk id="7" creationId="{7AE30160-0A2F-2649-8F6B-4C23725201C0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0:31.265" v="2877" actId="1076"/>
        <pc:sldMkLst>
          <pc:docMk/>
          <pc:sldMk cId="2065258260" sldId="281"/>
        </pc:sldMkLst>
        <pc:spChg chg="mod">
          <ac:chgData name="김은택" userId="684cf5cc-8b3d-461b-8bf7-ad6019fe0313" providerId="ADAL" clId="{975B8485-AC09-8E4F-B353-EAF965AF2C21}" dt="2021-07-06T10:08:12.399" v="2503" actId="20577"/>
          <ac:spMkLst>
            <pc:docMk/>
            <pc:sldMk cId="2065258260" sldId="281"/>
            <ac:spMk id="3" creationId="{787DD243-3185-044B-ADE7-580F8BA93610}"/>
          </ac:spMkLst>
        </pc:spChg>
        <pc:picChg chg="del">
          <ac:chgData name="김은택" userId="684cf5cc-8b3d-461b-8bf7-ad6019fe0313" providerId="ADAL" clId="{975B8485-AC09-8E4F-B353-EAF965AF2C21}" dt="2021-07-06T10:06:15.379" v="2483" actId="478"/>
          <ac:picMkLst>
            <pc:docMk/>
            <pc:sldMk cId="2065258260" sldId="281"/>
            <ac:picMk id="4" creationId="{605460EE-FAE9-7B43-8BD1-094E69B29B97}"/>
          </ac:picMkLst>
        </pc:picChg>
        <pc:picChg chg="add mod">
          <ac:chgData name="김은택" userId="684cf5cc-8b3d-461b-8bf7-ad6019fe0313" providerId="ADAL" clId="{975B8485-AC09-8E4F-B353-EAF965AF2C21}" dt="2021-07-06T12:30:31.265" v="2877" actId="1076"/>
          <ac:picMkLst>
            <pc:docMk/>
            <pc:sldMk cId="2065258260" sldId="281"/>
            <ac:picMk id="5" creationId="{041A40C3-C8A2-9343-9777-F2A261F85F77}"/>
          </ac:picMkLst>
        </pc:picChg>
      </pc:sldChg>
      <pc:sldChg chg="addSp delSp modSp add del mod">
        <pc:chgData name="김은택" userId="684cf5cc-8b3d-461b-8bf7-ad6019fe0313" providerId="ADAL" clId="{975B8485-AC09-8E4F-B353-EAF965AF2C21}" dt="2021-07-06T12:30:26.435" v="2876" actId="2696"/>
        <pc:sldMkLst>
          <pc:docMk/>
          <pc:sldMk cId="2721657624" sldId="282"/>
        </pc:sldMkLst>
        <pc:spChg chg="mod">
          <ac:chgData name="김은택" userId="684cf5cc-8b3d-461b-8bf7-ad6019fe0313" providerId="ADAL" clId="{975B8485-AC09-8E4F-B353-EAF965AF2C21}" dt="2021-07-06T10:07:56.434" v="2502" actId="20577"/>
          <ac:spMkLst>
            <pc:docMk/>
            <pc:sldMk cId="2721657624" sldId="282"/>
            <ac:spMk id="3" creationId="{787DD243-3185-044B-ADE7-580F8BA93610}"/>
          </ac:spMkLst>
        </pc:spChg>
        <pc:spChg chg="add del mod">
          <ac:chgData name="김은택" userId="684cf5cc-8b3d-461b-8bf7-ad6019fe0313" providerId="ADAL" clId="{975B8485-AC09-8E4F-B353-EAF965AF2C21}" dt="2021-07-06T10:10:32.636" v="2514" actId="478"/>
          <ac:spMkLst>
            <pc:docMk/>
            <pc:sldMk cId="2721657624" sldId="282"/>
            <ac:spMk id="6" creationId="{ECEF3913-8E24-0C45-B53E-45C19858832C}"/>
          </ac:spMkLst>
        </pc:spChg>
        <pc:spChg chg="add mod">
          <ac:chgData name="김은택" userId="684cf5cc-8b3d-461b-8bf7-ad6019fe0313" providerId="ADAL" clId="{975B8485-AC09-8E4F-B353-EAF965AF2C21}" dt="2021-07-06T10:11:07.972" v="2520" actId="1076"/>
          <ac:spMkLst>
            <pc:docMk/>
            <pc:sldMk cId="2721657624" sldId="282"/>
            <ac:spMk id="8" creationId="{2D36234D-DDA2-2C4C-9EDA-50EB9E6464AF}"/>
          </ac:spMkLst>
        </pc:spChg>
        <pc:picChg chg="add mod">
          <ac:chgData name="김은택" userId="684cf5cc-8b3d-461b-8bf7-ad6019fe0313" providerId="ADAL" clId="{975B8485-AC09-8E4F-B353-EAF965AF2C21}" dt="2021-07-06T10:09:57.471" v="2512" actId="1076"/>
          <ac:picMkLst>
            <pc:docMk/>
            <pc:sldMk cId="2721657624" sldId="282"/>
            <ac:picMk id="4" creationId="{26C6998E-CFBF-044B-A8A0-743800581E2F}"/>
          </ac:picMkLst>
        </pc:picChg>
        <pc:picChg chg="del">
          <ac:chgData name="김은택" userId="684cf5cc-8b3d-461b-8bf7-ad6019fe0313" providerId="ADAL" clId="{975B8485-AC09-8E4F-B353-EAF965AF2C21}" dt="2021-07-06T10:09:05.123" v="2510" actId="478"/>
          <ac:picMkLst>
            <pc:docMk/>
            <pc:sldMk cId="2721657624" sldId="282"/>
            <ac:picMk id="5" creationId="{041A40C3-C8A2-9343-9777-F2A261F85F77}"/>
          </ac:picMkLst>
        </pc:picChg>
        <pc:picChg chg="add mod">
          <ac:chgData name="김은택" userId="684cf5cc-8b3d-461b-8bf7-ad6019fe0313" providerId="ADAL" clId="{975B8485-AC09-8E4F-B353-EAF965AF2C21}" dt="2021-07-06T10:10:52.988" v="2516" actId="1076"/>
          <ac:picMkLst>
            <pc:docMk/>
            <pc:sldMk cId="2721657624" sldId="282"/>
            <ac:picMk id="7" creationId="{D896648B-8185-6F4C-B56C-098754F1B392}"/>
          </ac:picMkLst>
        </pc:picChg>
      </pc:sldChg>
      <pc:sldChg chg="modSp add mod">
        <pc:chgData name="김은택" userId="684cf5cc-8b3d-461b-8bf7-ad6019fe0313" providerId="ADAL" clId="{975B8485-AC09-8E4F-B353-EAF965AF2C21}" dt="2021-07-06T13:19:55.560" v="3054" actId="6549"/>
        <pc:sldMkLst>
          <pc:docMk/>
          <pc:sldMk cId="3347666766" sldId="283"/>
        </pc:sldMkLst>
        <pc:spChg chg="mod">
          <ac:chgData name="김은택" userId="684cf5cc-8b3d-461b-8bf7-ad6019fe0313" providerId="ADAL" clId="{975B8485-AC09-8E4F-B353-EAF965AF2C21}" dt="2021-07-06T13:19:55.560" v="3054" actId="6549"/>
          <ac:spMkLst>
            <pc:docMk/>
            <pc:sldMk cId="3347666766" sldId="283"/>
            <ac:spMk id="3" creationId="{787DD243-3185-044B-ADE7-580F8BA93610}"/>
          </ac:spMkLst>
        </pc:spChg>
      </pc:sldChg>
      <pc:sldChg chg="addSp delSp modSp add mod">
        <pc:chgData name="김은택" userId="684cf5cc-8b3d-461b-8bf7-ad6019fe0313" providerId="ADAL" clId="{975B8485-AC09-8E4F-B353-EAF965AF2C21}" dt="2021-07-06T12:30:15.725" v="2875" actId="1076"/>
        <pc:sldMkLst>
          <pc:docMk/>
          <pc:sldMk cId="1862062961" sldId="284"/>
        </pc:sldMkLst>
        <pc:spChg chg="mod">
          <ac:chgData name="김은택" userId="684cf5cc-8b3d-461b-8bf7-ad6019fe0313" providerId="ADAL" clId="{975B8485-AC09-8E4F-B353-EAF965AF2C21}" dt="2021-07-06T10:17:04.274" v="2760" actId="20577"/>
          <ac:spMkLst>
            <pc:docMk/>
            <pc:sldMk cId="1862062961" sldId="284"/>
            <ac:spMk id="3" creationId="{787DD243-3185-044B-ADE7-580F8BA93610}"/>
          </ac:spMkLst>
        </pc:spChg>
        <pc:spChg chg="del">
          <ac:chgData name="김은택" userId="684cf5cc-8b3d-461b-8bf7-ad6019fe0313" providerId="ADAL" clId="{975B8485-AC09-8E4F-B353-EAF965AF2C21}" dt="2021-07-06T10:14:43.196" v="2703" actId="478"/>
          <ac:spMkLst>
            <pc:docMk/>
            <pc:sldMk cId="1862062961" sldId="284"/>
            <ac:spMk id="8" creationId="{2D36234D-DDA2-2C4C-9EDA-50EB9E6464AF}"/>
          </ac:spMkLst>
        </pc:spChg>
        <pc:picChg chg="del">
          <ac:chgData name="김은택" userId="684cf5cc-8b3d-461b-8bf7-ad6019fe0313" providerId="ADAL" clId="{975B8485-AC09-8E4F-B353-EAF965AF2C21}" dt="2021-07-06T10:14:42.215" v="2702" actId="478"/>
          <ac:picMkLst>
            <pc:docMk/>
            <pc:sldMk cId="1862062961" sldId="284"/>
            <ac:picMk id="4" creationId="{26C6998E-CFBF-044B-A8A0-743800581E2F}"/>
          </ac:picMkLst>
        </pc:picChg>
        <pc:picChg chg="add mod">
          <ac:chgData name="김은택" userId="684cf5cc-8b3d-461b-8bf7-ad6019fe0313" providerId="ADAL" clId="{975B8485-AC09-8E4F-B353-EAF965AF2C21}" dt="2021-07-06T12:30:15.725" v="2875" actId="1076"/>
          <ac:picMkLst>
            <pc:docMk/>
            <pc:sldMk cId="1862062961" sldId="284"/>
            <ac:picMk id="5" creationId="{854F5FEB-0796-934D-8B9E-A3708E01B376}"/>
          </ac:picMkLst>
        </pc:picChg>
        <pc:picChg chg="del">
          <ac:chgData name="김은택" userId="684cf5cc-8b3d-461b-8bf7-ad6019fe0313" providerId="ADAL" clId="{975B8485-AC09-8E4F-B353-EAF965AF2C21}" dt="2021-07-06T10:14:43.313" v="2704" actId="478"/>
          <ac:picMkLst>
            <pc:docMk/>
            <pc:sldMk cId="1862062961" sldId="284"/>
            <ac:picMk id="7" creationId="{D896648B-8185-6F4C-B56C-098754F1B392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0:12.446" v="2874" actId="1076"/>
        <pc:sldMkLst>
          <pc:docMk/>
          <pc:sldMk cId="3987260843" sldId="285"/>
        </pc:sldMkLst>
        <pc:spChg chg="mod">
          <ac:chgData name="김은택" userId="684cf5cc-8b3d-461b-8bf7-ad6019fe0313" providerId="ADAL" clId="{975B8485-AC09-8E4F-B353-EAF965AF2C21}" dt="2021-07-06T10:23:01.132" v="2770" actId="20577"/>
          <ac:spMkLst>
            <pc:docMk/>
            <pc:sldMk cId="3987260843" sldId="285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30:12.446" v="2874" actId="1076"/>
          <ac:picMkLst>
            <pc:docMk/>
            <pc:sldMk cId="3987260843" sldId="285"/>
            <ac:picMk id="4" creationId="{0344DDD1-652D-324D-A230-88F8251C646F}"/>
          </ac:picMkLst>
        </pc:picChg>
        <pc:picChg chg="del">
          <ac:chgData name="김은택" userId="684cf5cc-8b3d-461b-8bf7-ad6019fe0313" providerId="ADAL" clId="{975B8485-AC09-8E4F-B353-EAF965AF2C21}" dt="2021-07-06T10:22:52.502" v="2767" actId="478"/>
          <ac:picMkLst>
            <pc:docMk/>
            <pc:sldMk cId="3987260843" sldId="285"/>
            <ac:picMk id="5" creationId="{854F5FEB-0796-934D-8B9E-A3708E01B376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0:04.324" v="2873" actId="1076"/>
        <pc:sldMkLst>
          <pc:docMk/>
          <pc:sldMk cId="586602776" sldId="286"/>
        </pc:sldMkLst>
        <pc:spChg chg="mod">
          <ac:chgData name="김은택" userId="684cf5cc-8b3d-461b-8bf7-ad6019fe0313" providerId="ADAL" clId="{975B8485-AC09-8E4F-B353-EAF965AF2C21}" dt="2021-07-06T12:08:59.965" v="2802" actId="20577"/>
          <ac:spMkLst>
            <pc:docMk/>
            <pc:sldMk cId="586602776" sldId="286"/>
            <ac:spMk id="3" creationId="{787DD243-3185-044B-ADE7-580F8BA93610}"/>
          </ac:spMkLst>
        </pc:spChg>
        <pc:picChg chg="del">
          <ac:chgData name="김은택" userId="684cf5cc-8b3d-461b-8bf7-ad6019fe0313" providerId="ADAL" clId="{975B8485-AC09-8E4F-B353-EAF965AF2C21}" dt="2021-07-06T12:05:37.945" v="2772" actId="478"/>
          <ac:picMkLst>
            <pc:docMk/>
            <pc:sldMk cId="586602776" sldId="286"/>
            <ac:picMk id="4" creationId="{0344DDD1-652D-324D-A230-88F8251C646F}"/>
          </ac:picMkLst>
        </pc:picChg>
        <pc:picChg chg="add mod">
          <ac:chgData name="김은택" userId="684cf5cc-8b3d-461b-8bf7-ad6019fe0313" providerId="ADAL" clId="{975B8485-AC09-8E4F-B353-EAF965AF2C21}" dt="2021-07-06T12:30:04.324" v="2873" actId="1076"/>
          <ac:picMkLst>
            <pc:docMk/>
            <pc:sldMk cId="586602776" sldId="286"/>
            <ac:picMk id="5" creationId="{9225195C-F36E-9E44-81F0-AF92E15094DE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29:59.940" v="2872" actId="1076"/>
        <pc:sldMkLst>
          <pc:docMk/>
          <pc:sldMk cId="2671152985" sldId="287"/>
        </pc:sldMkLst>
        <pc:spChg chg="mod">
          <ac:chgData name="김은택" userId="684cf5cc-8b3d-461b-8bf7-ad6019fe0313" providerId="ADAL" clId="{975B8485-AC09-8E4F-B353-EAF965AF2C21}" dt="2021-07-06T12:12:05.249" v="2817" actId="20577"/>
          <ac:spMkLst>
            <pc:docMk/>
            <pc:sldMk cId="2671152985" sldId="287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29:59.940" v="2872" actId="1076"/>
          <ac:picMkLst>
            <pc:docMk/>
            <pc:sldMk cId="2671152985" sldId="287"/>
            <ac:picMk id="4" creationId="{86D2495E-2E73-8844-B294-02D20D52315A}"/>
          </ac:picMkLst>
        </pc:picChg>
        <pc:picChg chg="del">
          <ac:chgData name="김은택" userId="684cf5cc-8b3d-461b-8bf7-ad6019fe0313" providerId="ADAL" clId="{975B8485-AC09-8E4F-B353-EAF965AF2C21}" dt="2021-07-06T12:13:35.794" v="2818" actId="478"/>
          <ac:picMkLst>
            <pc:docMk/>
            <pc:sldMk cId="2671152985" sldId="287"/>
            <ac:picMk id="5" creationId="{9225195C-F36E-9E44-81F0-AF92E15094DE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34:36.903" v="2921" actId="1036"/>
        <pc:sldMkLst>
          <pc:docMk/>
          <pc:sldMk cId="1265509299" sldId="288"/>
        </pc:sldMkLst>
        <pc:spChg chg="add del mod">
          <ac:chgData name="김은택" userId="684cf5cc-8b3d-461b-8bf7-ad6019fe0313" providerId="ADAL" clId="{975B8485-AC09-8E4F-B353-EAF965AF2C21}" dt="2021-07-06T12:22:47.619" v="2858"/>
          <ac:spMkLst>
            <pc:docMk/>
            <pc:sldMk cId="1265509299" sldId="288"/>
            <ac:spMk id="12" creationId="{9B17A17B-AC06-CD43-8E5C-A56F831655DC}"/>
          </ac:spMkLst>
        </pc:spChg>
        <pc:picChg chg="del">
          <ac:chgData name="김은택" userId="684cf5cc-8b3d-461b-8bf7-ad6019fe0313" providerId="ADAL" clId="{975B8485-AC09-8E4F-B353-EAF965AF2C21}" dt="2021-07-06T12:15:45.485" v="2822" actId="478"/>
          <ac:picMkLst>
            <pc:docMk/>
            <pc:sldMk cId="1265509299" sldId="288"/>
            <ac:picMk id="4" creationId="{86D2495E-2E73-8844-B294-02D20D52315A}"/>
          </ac:picMkLst>
        </pc:picChg>
        <pc:picChg chg="add del mod">
          <ac:chgData name="김은택" userId="684cf5cc-8b3d-461b-8bf7-ad6019fe0313" providerId="ADAL" clId="{975B8485-AC09-8E4F-B353-EAF965AF2C21}" dt="2021-07-06T12:16:16.080" v="2827" actId="478"/>
          <ac:picMkLst>
            <pc:docMk/>
            <pc:sldMk cId="1265509299" sldId="288"/>
            <ac:picMk id="5" creationId="{5529354D-675F-3041-9F43-77A0916A53BD}"/>
          </ac:picMkLst>
        </pc:picChg>
        <pc:picChg chg="add del mod">
          <ac:chgData name="김은택" userId="684cf5cc-8b3d-461b-8bf7-ad6019fe0313" providerId="ADAL" clId="{975B8485-AC09-8E4F-B353-EAF965AF2C21}" dt="2021-07-06T12:17:28.664" v="2834" actId="478"/>
          <ac:picMkLst>
            <pc:docMk/>
            <pc:sldMk cId="1265509299" sldId="288"/>
            <ac:picMk id="6" creationId="{82E5EA99-9CAE-E54F-BA37-F60B353149EA}"/>
          </ac:picMkLst>
        </pc:picChg>
        <pc:picChg chg="add del mod">
          <ac:chgData name="김은택" userId="684cf5cc-8b3d-461b-8bf7-ad6019fe0313" providerId="ADAL" clId="{975B8485-AC09-8E4F-B353-EAF965AF2C21}" dt="2021-07-06T12:34:14.396" v="2918" actId="166"/>
          <ac:picMkLst>
            <pc:docMk/>
            <pc:sldMk cId="1265509299" sldId="288"/>
            <ac:picMk id="7" creationId="{EF67E72D-C140-6A4D-9A4B-CE797C2A1B92}"/>
          </ac:picMkLst>
        </pc:picChg>
        <pc:picChg chg="add mod">
          <ac:chgData name="김은택" userId="684cf5cc-8b3d-461b-8bf7-ad6019fe0313" providerId="ADAL" clId="{975B8485-AC09-8E4F-B353-EAF965AF2C21}" dt="2021-07-06T12:29:55.481" v="2870" actId="1076"/>
          <ac:picMkLst>
            <pc:docMk/>
            <pc:sldMk cId="1265509299" sldId="288"/>
            <ac:picMk id="8" creationId="{237390AA-C88C-9A45-82EB-601E66DB2006}"/>
          </ac:picMkLst>
        </pc:picChg>
        <pc:picChg chg="add del">
          <ac:chgData name="김은택" userId="684cf5cc-8b3d-461b-8bf7-ad6019fe0313" providerId="ADAL" clId="{975B8485-AC09-8E4F-B353-EAF965AF2C21}" dt="2021-07-06T12:21:16.968" v="2840"/>
          <ac:picMkLst>
            <pc:docMk/>
            <pc:sldMk cId="1265509299" sldId="288"/>
            <ac:picMk id="9" creationId="{0C4F81C0-4F1C-D049-ABE1-3C8C0CCACDCA}"/>
          </ac:picMkLst>
        </pc:picChg>
        <pc:picChg chg="add del mod">
          <ac:chgData name="김은택" userId="684cf5cc-8b3d-461b-8bf7-ad6019fe0313" providerId="ADAL" clId="{975B8485-AC09-8E4F-B353-EAF965AF2C21}" dt="2021-07-06T12:22:36.040" v="2852" actId="478"/>
          <ac:picMkLst>
            <pc:docMk/>
            <pc:sldMk cId="1265509299" sldId="288"/>
            <ac:picMk id="10" creationId="{D69373F3-CF67-124D-8E66-9A5C009CD0F5}"/>
          </ac:picMkLst>
        </pc:picChg>
        <pc:picChg chg="add del mod">
          <ac:chgData name="김은택" userId="684cf5cc-8b3d-461b-8bf7-ad6019fe0313" providerId="ADAL" clId="{975B8485-AC09-8E4F-B353-EAF965AF2C21}" dt="2021-07-06T12:31:58.947" v="2893" actId="21"/>
          <ac:picMkLst>
            <pc:docMk/>
            <pc:sldMk cId="1265509299" sldId="288"/>
            <ac:picMk id="11" creationId="{6AFA9696-852A-4745-BF40-D6BDF0B97F1E}"/>
          </ac:picMkLst>
        </pc:picChg>
        <pc:picChg chg="add mod">
          <ac:chgData name="김은택" userId="684cf5cc-8b3d-461b-8bf7-ad6019fe0313" providerId="ADAL" clId="{975B8485-AC09-8E4F-B353-EAF965AF2C21}" dt="2021-07-06T12:34:36.903" v="2921" actId="1036"/>
          <ac:picMkLst>
            <pc:docMk/>
            <pc:sldMk cId="1265509299" sldId="288"/>
            <ac:picMk id="13" creationId="{DB86E1B3-417B-1D46-A61D-523BE698E1D3}"/>
          </ac:picMkLst>
        </pc:picChg>
      </pc:sldChg>
      <pc:sldChg chg="addSp delSp modSp add del mod">
        <pc:chgData name="김은택" userId="684cf5cc-8b3d-461b-8bf7-ad6019fe0313" providerId="ADAL" clId="{975B8485-AC09-8E4F-B353-EAF965AF2C21}" dt="2021-07-06T12:35:09.828" v="2923" actId="2696"/>
        <pc:sldMkLst>
          <pc:docMk/>
          <pc:sldMk cId="4229935960" sldId="289"/>
        </pc:sldMkLst>
        <pc:picChg chg="add del mod">
          <ac:chgData name="김은택" userId="684cf5cc-8b3d-461b-8bf7-ad6019fe0313" providerId="ADAL" clId="{975B8485-AC09-8E4F-B353-EAF965AF2C21}" dt="2021-07-06T12:33:23.628" v="2908" actId="21"/>
          <ac:picMkLst>
            <pc:docMk/>
            <pc:sldMk cId="4229935960" sldId="289"/>
            <ac:picMk id="4" creationId="{909D1320-E0FB-FF41-8AE3-C6D36FF2B8B3}"/>
          </ac:picMkLst>
        </pc:picChg>
        <pc:picChg chg="add del mod">
          <ac:chgData name="김은택" userId="684cf5cc-8b3d-461b-8bf7-ad6019fe0313" providerId="ADAL" clId="{975B8485-AC09-8E4F-B353-EAF965AF2C21}" dt="2021-07-06T12:31:53.159" v="2891" actId="21"/>
          <ac:picMkLst>
            <pc:docMk/>
            <pc:sldMk cId="4229935960" sldId="289"/>
            <ac:picMk id="5" creationId="{AA5D0927-9AEC-B44E-841A-4BF682F7D3D4}"/>
          </ac:picMkLst>
        </pc:picChg>
        <pc:picChg chg="del">
          <ac:chgData name="김은택" userId="684cf5cc-8b3d-461b-8bf7-ad6019fe0313" providerId="ADAL" clId="{975B8485-AC09-8E4F-B353-EAF965AF2C21}" dt="2021-07-06T12:28:05.653" v="2860" actId="478"/>
          <ac:picMkLst>
            <pc:docMk/>
            <pc:sldMk cId="4229935960" sldId="289"/>
            <ac:picMk id="7" creationId="{EF67E72D-C140-6A4D-9A4B-CE797C2A1B92}"/>
          </ac:picMkLst>
        </pc:picChg>
        <pc:picChg chg="del">
          <ac:chgData name="김은택" userId="684cf5cc-8b3d-461b-8bf7-ad6019fe0313" providerId="ADAL" clId="{975B8485-AC09-8E4F-B353-EAF965AF2C21}" dt="2021-07-06T12:28:07.164" v="2862" actId="478"/>
          <ac:picMkLst>
            <pc:docMk/>
            <pc:sldMk cId="4229935960" sldId="289"/>
            <ac:picMk id="8" creationId="{237390AA-C88C-9A45-82EB-601E66DB2006}"/>
          </ac:picMkLst>
        </pc:picChg>
        <pc:picChg chg="add del mod">
          <ac:chgData name="김은택" userId="684cf5cc-8b3d-461b-8bf7-ad6019fe0313" providerId="ADAL" clId="{975B8485-AC09-8E4F-B353-EAF965AF2C21}" dt="2021-07-06T12:32:32.236" v="2901" actId="21"/>
          <ac:picMkLst>
            <pc:docMk/>
            <pc:sldMk cId="4229935960" sldId="289"/>
            <ac:picMk id="9" creationId="{8EBD1F98-9A7A-8842-AC5C-A506E073E526}"/>
          </ac:picMkLst>
        </pc:picChg>
        <pc:picChg chg="del">
          <ac:chgData name="김은택" userId="684cf5cc-8b3d-461b-8bf7-ad6019fe0313" providerId="ADAL" clId="{975B8485-AC09-8E4F-B353-EAF965AF2C21}" dt="2021-07-06T12:28:05.971" v="2861" actId="478"/>
          <ac:picMkLst>
            <pc:docMk/>
            <pc:sldMk cId="4229935960" sldId="289"/>
            <ac:picMk id="11" creationId="{6AFA9696-852A-4745-BF40-D6BDF0B97F1E}"/>
          </ac:picMkLst>
        </pc:picChg>
      </pc:sldChg>
      <pc:sldChg chg="addSp modSp add del">
        <pc:chgData name="김은택" userId="684cf5cc-8b3d-461b-8bf7-ad6019fe0313" providerId="ADAL" clId="{975B8485-AC09-8E4F-B353-EAF965AF2C21}" dt="2021-07-06T12:35:11.022" v="2924" actId="2696"/>
        <pc:sldMkLst>
          <pc:docMk/>
          <pc:sldMk cId="3912331564" sldId="290"/>
        </pc:sldMkLst>
        <pc:picChg chg="add mod">
          <ac:chgData name="김은택" userId="684cf5cc-8b3d-461b-8bf7-ad6019fe0313" providerId="ADAL" clId="{975B8485-AC09-8E4F-B353-EAF965AF2C21}" dt="2021-07-06T12:32:01.466" v="2894"/>
          <ac:picMkLst>
            <pc:docMk/>
            <pc:sldMk cId="3912331564" sldId="290"/>
            <ac:picMk id="6" creationId="{02F7CF00-0063-A24E-A4DA-12D9E67B3F06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43:51.258" v="3023" actId="14100"/>
        <pc:sldMkLst>
          <pc:docMk/>
          <pc:sldMk cId="3537276287" sldId="291"/>
        </pc:sldMkLst>
        <pc:picChg chg="del">
          <ac:chgData name="김은택" userId="684cf5cc-8b3d-461b-8bf7-ad6019fe0313" providerId="ADAL" clId="{975B8485-AC09-8E4F-B353-EAF965AF2C21}" dt="2021-07-06T12:32:29.924" v="2900" actId="478"/>
          <ac:picMkLst>
            <pc:docMk/>
            <pc:sldMk cId="3537276287" sldId="291"/>
            <ac:picMk id="7" creationId="{EF67E72D-C140-6A4D-9A4B-CE797C2A1B92}"/>
          </ac:picMkLst>
        </pc:picChg>
        <pc:picChg chg="add mod">
          <ac:chgData name="김은택" userId="684cf5cc-8b3d-461b-8bf7-ad6019fe0313" providerId="ADAL" clId="{975B8485-AC09-8E4F-B353-EAF965AF2C21}" dt="2021-07-06T12:34:07.002" v="2915" actId="1076"/>
          <ac:picMkLst>
            <pc:docMk/>
            <pc:sldMk cId="3537276287" sldId="291"/>
            <ac:picMk id="9" creationId="{C54D15E8-801B-A747-B076-EB58A14C1892}"/>
          </ac:picMkLst>
        </pc:picChg>
        <pc:picChg chg="add mod">
          <ac:chgData name="김은택" userId="684cf5cc-8b3d-461b-8bf7-ad6019fe0313" providerId="ADAL" clId="{975B8485-AC09-8E4F-B353-EAF965AF2C21}" dt="2021-07-06T12:43:51.258" v="3023" actId="14100"/>
          <ac:picMkLst>
            <pc:docMk/>
            <pc:sldMk cId="3537276287" sldId="291"/>
            <ac:picMk id="10" creationId="{636D1F33-FA29-7A46-B05D-429B85D35602}"/>
          </ac:picMkLst>
        </pc:picChg>
        <pc:picChg chg="del">
          <ac:chgData name="김은택" userId="684cf5cc-8b3d-461b-8bf7-ad6019fe0313" providerId="ADAL" clId="{975B8485-AC09-8E4F-B353-EAF965AF2C21}" dt="2021-07-06T12:33:20.839" v="2907" actId="478"/>
          <ac:picMkLst>
            <pc:docMk/>
            <pc:sldMk cId="3537276287" sldId="291"/>
            <ac:picMk id="13" creationId="{DB86E1B3-417B-1D46-A61D-523BE698E1D3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3:22:34.021" v="3060" actId="1076"/>
        <pc:sldMkLst>
          <pc:docMk/>
          <pc:sldMk cId="4037872515" sldId="292"/>
        </pc:sldMkLst>
        <pc:spChg chg="mod">
          <ac:chgData name="김은택" userId="684cf5cc-8b3d-461b-8bf7-ad6019fe0313" providerId="ADAL" clId="{975B8485-AC09-8E4F-B353-EAF965AF2C21}" dt="2021-07-06T12:35:37.807" v="2959" actId="20577"/>
          <ac:spMkLst>
            <pc:docMk/>
            <pc:sldMk cId="4037872515" sldId="292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43:45.824" v="3022" actId="14100"/>
          <ac:picMkLst>
            <pc:docMk/>
            <pc:sldMk cId="4037872515" sldId="292"/>
            <ac:picMk id="4" creationId="{121861AF-0D26-BA4A-969C-FDD3826DF9F2}"/>
          </ac:picMkLst>
        </pc:picChg>
        <pc:picChg chg="add del">
          <ac:chgData name="김은택" userId="684cf5cc-8b3d-461b-8bf7-ad6019fe0313" providerId="ADAL" clId="{975B8485-AC09-8E4F-B353-EAF965AF2C21}" dt="2021-07-06T12:37:31.077" v="2967" actId="478"/>
          <ac:picMkLst>
            <pc:docMk/>
            <pc:sldMk cId="4037872515" sldId="292"/>
            <ac:picMk id="5" creationId="{F7AEE8D4-8B28-B646-AAD0-88B125B9CE15}"/>
          </ac:picMkLst>
        </pc:picChg>
        <pc:picChg chg="del">
          <ac:chgData name="김은택" userId="684cf5cc-8b3d-461b-8bf7-ad6019fe0313" providerId="ADAL" clId="{975B8485-AC09-8E4F-B353-EAF965AF2C21}" dt="2021-07-06T12:35:41.038" v="2960" actId="478"/>
          <ac:picMkLst>
            <pc:docMk/>
            <pc:sldMk cId="4037872515" sldId="292"/>
            <ac:picMk id="8" creationId="{237390AA-C88C-9A45-82EB-601E66DB2006}"/>
          </ac:picMkLst>
        </pc:picChg>
        <pc:picChg chg="del">
          <ac:chgData name="김은택" userId="684cf5cc-8b3d-461b-8bf7-ad6019fe0313" providerId="ADAL" clId="{975B8485-AC09-8E4F-B353-EAF965AF2C21}" dt="2021-07-06T12:35:42.111" v="2962" actId="478"/>
          <ac:picMkLst>
            <pc:docMk/>
            <pc:sldMk cId="4037872515" sldId="292"/>
            <ac:picMk id="9" creationId="{C54D15E8-801B-A747-B076-EB58A14C1892}"/>
          </ac:picMkLst>
        </pc:picChg>
        <pc:picChg chg="del">
          <ac:chgData name="김은택" userId="684cf5cc-8b3d-461b-8bf7-ad6019fe0313" providerId="ADAL" clId="{975B8485-AC09-8E4F-B353-EAF965AF2C21}" dt="2021-07-06T12:35:41.554" v="2961" actId="478"/>
          <ac:picMkLst>
            <pc:docMk/>
            <pc:sldMk cId="4037872515" sldId="292"/>
            <ac:picMk id="10" creationId="{636D1F33-FA29-7A46-B05D-429B85D35602}"/>
          </ac:picMkLst>
        </pc:picChg>
        <pc:picChg chg="add mod">
          <ac:chgData name="김은택" userId="684cf5cc-8b3d-461b-8bf7-ad6019fe0313" providerId="ADAL" clId="{975B8485-AC09-8E4F-B353-EAF965AF2C21}" dt="2021-07-06T13:22:34.021" v="3060" actId="1076"/>
          <ac:picMkLst>
            <pc:docMk/>
            <pc:sldMk cId="4037872515" sldId="292"/>
            <ac:picMk id="11" creationId="{298B993F-7E62-1E4E-AE7E-1E6BC301A4B6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3:22:29.759" v="3059" actId="1076"/>
        <pc:sldMkLst>
          <pc:docMk/>
          <pc:sldMk cId="535591687" sldId="293"/>
        </pc:sldMkLst>
        <pc:spChg chg="mod">
          <ac:chgData name="김은택" userId="684cf5cc-8b3d-461b-8bf7-ad6019fe0313" providerId="ADAL" clId="{975B8485-AC09-8E4F-B353-EAF965AF2C21}" dt="2021-07-06T12:37:42.378" v="2988" actId="20577"/>
          <ac:spMkLst>
            <pc:docMk/>
            <pc:sldMk cId="535591687" sldId="293"/>
            <ac:spMk id="3" creationId="{787DD243-3185-044B-ADE7-580F8BA93610}"/>
          </ac:spMkLst>
        </pc:spChg>
        <pc:picChg chg="del">
          <ac:chgData name="김은택" userId="684cf5cc-8b3d-461b-8bf7-ad6019fe0313" providerId="ADAL" clId="{975B8485-AC09-8E4F-B353-EAF965AF2C21}" dt="2021-07-06T12:39:36.914" v="2989" actId="478"/>
          <ac:picMkLst>
            <pc:docMk/>
            <pc:sldMk cId="535591687" sldId="293"/>
            <ac:picMk id="4" creationId="{121861AF-0D26-BA4A-969C-FDD3826DF9F2}"/>
          </ac:picMkLst>
        </pc:picChg>
        <pc:picChg chg="add mod">
          <ac:chgData name="김은택" userId="684cf5cc-8b3d-461b-8bf7-ad6019fe0313" providerId="ADAL" clId="{975B8485-AC09-8E4F-B353-EAF965AF2C21}" dt="2021-07-06T12:43:37.282" v="3020" actId="14100"/>
          <ac:picMkLst>
            <pc:docMk/>
            <pc:sldMk cId="535591687" sldId="293"/>
            <ac:picMk id="5" creationId="{49F6AC10-245B-D046-9E01-F5CC2F40D277}"/>
          </ac:picMkLst>
        </pc:picChg>
        <pc:picChg chg="add mod">
          <ac:chgData name="김은택" userId="684cf5cc-8b3d-461b-8bf7-ad6019fe0313" providerId="ADAL" clId="{975B8485-AC09-8E4F-B353-EAF965AF2C21}" dt="2021-07-06T13:22:29.759" v="3059" actId="1076"/>
          <ac:picMkLst>
            <pc:docMk/>
            <pc:sldMk cId="535591687" sldId="293"/>
            <ac:picMk id="6" creationId="{83C47636-DD69-5D4A-912E-38F37803E536}"/>
          </ac:picMkLst>
        </pc:picChg>
      </pc:sldChg>
      <pc:sldChg chg="addSp delSp modSp add mod">
        <pc:chgData name="김은택" userId="684cf5cc-8b3d-461b-8bf7-ad6019fe0313" providerId="ADAL" clId="{975B8485-AC09-8E4F-B353-EAF965AF2C21}" dt="2021-07-06T12:43:24.041" v="3019" actId="14100"/>
        <pc:sldMkLst>
          <pc:docMk/>
          <pc:sldMk cId="4168446952" sldId="294"/>
        </pc:sldMkLst>
        <pc:spChg chg="mod">
          <ac:chgData name="김은택" userId="684cf5cc-8b3d-461b-8bf7-ad6019fe0313" providerId="ADAL" clId="{975B8485-AC09-8E4F-B353-EAF965AF2C21}" dt="2021-07-06T12:41:39.454" v="3014" actId="20577"/>
          <ac:spMkLst>
            <pc:docMk/>
            <pc:sldMk cId="4168446952" sldId="294"/>
            <ac:spMk id="3" creationId="{787DD243-3185-044B-ADE7-580F8BA93610}"/>
          </ac:spMkLst>
        </pc:spChg>
        <pc:picChg chg="add mod">
          <ac:chgData name="김은택" userId="684cf5cc-8b3d-461b-8bf7-ad6019fe0313" providerId="ADAL" clId="{975B8485-AC09-8E4F-B353-EAF965AF2C21}" dt="2021-07-06T12:43:24.041" v="3019" actId="14100"/>
          <ac:picMkLst>
            <pc:docMk/>
            <pc:sldMk cId="4168446952" sldId="294"/>
            <ac:picMk id="4" creationId="{49F6C04D-FF65-2E4F-B15E-AECC5788E17F}"/>
          </ac:picMkLst>
        </pc:picChg>
        <pc:picChg chg="del">
          <ac:chgData name="김은택" userId="684cf5cc-8b3d-461b-8bf7-ad6019fe0313" providerId="ADAL" clId="{975B8485-AC09-8E4F-B353-EAF965AF2C21}" dt="2021-07-06T12:43:02.646" v="3015" actId="478"/>
          <ac:picMkLst>
            <pc:docMk/>
            <pc:sldMk cId="4168446952" sldId="294"/>
            <ac:picMk id="5" creationId="{49F6AC10-245B-D046-9E01-F5CC2F40D277}"/>
          </ac:picMkLst>
        </pc:picChg>
        <pc:picChg chg="del">
          <ac:chgData name="김은택" userId="684cf5cc-8b3d-461b-8bf7-ad6019fe0313" providerId="ADAL" clId="{975B8485-AC09-8E4F-B353-EAF965AF2C21}" dt="2021-07-06T12:43:03.127" v="3016" actId="478"/>
          <ac:picMkLst>
            <pc:docMk/>
            <pc:sldMk cId="4168446952" sldId="294"/>
            <ac:picMk id="6" creationId="{83C47636-DD69-5D4A-912E-38F37803E536}"/>
          </ac:picMkLst>
        </pc:picChg>
      </pc:sldChg>
      <pc:sldChg chg="new del">
        <pc:chgData name="김은택" userId="684cf5cc-8b3d-461b-8bf7-ad6019fe0313" providerId="ADAL" clId="{975B8485-AC09-8E4F-B353-EAF965AF2C21}" dt="2021-07-06T13:00:13.631" v="3030" actId="2696"/>
        <pc:sldMkLst>
          <pc:docMk/>
          <pc:sldMk cId="1667165123" sldId="295"/>
        </pc:sldMkLst>
      </pc:sldChg>
      <pc:sldChg chg="add del">
        <pc:chgData name="김은택" userId="684cf5cc-8b3d-461b-8bf7-ad6019fe0313" providerId="ADAL" clId="{975B8485-AC09-8E4F-B353-EAF965AF2C21}" dt="2021-07-06T12:59:07.779" v="3025" actId="2696"/>
        <pc:sldMkLst>
          <pc:docMk/>
          <pc:sldMk cId="3632067928" sldId="295"/>
        </pc:sldMkLst>
      </pc:sldChg>
      <pc:sldChg chg="add">
        <pc:chgData name="김은택" userId="684cf5cc-8b3d-461b-8bf7-ad6019fe0313" providerId="ADAL" clId="{975B8485-AC09-8E4F-B353-EAF965AF2C21}" dt="2021-07-06T13:00:11.500" v="3029"/>
        <pc:sldMkLst>
          <pc:docMk/>
          <pc:sldMk cId="2452539151" sldId="296"/>
        </pc:sldMkLst>
      </pc:sldChg>
    </pc:docChg>
  </pc:docChgLst>
  <pc:docChgLst>
    <pc:chgData name="김은택" userId="684cf5cc-8b3d-461b-8bf7-ad6019fe0313" providerId="ADAL" clId="{BA34D9BF-93C5-E640-919B-77122A6A2B21}"/>
    <pc:docChg chg="undo custSel addSld modSld">
      <pc:chgData name="김은택" userId="684cf5cc-8b3d-461b-8bf7-ad6019fe0313" providerId="ADAL" clId="{BA34D9BF-93C5-E640-919B-77122A6A2B21}" dt="2021-07-07T13:24:17.146" v="3811" actId="20577"/>
      <pc:docMkLst>
        <pc:docMk/>
      </pc:docMkLst>
      <pc:sldChg chg="modSp">
        <pc:chgData name="김은택" userId="684cf5cc-8b3d-461b-8bf7-ad6019fe0313" providerId="ADAL" clId="{BA34D9BF-93C5-E640-919B-77122A6A2B21}" dt="2021-07-02T16:53:15.104" v="285"/>
        <pc:sldMkLst>
          <pc:docMk/>
          <pc:sldMk cId="1410863072" sldId="256"/>
        </pc:sldMkLst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410863072" sldId="256"/>
            <ac:spMk id="2" creationId="{EEF6778C-1730-5A45-9689-8C3FDDCAAD3E}"/>
          </ac:spMkLst>
        </pc:spChg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410863072" sldId="256"/>
            <ac:spMk id="3" creationId="{00E27E57-C709-E74E-8EB4-81AB7D2C1EA5}"/>
          </ac:spMkLst>
        </pc:spChg>
      </pc:sldChg>
      <pc:sldChg chg="addSp delSp modSp mod">
        <pc:chgData name="김은택" userId="684cf5cc-8b3d-461b-8bf7-ad6019fe0313" providerId="ADAL" clId="{BA34D9BF-93C5-E640-919B-77122A6A2B21}" dt="2021-07-02T16:55:23.372" v="289" actId="478"/>
        <pc:sldMkLst>
          <pc:docMk/>
          <pc:sldMk cId="1540199433" sldId="257"/>
        </pc:sldMkLst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540199433" sldId="257"/>
            <ac:spMk id="2" creationId="{E198B8BB-2977-EE4C-BB2B-2374BD1EBBC9}"/>
          </ac:spMkLst>
        </pc:spChg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540199433" sldId="257"/>
            <ac:spMk id="3" creationId="{07EF7CC7-F5EE-AB4C-B6F9-E1155A8A1791}"/>
          </ac:spMkLst>
        </pc:spChg>
        <pc:picChg chg="add del mod">
          <ac:chgData name="김은택" userId="684cf5cc-8b3d-461b-8bf7-ad6019fe0313" providerId="ADAL" clId="{BA34D9BF-93C5-E640-919B-77122A6A2B21}" dt="2021-07-02T16:55:23.372" v="289" actId="478"/>
          <ac:picMkLst>
            <pc:docMk/>
            <pc:sldMk cId="1540199433" sldId="257"/>
            <ac:picMk id="5" creationId="{922CAEC7-B622-734F-891D-BFB4C61084DD}"/>
          </ac:picMkLst>
        </pc:picChg>
      </pc:sldChg>
      <pc:sldChg chg="modSp mod">
        <pc:chgData name="김은택" userId="684cf5cc-8b3d-461b-8bf7-ad6019fe0313" providerId="ADAL" clId="{BA34D9BF-93C5-E640-919B-77122A6A2B21}" dt="2021-07-05T00:41:07.895" v="1404" actId="20577"/>
        <pc:sldMkLst>
          <pc:docMk/>
          <pc:sldMk cId="4175599289" sldId="258"/>
        </pc:sldMkLst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4175599289" sldId="258"/>
            <ac:spMk id="2" creationId="{EB4EFB3B-619B-084C-A826-3B23A1B0283F}"/>
          </ac:spMkLst>
        </pc:spChg>
        <pc:spChg chg="mod">
          <ac:chgData name="김은택" userId="684cf5cc-8b3d-461b-8bf7-ad6019fe0313" providerId="ADAL" clId="{BA34D9BF-93C5-E640-919B-77122A6A2B21}" dt="2021-07-05T00:41:07.895" v="1404" actId="20577"/>
          <ac:spMkLst>
            <pc:docMk/>
            <pc:sldMk cId="4175599289" sldId="258"/>
            <ac:spMk id="3" creationId="{B00AD862-5D3E-CD40-9126-941ED65758D0}"/>
          </ac:spMkLst>
        </pc:spChg>
      </pc:sldChg>
      <pc:sldChg chg="modSp mod">
        <pc:chgData name="김은택" userId="684cf5cc-8b3d-461b-8bf7-ad6019fe0313" providerId="ADAL" clId="{BA34D9BF-93C5-E640-919B-77122A6A2B21}" dt="2021-07-05T14:35:29.597" v="3172" actId="15"/>
        <pc:sldMkLst>
          <pc:docMk/>
          <pc:sldMk cId="3462464232" sldId="259"/>
        </pc:sldMkLst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3462464232" sldId="259"/>
            <ac:spMk id="2" creationId="{B289C536-62FD-984E-B64F-1D725C62A9EE}"/>
          </ac:spMkLst>
        </pc:spChg>
        <pc:spChg chg="mod">
          <ac:chgData name="김은택" userId="684cf5cc-8b3d-461b-8bf7-ad6019fe0313" providerId="ADAL" clId="{BA34D9BF-93C5-E640-919B-77122A6A2B21}" dt="2021-07-05T14:35:29.597" v="3172" actId="15"/>
          <ac:spMkLst>
            <pc:docMk/>
            <pc:sldMk cId="3462464232" sldId="259"/>
            <ac:spMk id="3" creationId="{787DD243-3185-044B-ADE7-580F8BA93610}"/>
          </ac:spMkLst>
        </pc:spChg>
      </pc:sldChg>
      <pc:sldChg chg="modSp">
        <pc:chgData name="김은택" userId="684cf5cc-8b3d-461b-8bf7-ad6019fe0313" providerId="ADAL" clId="{BA34D9BF-93C5-E640-919B-77122A6A2B21}" dt="2021-07-02T16:53:15.104" v="285"/>
        <pc:sldMkLst>
          <pc:docMk/>
          <pc:sldMk cId="1531140515" sldId="260"/>
        </pc:sldMkLst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531140515" sldId="260"/>
            <ac:spMk id="2" creationId="{BF7FC0F5-47D3-DF4D-B72B-F2264271A330}"/>
          </ac:spMkLst>
        </pc:spChg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531140515" sldId="260"/>
            <ac:spMk id="3" creationId="{6A8324FA-4590-554D-A08B-0DB3FF0CB621}"/>
          </ac:spMkLst>
        </pc:spChg>
      </pc:sldChg>
      <pc:sldChg chg="modSp mod">
        <pc:chgData name="김은택" userId="684cf5cc-8b3d-461b-8bf7-ad6019fe0313" providerId="ADAL" clId="{BA34D9BF-93C5-E640-919B-77122A6A2B21}" dt="2021-07-07T13:24:17.146" v="3811" actId="20577"/>
        <pc:sldMkLst>
          <pc:docMk/>
          <pc:sldMk cId="1540183314" sldId="261"/>
        </pc:sldMkLst>
        <pc:spChg chg="mod">
          <ac:chgData name="김은택" userId="684cf5cc-8b3d-461b-8bf7-ad6019fe0313" providerId="ADAL" clId="{BA34D9BF-93C5-E640-919B-77122A6A2B21}" dt="2021-07-07T13:15:43.344" v="3329" actId="20577"/>
          <ac:spMkLst>
            <pc:docMk/>
            <pc:sldMk cId="1540183314" sldId="261"/>
            <ac:spMk id="2" creationId="{9D002D4E-4FF3-9C4D-AB17-1448964545DB}"/>
          </ac:spMkLst>
        </pc:spChg>
        <pc:spChg chg="mod">
          <ac:chgData name="김은택" userId="684cf5cc-8b3d-461b-8bf7-ad6019fe0313" providerId="ADAL" clId="{BA34D9BF-93C5-E640-919B-77122A6A2B21}" dt="2021-07-07T13:24:17.146" v="3811" actId="20577"/>
          <ac:spMkLst>
            <pc:docMk/>
            <pc:sldMk cId="1540183314" sldId="261"/>
            <ac:spMk id="3" creationId="{311AD25F-B4B5-304A-B84C-47F1B9087430}"/>
          </ac:spMkLst>
        </pc:spChg>
      </pc:sldChg>
      <pc:sldChg chg="modSp">
        <pc:chgData name="김은택" userId="684cf5cc-8b3d-461b-8bf7-ad6019fe0313" providerId="ADAL" clId="{BA34D9BF-93C5-E640-919B-77122A6A2B21}" dt="2021-07-02T16:53:15.104" v="285"/>
        <pc:sldMkLst>
          <pc:docMk/>
          <pc:sldMk cId="3960570583" sldId="262"/>
        </pc:sldMkLst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3960570583" sldId="262"/>
            <ac:spMk id="2" creationId="{E49D163B-3E5A-874F-82D7-ED8B5C45B025}"/>
          </ac:spMkLst>
        </pc:spChg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3960570583" sldId="262"/>
            <ac:spMk id="3" creationId="{09A2D559-81C9-C643-AD50-8F5AA60CE07F}"/>
          </ac:spMkLst>
        </pc:spChg>
      </pc:sldChg>
      <pc:sldChg chg="modSp">
        <pc:chgData name="김은택" userId="684cf5cc-8b3d-461b-8bf7-ad6019fe0313" providerId="ADAL" clId="{BA34D9BF-93C5-E640-919B-77122A6A2B21}" dt="2021-07-02T16:53:15.104" v="285"/>
        <pc:sldMkLst>
          <pc:docMk/>
          <pc:sldMk cId="1580091429" sldId="263"/>
        </pc:sldMkLst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580091429" sldId="263"/>
            <ac:spMk id="2" creationId="{AF224D55-65A6-9C48-8660-BF2EFA41187C}"/>
          </ac:spMkLst>
        </pc:spChg>
        <pc:spChg chg="mod">
          <ac:chgData name="김은택" userId="684cf5cc-8b3d-461b-8bf7-ad6019fe0313" providerId="ADAL" clId="{BA34D9BF-93C5-E640-919B-77122A6A2B21}" dt="2021-07-02T16:53:15.104" v="285"/>
          <ac:spMkLst>
            <pc:docMk/>
            <pc:sldMk cId="1580091429" sldId="263"/>
            <ac:spMk id="3" creationId="{95CEE41F-4DA0-DA46-B9EC-9236A37532FC}"/>
          </ac:spMkLst>
        </pc:spChg>
      </pc:sldChg>
      <pc:sldChg chg="modSp add mod">
        <pc:chgData name="김은택" userId="684cf5cc-8b3d-461b-8bf7-ad6019fe0313" providerId="ADAL" clId="{BA34D9BF-93C5-E640-919B-77122A6A2B21}" dt="2021-07-02T16:59:34.222" v="783" actId="20577"/>
        <pc:sldMkLst>
          <pc:docMk/>
          <pc:sldMk cId="1120307667" sldId="264"/>
        </pc:sldMkLst>
        <pc:spChg chg="mod">
          <ac:chgData name="김은택" userId="684cf5cc-8b3d-461b-8bf7-ad6019fe0313" providerId="ADAL" clId="{BA34D9BF-93C5-E640-919B-77122A6A2B21}" dt="2021-07-02T16:59:34.222" v="783" actId="20577"/>
          <ac:spMkLst>
            <pc:docMk/>
            <pc:sldMk cId="1120307667" sldId="264"/>
            <ac:spMk id="3" creationId="{07EF7CC7-F5EE-AB4C-B6F9-E1155A8A1791}"/>
          </ac:spMkLst>
        </pc:spChg>
      </pc:sldChg>
      <pc:sldChg chg="modSp add mod">
        <pc:chgData name="김은택" userId="684cf5cc-8b3d-461b-8bf7-ad6019fe0313" providerId="ADAL" clId="{BA34D9BF-93C5-E640-919B-77122A6A2B21}" dt="2021-07-05T00:44:21.905" v="1941" actId="6549"/>
        <pc:sldMkLst>
          <pc:docMk/>
          <pc:sldMk cId="3391954540" sldId="265"/>
        </pc:sldMkLst>
        <pc:spChg chg="mod">
          <ac:chgData name="김은택" userId="684cf5cc-8b3d-461b-8bf7-ad6019fe0313" providerId="ADAL" clId="{BA34D9BF-93C5-E640-919B-77122A6A2B21}" dt="2021-07-05T00:44:21.905" v="1941" actId="6549"/>
          <ac:spMkLst>
            <pc:docMk/>
            <pc:sldMk cId="3391954540" sldId="265"/>
            <ac:spMk id="3" creationId="{B00AD862-5D3E-CD40-9126-941ED65758D0}"/>
          </ac:spMkLst>
        </pc:spChg>
      </pc:sldChg>
      <pc:sldChg chg="modSp add mod">
        <pc:chgData name="김은택" userId="684cf5cc-8b3d-461b-8bf7-ad6019fe0313" providerId="ADAL" clId="{BA34D9BF-93C5-E640-919B-77122A6A2B21}" dt="2021-07-05T00:54:10.800" v="2384" actId="15"/>
        <pc:sldMkLst>
          <pc:docMk/>
          <pc:sldMk cId="3122052095" sldId="266"/>
        </pc:sldMkLst>
        <pc:spChg chg="mod">
          <ac:chgData name="김은택" userId="684cf5cc-8b3d-461b-8bf7-ad6019fe0313" providerId="ADAL" clId="{BA34D9BF-93C5-E640-919B-77122A6A2B21}" dt="2021-07-05T00:54:10.800" v="2384" actId="15"/>
          <ac:spMkLst>
            <pc:docMk/>
            <pc:sldMk cId="3122052095" sldId="266"/>
            <ac:spMk id="3" creationId="{B00AD862-5D3E-CD40-9126-941ED65758D0}"/>
          </ac:spMkLst>
        </pc:spChg>
      </pc:sldChg>
      <pc:sldChg chg="modSp add mod">
        <pc:chgData name="김은택" userId="684cf5cc-8b3d-461b-8bf7-ad6019fe0313" providerId="ADAL" clId="{BA34D9BF-93C5-E640-919B-77122A6A2B21}" dt="2021-07-05T14:37:00.670" v="3190" actId="20577"/>
        <pc:sldMkLst>
          <pc:docMk/>
          <pc:sldMk cId="3398178930" sldId="267"/>
        </pc:sldMkLst>
        <pc:spChg chg="mod">
          <ac:chgData name="김은택" userId="684cf5cc-8b3d-461b-8bf7-ad6019fe0313" providerId="ADAL" clId="{BA34D9BF-93C5-E640-919B-77122A6A2B21}" dt="2021-07-05T14:37:00.670" v="3190" actId="20577"/>
          <ac:spMkLst>
            <pc:docMk/>
            <pc:sldMk cId="3398178930" sldId="267"/>
            <ac:spMk id="3" creationId="{B00AD862-5D3E-CD40-9126-941ED65758D0}"/>
          </ac:spMkLst>
        </pc:spChg>
      </pc:sldChg>
      <pc:sldChg chg="modSp add mod">
        <pc:chgData name="김은택" userId="684cf5cc-8b3d-461b-8bf7-ad6019fe0313" providerId="ADAL" clId="{BA34D9BF-93C5-E640-919B-77122A6A2B21}" dt="2021-07-05T10:15:31.887" v="3083" actId="20577"/>
        <pc:sldMkLst>
          <pc:docMk/>
          <pc:sldMk cId="3349909697" sldId="268"/>
        </pc:sldMkLst>
        <pc:spChg chg="mod">
          <ac:chgData name="김은택" userId="684cf5cc-8b3d-461b-8bf7-ad6019fe0313" providerId="ADAL" clId="{BA34D9BF-93C5-E640-919B-77122A6A2B21}" dt="2021-07-05T10:15:31.887" v="3083" actId="20577"/>
          <ac:spMkLst>
            <pc:docMk/>
            <pc:sldMk cId="3349909697" sldId="268"/>
            <ac:spMk id="3" creationId="{B00AD862-5D3E-CD40-9126-941ED65758D0}"/>
          </ac:spMkLst>
        </pc:spChg>
      </pc:sldChg>
      <pc:sldChg chg="modSp mod">
        <pc:chgData name="김은택" userId="684cf5cc-8b3d-461b-8bf7-ad6019fe0313" providerId="ADAL" clId="{BA34D9BF-93C5-E640-919B-77122A6A2B21}" dt="2021-07-07T10:07:59.764" v="3205" actId="20577"/>
        <pc:sldMkLst>
          <pc:docMk/>
          <pc:sldMk cId="3987260843" sldId="285"/>
        </pc:sldMkLst>
        <pc:spChg chg="mod">
          <ac:chgData name="김은택" userId="684cf5cc-8b3d-461b-8bf7-ad6019fe0313" providerId="ADAL" clId="{BA34D9BF-93C5-E640-919B-77122A6A2B21}" dt="2021-07-07T10:07:59.764" v="3205" actId="20577"/>
          <ac:spMkLst>
            <pc:docMk/>
            <pc:sldMk cId="3987260843" sldId="285"/>
            <ac:spMk id="3" creationId="{787DD243-3185-044B-ADE7-580F8BA936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25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62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91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60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43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913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07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47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3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740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68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6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806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8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0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990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0695-4AF1-D84C-A2FF-75799A8F2E9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C21D97-C137-C94E-B05D-CE1E94F609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97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6778C-1730-5A45-9689-8C3FDDCAA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Spock Test Framework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27E57-C709-E74E-8EB4-81AB7D2C1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백엔드개발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팀 </a:t>
            </a:r>
            <a:r>
              <a:rPr kumimoji="1" lang="ko-KR" altLang="en-US" dirty="0" err="1"/>
              <a:t>김은택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086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Specification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Sputnik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JUnit runner </a:t>
            </a:r>
            <a:r>
              <a:rPr kumimoji="1" lang="ko-KR" altLang="en-US" dirty="0"/>
              <a:t>수행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19EF8-C565-0046-868D-DB079992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5295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309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Fields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Fixture </a:t>
            </a:r>
            <a:r>
              <a:rPr kumimoji="1" lang="ko-KR" altLang="en-US" dirty="0"/>
              <a:t>에 속한 객체를 저장하기 좋은 장소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선언과 동시에 할당을 하는 것이 좋음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공유를 위한 목적으로 </a:t>
            </a:r>
            <a:r>
              <a:rPr kumimoji="1" lang="en-US" altLang="ko-KR" dirty="0"/>
              <a:t>@Shared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어노테이션</a:t>
            </a:r>
            <a:r>
              <a:rPr kumimoji="1" lang="ko-KR" altLang="en-US" dirty="0"/>
              <a:t> 추가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static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 하는 것 보다 의미적으로 전달이 명확함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62CBD-C898-AC4B-B059-D2EFBF96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4405312"/>
            <a:ext cx="3365500" cy="66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691E26-F79E-7D43-8C32-A3712835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600325"/>
            <a:ext cx="4102100" cy="67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2D8E79-7446-2545-923A-4675339AB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5704840"/>
            <a:ext cx="3124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1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Fixture Methods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Feature </a:t>
            </a:r>
            <a:r>
              <a:rPr kumimoji="1" lang="ko-KR" altLang="en-US" dirty="0" err="1"/>
              <a:t>메소드의</a:t>
            </a:r>
            <a:r>
              <a:rPr kumimoji="1" lang="ko-KR" altLang="en-US" dirty="0"/>
              <a:t> 설정 환경을 세팅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초기화 하는데 사용됨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모든 </a:t>
            </a:r>
            <a:r>
              <a:rPr kumimoji="1" lang="en-US" altLang="ko-KR" dirty="0"/>
              <a:t>Fixture </a:t>
            </a:r>
            <a:r>
              <a:rPr kumimoji="1" lang="ko-KR" altLang="en-US" dirty="0"/>
              <a:t>는 선택 사항임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9A8EF4-CEED-EB4A-8658-57B6FAA6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7200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Fixture Methods</a:t>
            </a:r>
            <a:r>
              <a:rPr kumimoji="1" lang="ko-KR" altLang="en-US" dirty="0"/>
              <a:t> 수행 순서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super.setupSpec</a:t>
            </a:r>
            <a:endParaRPr lang="en" altLang="ko-Kore-KR" dirty="0"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sub.setupSpec</a:t>
            </a:r>
            <a:endParaRPr lang="en" altLang="ko-Kore-KR" dirty="0"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super.setup</a:t>
            </a:r>
            <a:endParaRPr lang="en" altLang="ko-Kore-KR" dirty="0"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sub.setup</a:t>
            </a:r>
            <a:endParaRPr lang="en" altLang="ko-Kore-KR" dirty="0"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" altLang="ko-Kore-KR" b="1" dirty="0"/>
              <a:t>feature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sub.cleanup</a:t>
            </a:r>
            <a:endParaRPr lang="en" altLang="ko-Kore-KR" dirty="0"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super.cleanup</a:t>
            </a:r>
            <a:endParaRPr lang="en" altLang="ko-Kore-KR" dirty="0"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sub.cleanupSpec</a:t>
            </a:r>
            <a:endParaRPr lang="en" altLang="ko-Kore-KR" dirty="0"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" altLang="ko-Kore-KR" dirty="0" err="1">
                <a:highlight>
                  <a:srgbClr val="FFFF00"/>
                </a:highlight>
              </a:rPr>
              <a:t>super.cleanupSpec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6047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Feature Methods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테스트의 가장 중요한 포인트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제목에 테스트 하고자 하는 것을 명확히 지정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4</a:t>
            </a:r>
            <a:r>
              <a:rPr kumimoji="1" lang="ko-KR" altLang="en-US" dirty="0"/>
              <a:t>개의 구문으로 수행됨</a:t>
            </a:r>
            <a:r>
              <a:rPr kumimoji="1" lang="en-US" altLang="ko-KR" dirty="0"/>
              <a:t> =&gt; BLOCK!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en-US" altLang="ko-KR" dirty="0"/>
              <a:t>Feature</a:t>
            </a:r>
            <a:r>
              <a:rPr kumimoji="1" lang="ko-KR" altLang="en-US" dirty="0"/>
              <a:t> 초기화 </a:t>
            </a:r>
            <a:r>
              <a:rPr kumimoji="1" lang="en-US" altLang="ko-KR" dirty="0"/>
              <a:t>(Optional)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ko-KR" altLang="en-US" dirty="0"/>
              <a:t>테스트 수행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kumimoji="1" lang="ko-KR" altLang="en-US" dirty="0"/>
              <a:t>응답 비교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kumimoji="1" lang="ko-KR" altLang="en-US" dirty="0" err="1"/>
              <a:t>클리어</a:t>
            </a:r>
            <a:r>
              <a:rPr kumimoji="1" lang="en-US" altLang="ko-KR" dirty="0"/>
              <a:t> (Optional)</a:t>
            </a:r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5A428-2ABC-8249-B368-671C17F1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4343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5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Blocks</a:t>
            </a:r>
          </a:p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block </a:t>
            </a:r>
            <a:r>
              <a:rPr kumimoji="1" lang="ko-KR" altLang="en-US" dirty="0"/>
              <a:t>이 존재하며 각기 아래와 같은 역할을 수행함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1026" name="Picture 2" descr="Blocks2Phases">
            <a:extLst>
              <a:ext uri="{FF2B5EF4-FFF2-40B4-BE49-F238E27FC236}">
                <a16:creationId xmlns:a16="http://schemas.microsoft.com/office/drawing/2014/main" id="{561DC3F1-ED84-6741-8D10-8E5623DF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20" y="3039351"/>
            <a:ext cx="3784320" cy="32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Given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초기화 </a:t>
            </a:r>
            <a:r>
              <a:rPr kumimoji="1" lang="ko-KR" altLang="en-US" dirty="0" err="1"/>
              <a:t>블럭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반복되지 않음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옵셔널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E293A5-0193-9946-A5E7-A677DDF9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2476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When / Then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항상 쌍으로 존재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When </a:t>
            </a:r>
            <a:r>
              <a:rPr kumimoji="1" lang="ko-KR" altLang="en-US" dirty="0"/>
              <a:t>에서 테스트 코드가 수행됨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Then </a:t>
            </a:r>
            <a:r>
              <a:rPr kumimoji="1" lang="ko-KR" altLang="en-US" dirty="0"/>
              <a:t>에서 테스트 코드 결과가 평가됨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평가하는 조건들은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이내로 작성하는 것이 바람직함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이보다 클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관계 없는 테스트가 함께 수행되는지 자문하고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분리하라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en-US" altLang="ko-KR" dirty="0"/>
              <a:t>Data table </a:t>
            </a:r>
            <a:r>
              <a:rPr kumimoji="1" lang="ko-KR" altLang="en-US" dirty="0"/>
              <a:t>적용을 고려하라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D08A5A-DE03-FE4E-819F-BE184591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2057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When / Then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F7EE894A-EF77-494D-BDF1-818E5A2C30F7}"/>
              </a:ext>
            </a:extLst>
          </p:cNvPr>
          <p:cNvSpPr/>
          <p:nvPr/>
        </p:nvSpPr>
        <p:spPr>
          <a:xfrm>
            <a:off x="4389966" y="4016375"/>
            <a:ext cx="62865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A712D1-EE70-D94A-99CE-FB19C038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2844800" cy="3975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C10BE2-C17A-294E-9BA1-FC4747A6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82" y="2600325"/>
            <a:ext cx="25781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When / Then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155B1-D320-4F4D-B38B-9838DD55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2882900" cy="181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5A064E-B1A3-CA41-A4D8-3450F9C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966" y="2600325"/>
            <a:ext cx="3708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B8BB-2977-EE4C-BB2B-2374BD1E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왜</a:t>
            </a:r>
            <a:r>
              <a:rPr kumimoji="1" lang="ko-KR" altLang="en-US" dirty="0"/>
              <a:t> 테스트를 해야 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F7CC7-F5EE-AB4C-B6F9-E1155A8A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 운영 중 서비스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Database </a:t>
            </a:r>
            <a:r>
              <a:rPr kumimoji="1" lang="ko-KR" altLang="en-US" dirty="0"/>
              <a:t>의 백업이 되고 있지 않다면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개발 중 소스의 </a:t>
            </a:r>
            <a:r>
              <a:rPr kumimoji="1" lang="en-US" altLang="ko-KR" dirty="0"/>
              <a:t>Version Control System </a:t>
            </a:r>
            <a:r>
              <a:rPr kumimoji="1" lang="ko-KR" altLang="en-US" dirty="0"/>
              <a:t>을 사용하고 있지 않다면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4019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When / Then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타입을 명확히 지정함으로 </a:t>
            </a:r>
            <a:r>
              <a:rPr kumimoji="1" lang="en-US" altLang="ko-KR" dirty="0"/>
              <a:t>IDE </a:t>
            </a:r>
            <a:r>
              <a:rPr kumimoji="1" lang="ko-KR" altLang="en-US" dirty="0"/>
              <a:t>의 도움을 받을 수 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좀 더 읽기 쉽다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("</a:t>
            </a:r>
            <a:r>
              <a:rPr lang="en" altLang="ko-Kore-KR" dirty="0"/>
              <a:t>then an </a:t>
            </a:r>
            <a:r>
              <a:rPr lang="en" altLang="ko-Kore-KR" dirty="0" err="1"/>
              <a:t>EmptyStackException</a:t>
            </a:r>
            <a:r>
              <a:rPr lang="en" altLang="ko-Kore-KR" dirty="0"/>
              <a:t> is thrown”)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타입 추론을 통해 </a:t>
            </a:r>
            <a:r>
              <a:rPr kumimoji="1" lang="en-US" altLang="ko-KR" dirty="0"/>
              <a:t>ex </a:t>
            </a:r>
            <a:r>
              <a:rPr kumimoji="1" lang="ko-KR" altLang="en-US" dirty="0"/>
              <a:t>의 타입이 결정된다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30160-0A2F-2649-8F6B-4C237252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3479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6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When / Then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 err="1"/>
              <a:t>NullPointerException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 발생하지 않아야 할 경우 위 구문을 이용할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460EE-FAE9-7B43-8BD1-094E69B2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8" y="2600325"/>
            <a:ext cx="3670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0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When / Then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A40C3-C8A2-9343-9777-F2A261F8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4492554" cy="41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Expect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When-Then </a:t>
            </a:r>
            <a:r>
              <a:rPr kumimoji="1" lang="ko-KR" altLang="en-US" dirty="0"/>
              <a:t>은 사이드 이펙트를 표현한다면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Expect </a:t>
            </a:r>
            <a:r>
              <a:rPr kumimoji="1" lang="ko-KR" altLang="en-US" dirty="0"/>
              <a:t>는 순수 함수 테스트를 표현한다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6998E-CFBF-044B-A8A0-74380058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12390"/>
            <a:ext cx="2349500" cy="147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96648B-8185-6F4C-B56C-098754F1B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2612390"/>
            <a:ext cx="2044700" cy="571500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2D36234D-DDA2-2C4C-9EDA-50EB9E6464AF}"/>
              </a:ext>
            </a:extLst>
          </p:cNvPr>
          <p:cNvSpPr/>
          <p:nvPr/>
        </p:nvSpPr>
        <p:spPr>
          <a:xfrm>
            <a:off x="3943350" y="2583815"/>
            <a:ext cx="62865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666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Cleanup Blocks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File System, Database Connection, Network Service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F5FEB-0796-934D-8B9E-A3708E01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4457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Where Blocks (Data Pipes)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44DDD1-652D-324D-A230-88F8251C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4826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Where Blocks (Data Driven Testing)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25195C-F36E-9E44-81F0-AF92E150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5334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02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Helper Methods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2495E-2E73-8844-B294-02D20D52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5422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Helper Methods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7390AA-C88C-9A45-82EB-601E66DB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6654800" cy="3060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86E1B3-417B-1D46-A61D-523BE698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5731509"/>
            <a:ext cx="9855200" cy="927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67E72D-C140-6A4D-9A4B-CE797C2A1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4019551"/>
            <a:ext cx="4800600" cy="1816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5509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Helper Methods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7390AA-C88C-9A45-82EB-601E66DB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6654800" cy="3060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D1F33-FA29-7A46-B05D-429B85D3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5727074"/>
            <a:ext cx="6211570" cy="11063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4D15E8-801B-A747-B076-EB58A14C1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4005263"/>
            <a:ext cx="4775200" cy="1841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72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B8BB-2977-EE4C-BB2B-2374BD1E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왜</a:t>
            </a:r>
            <a:r>
              <a:rPr kumimoji="1" lang="ko-KR" altLang="en-US" dirty="0"/>
              <a:t> 테스트를 해야 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F7CC7-F5EE-AB4C-B6F9-E1155A8A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개발자에게 테스트란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책임감을 가지고 좋은 테스트를 만들어야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좋은 코드 보다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좋은 테스트가 더 중요하다</a:t>
            </a:r>
            <a:r>
              <a:rPr kumimoji="1" lang="en-US" altLang="ko-KR" dirty="0"/>
              <a:t>!</a:t>
            </a:r>
          </a:p>
          <a:p>
            <a:pPr lvl="1"/>
            <a:r>
              <a:rPr kumimoji="1" lang="ko-KR" altLang="en-US" dirty="0" err="1"/>
              <a:t>리펙터링을</a:t>
            </a:r>
            <a:r>
              <a:rPr kumimoji="1" lang="ko-KR" altLang="en-US" dirty="0"/>
              <a:t> 위해 잘 만들어진 테스트 코드는 꼭 선행 되어야 한다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좋은 테스트는 </a:t>
            </a:r>
            <a:r>
              <a:rPr kumimoji="1" lang="ko-KR" altLang="en-US" dirty="0" err="1"/>
              <a:t>리펙터링을</a:t>
            </a:r>
            <a:r>
              <a:rPr kumimoji="1" lang="ko-KR" altLang="en-US" dirty="0"/>
              <a:t> 쉽게 만든다</a:t>
            </a:r>
            <a:r>
              <a:rPr kumimoji="1" lang="en-US" altLang="ko-KR" dirty="0"/>
              <a:t>.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030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“with”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861AF-0D26-BA4A-969C-FDD3826D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4887315" cy="4166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8B993F-7E62-1E4E-AE7E-1E6BC301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3068638"/>
            <a:ext cx="6211570" cy="1106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872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“</a:t>
            </a:r>
            <a:r>
              <a:rPr kumimoji="1" lang="en-US" altLang="ko-KR" dirty="0" err="1"/>
              <a:t>verifyAll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F6AC10-245B-D046-9E01-F5CC2F40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1" y="2610485"/>
            <a:ext cx="4812648" cy="4133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C47636-DD69-5D4A-912E-38F37803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3068638"/>
            <a:ext cx="6599780" cy="3754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591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Documentation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6C04D-FF65-2E4F-B15E-AECC5788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600325"/>
            <a:ext cx="3879850" cy="4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46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C0F5-47D3-DF4D-B72B-F226427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JUnit </a:t>
            </a:r>
            <a:r>
              <a:rPr kumimoji="1" lang="ko-Kore-KR" altLang="en-US" dirty="0"/>
              <a:t>과의</a:t>
            </a:r>
            <a:r>
              <a:rPr kumimoji="1" lang="ko-KR" altLang="en-US" dirty="0"/>
              <a:t> 차이</a:t>
            </a:r>
            <a:endParaRPr kumimoji="1" lang="ko-Kore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C8244F1-5197-0546-A864-D5C3EBD0A6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0739" y="2153083"/>
          <a:ext cx="8170560" cy="3896448"/>
        </p:xfrm>
        <a:graphic>
          <a:graphicData uri="http://schemas.openxmlformats.org/drawingml/2006/table">
            <a:tbl>
              <a:tblPr/>
              <a:tblGrid>
                <a:gridCol w="4085280">
                  <a:extLst>
                    <a:ext uri="{9D8B030D-6E8A-4147-A177-3AD203B41FA5}">
                      <a16:colId xmlns:a16="http://schemas.microsoft.com/office/drawing/2014/main" val="1195875690"/>
                    </a:ext>
                  </a:extLst>
                </a:gridCol>
                <a:gridCol w="4085280">
                  <a:extLst>
                    <a:ext uri="{9D8B030D-6E8A-4147-A177-3AD203B41FA5}">
                      <a16:colId xmlns:a16="http://schemas.microsoft.com/office/drawing/2014/main" val="2978444980"/>
                    </a:ext>
                  </a:extLst>
                </a:gridCol>
              </a:tblGrid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1">
                          <a:effectLst/>
                        </a:rPr>
                        <a:t>Spock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1">
                          <a:effectLst/>
                        </a:rPr>
                        <a:t>JUnit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8848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Specification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Test class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30235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setup()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@Before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36219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cleanup()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@After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12540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setupSpec()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@BeforeClass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960553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cleanupSpec()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@AfterClass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16715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Feature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Test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47439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Feature method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Test method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30794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Data-driven feature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Theory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64795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Condition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Assertion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24259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Exception condition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@Test(expected=…​)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19205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>
                          <a:effectLst/>
                          <a:latin typeface="inherit"/>
                        </a:rPr>
                        <a:t>Interaction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" sz="1600" b="0" dirty="0">
                          <a:effectLst/>
                          <a:latin typeface="inherit"/>
                        </a:rPr>
                        <a:t>Mock expectation (e.g. in Mockito)</a:t>
                      </a:r>
                    </a:p>
                  </a:txBody>
                  <a:tcPr marL="80863" marR="80863" marT="40432" marB="4043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8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40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2D4E-4FF3-9C4D-AB17-14489645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R" altLang="en-US" dirty="0"/>
              <a:t>실습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AD25F-B4B5-304A-B84C-47F1B908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ko-Kore-KR" dirty="0"/>
              <a:t>TDD </a:t>
            </a:r>
            <a:r>
              <a:rPr kumimoji="1" lang="ko-KR" altLang="en-US" dirty="0"/>
              <a:t>방식으로 진행</a:t>
            </a:r>
            <a:endParaRPr kumimoji="1" lang="en-US" altLang="ko-KR" dirty="0"/>
          </a:p>
          <a:p>
            <a:r>
              <a:rPr kumimoji="1" lang="ko-KR" altLang="en-US" dirty="0"/>
              <a:t>시나리오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목적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상품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A: 500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B: 300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C: 800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입력</a:t>
            </a:r>
            <a:endParaRPr kumimoji="1" lang="en-US" altLang="ko-KR" dirty="0"/>
          </a:p>
          <a:p>
            <a:pPr marL="1371600" lvl="3" indent="0">
              <a:buNone/>
            </a:pPr>
            <a:r>
              <a:rPr kumimoji="1" lang="en-US" altLang="ko-KR" dirty="0"/>
              <a:t>{</a:t>
            </a:r>
            <a:br>
              <a:rPr kumimoji="1" lang="en-US" altLang="ko-KR" dirty="0"/>
            </a:br>
            <a:r>
              <a:rPr kumimoji="1" lang="ko-KR" altLang="en-US" dirty="0"/>
              <a:t>    </a:t>
            </a:r>
            <a:r>
              <a:rPr kumimoji="1" lang="en-US" altLang="ko-KR" dirty="0"/>
              <a:t>Items: [</a:t>
            </a:r>
            <a:br>
              <a:rPr kumimoji="1" lang="en-US" altLang="ko-KR" dirty="0"/>
            </a:br>
            <a:r>
              <a:rPr kumimoji="1" lang="en-US" altLang="ko-KR" dirty="0"/>
              <a:t>    ] </a:t>
            </a:r>
            <a:br>
              <a:rPr kumimoji="1" lang="en-US" altLang="ko-KR" dirty="0"/>
            </a:br>
            <a:r>
              <a:rPr kumimoji="1" lang="en-US" altLang="ko-KR" dirty="0"/>
              <a:t>}</a:t>
            </a:r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1"/>
            <a:r>
              <a:rPr kumimoji="1" lang="ko-KR" altLang="en-US" dirty="0"/>
              <a:t>개발 요건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Rest </a:t>
            </a:r>
            <a:r>
              <a:rPr kumimoji="1" lang="en-US" altLang="ko-KR" dirty="0" err="1"/>
              <a:t>Api</a:t>
            </a:r>
            <a:r>
              <a:rPr kumimoji="1" lang="en-US" altLang="ko-KR" dirty="0"/>
              <a:t> </a:t>
            </a:r>
          </a:p>
          <a:p>
            <a:pPr lvl="2"/>
            <a:r>
              <a:rPr kumimoji="1" lang="en-US" altLang="ko-KR" dirty="0"/>
              <a:t>POST </a:t>
            </a:r>
            <a:r>
              <a:rPr kumimoji="1" lang="ko-KR" altLang="en-US" dirty="0"/>
              <a:t>방식으로 데이터를 입력 받음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40183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F006D-1EA5-B44A-89B1-01C963FC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DA8CCE-24A1-F242-9FF6-427F3F268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FB3B-619B-084C-A826-3B23A1B0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단위테스트의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 </a:t>
            </a:r>
            <a:r>
              <a:rPr kumimoji="1" lang="ko-KR" altLang="en-US" dirty="0"/>
              <a:t>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AD862-5D3E-CD40-9126-941ED657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Fast</a:t>
            </a:r>
          </a:p>
          <a:p>
            <a:pPr lvl="1"/>
            <a:r>
              <a:rPr kumimoji="1" lang="ko-KR" altLang="en-US" dirty="0"/>
              <a:t>코드에 대한 테스트 피드백은 즉각적이어야 한다</a:t>
            </a:r>
            <a:r>
              <a:rPr kumimoji="1" lang="en-US" altLang="ko-KR" dirty="0"/>
              <a:t>!</a:t>
            </a:r>
          </a:p>
          <a:p>
            <a:pPr lvl="1"/>
            <a:r>
              <a:rPr kumimoji="1" lang="ko-KR" altLang="en-US" dirty="0"/>
              <a:t>테스트 수행 시 </a:t>
            </a:r>
            <a:r>
              <a:rPr kumimoji="1" lang="en-US" altLang="ko-KR" dirty="0"/>
              <a:t>5</a:t>
            </a:r>
            <a:r>
              <a:rPr kumimoji="1" lang="ko-KR" altLang="en-US" dirty="0"/>
              <a:t>분이 걸린다면</a:t>
            </a:r>
            <a:r>
              <a:rPr kumimoji="1" lang="en-US" altLang="ko-KR" dirty="0"/>
              <a:t>?!</a:t>
            </a:r>
          </a:p>
          <a:p>
            <a:pPr lvl="2"/>
            <a:r>
              <a:rPr kumimoji="1" lang="ko-KR" altLang="en-US" dirty="0"/>
              <a:t>테스트를 자주 수행하지 않게 될 것이다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자주 수행하지 않으면 테스트 피드백을 받지 못한다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피드백이 없으면 코드의 신뢰도가 떨어진다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5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FB3B-619B-084C-A826-3B23A1B0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단위테스트의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 </a:t>
            </a:r>
            <a:r>
              <a:rPr kumimoji="1" lang="ko-KR" altLang="en-US" dirty="0"/>
              <a:t>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AD862-5D3E-CD40-9126-941ED657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Isolated</a:t>
            </a:r>
          </a:p>
          <a:p>
            <a:pPr lvl="1"/>
            <a:r>
              <a:rPr kumimoji="1" lang="ko-KR" altLang="en-US" dirty="0"/>
              <a:t>각 테스트는 서로 의존하면 안된다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한 테스트가 다음 테스트가 실행될 환경을 준비해서는 안된다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각 테스트는 독립적으로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순서에 상관없이 실행될 수 있어야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테스트 의존도가 생기면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하나의 실패 시 연속적으로 실패하므로 원인 진단이 어렵다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후반 테스트 결점이 숨겨진다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195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FB3B-619B-084C-A826-3B23A1B0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단위테스트의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 </a:t>
            </a:r>
            <a:r>
              <a:rPr kumimoji="1" lang="ko-KR" altLang="en-US" dirty="0"/>
              <a:t>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AD862-5D3E-CD40-9126-941ED657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Repeatable</a:t>
            </a:r>
          </a:p>
          <a:p>
            <a:pPr lvl="1"/>
            <a:r>
              <a:rPr kumimoji="1" lang="ko-KR" altLang="en-US" dirty="0"/>
              <a:t>테스트는 항상 같은 결과가 나와야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시점에 따라 다른 결과가 나오면 안된다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테스트는 어떤 환경 에서도 반복 가능해야 한다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실제 환경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QA </a:t>
            </a:r>
            <a:r>
              <a:rPr kumimoji="1" lang="ko-KR" altLang="en-US" dirty="0"/>
              <a:t>환경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단절된 환경 모두 수행될 수 있어야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205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FB3B-619B-084C-A826-3B23A1B0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단위테스트의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 </a:t>
            </a:r>
            <a:r>
              <a:rPr kumimoji="1" lang="ko-KR" altLang="en-US" dirty="0"/>
              <a:t>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AD862-5D3E-CD40-9126-941ED657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Self-validation</a:t>
            </a:r>
          </a:p>
          <a:p>
            <a:pPr lvl="1"/>
            <a:r>
              <a:rPr kumimoji="1" lang="ko-KR" altLang="en-US" dirty="0"/>
              <a:t>테스트는 성공</a:t>
            </a:r>
            <a:r>
              <a:rPr kumimoji="1" lang="en-US" altLang="ko-KR" dirty="0"/>
              <a:t>/</a:t>
            </a:r>
            <a:r>
              <a:rPr kumimoji="1" lang="ko-KR" altLang="en-US" dirty="0"/>
              <a:t>실패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가지로 결과를 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결과 확인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Assert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테스트 결과를 알려야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IDE / HTML </a:t>
            </a:r>
            <a:r>
              <a:rPr kumimoji="1" lang="ko-KR" altLang="en-US" dirty="0"/>
              <a:t>등 결과 출력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로그로 확인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</a:p>
          <a:p>
            <a:pPr lvl="2"/>
            <a:r>
              <a:rPr kumimoji="1" lang="ko-KR" altLang="en-US" dirty="0" err="1"/>
              <a:t>텍스트파일</a:t>
            </a:r>
            <a:r>
              <a:rPr kumimoji="1" lang="ko-KR" altLang="en-US" dirty="0"/>
              <a:t> 비교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817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FB3B-619B-084C-A826-3B23A1B0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단위테스트의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 </a:t>
            </a:r>
            <a:r>
              <a:rPr kumimoji="1" lang="ko-KR" altLang="en-US" dirty="0"/>
              <a:t>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AD862-5D3E-CD40-9126-941ED657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Timely</a:t>
            </a:r>
          </a:p>
          <a:p>
            <a:pPr lvl="1"/>
            <a:r>
              <a:rPr kumimoji="1" lang="ko-KR" altLang="en-US" dirty="0"/>
              <a:t>프로덕션 코드가 작성되거나 변경되면 그 즉시 테스트 되어야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만약 </a:t>
            </a:r>
            <a:r>
              <a:rPr kumimoji="1" lang="en-US" altLang="ko-KR" dirty="0"/>
              <a:t>TDD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사용하게 되면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테스트 코드 작성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프로덕션 코드 작성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테스트 수행 반복</a:t>
            </a:r>
            <a:r>
              <a:rPr kumimoji="1" lang="en-US" altLang="ko-KR" dirty="0"/>
              <a:t>!</a:t>
            </a:r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990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536-62FD-984E-B64F-1D725C6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DD243-3185-044B-ADE7-580F8BA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Spock 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Groovy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테스트 프레임워크이다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JUnit runner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실행된다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대부분의 </a:t>
            </a:r>
            <a:r>
              <a:rPr kumimoji="1" lang="en-US" altLang="ko-KR" dirty="0"/>
              <a:t>IDE </a:t>
            </a:r>
            <a:r>
              <a:rPr kumimoji="1" lang="ko-KR" altLang="en-US" dirty="0"/>
              <a:t>에서 지원한다</a:t>
            </a:r>
            <a:r>
              <a:rPr kumimoji="1" lang="en-US" altLang="ko-KR" dirty="0"/>
              <a:t>.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246423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{700C351B-9B66-B541-BD0D-F447C1FDD910}tf10001060</Template>
  <TotalTime>1402</TotalTime>
  <Words>732</Words>
  <Application>Microsoft Macintosh PowerPoint</Application>
  <PresentationFormat>와이드스크린</PresentationFormat>
  <Paragraphs>499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inherit</vt:lpstr>
      <vt:lpstr>Arial</vt:lpstr>
      <vt:lpstr>Trebuchet MS</vt:lpstr>
      <vt:lpstr>Wingdings 3</vt:lpstr>
      <vt:lpstr>패싯</vt:lpstr>
      <vt:lpstr>Spock Test Framework</vt:lpstr>
      <vt:lpstr>왜 테스트를 해야 하는가?</vt:lpstr>
      <vt:lpstr>왜 테스트를 해야 하는가?</vt:lpstr>
      <vt:lpstr>단위테스트의 FIRST 원칙</vt:lpstr>
      <vt:lpstr>단위테스트의 FIRST 원칙</vt:lpstr>
      <vt:lpstr>단위테스트의 FIRST 원칙</vt:lpstr>
      <vt:lpstr>단위테스트의 FIRST 원칙</vt:lpstr>
      <vt:lpstr>단위테스트의 FIRST 원칙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Spock 소개</vt:lpstr>
      <vt:lpstr>JUnit 과의 차이</vt:lpstr>
      <vt:lpstr>Spock 실습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Test Framework</dc:title>
  <dc:creator>김은택</dc:creator>
  <cp:lastModifiedBy>김은택</cp:lastModifiedBy>
  <cp:revision>3</cp:revision>
  <dcterms:created xsi:type="dcterms:W3CDTF">2021-07-02T16:23:44Z</dcterms:created>
  <dcterms:modified xsi:type="dcterms:W3CDTF">2021-07-07T13:24:41Z</dcterms:modified>
</cp:coreProperties>
</file>