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347200" cy="5257800"/>
  <p:notesSz cx="9347200" cy="5257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1516" y="1629918"/>
            <a:ext cx="7950517" cy="11041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001C2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3032" y="2944368"/>
            <a:ext cx="6547485" cy="131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0313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1C2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0313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1C2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67677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817078" y="1209294"/>
            <a:ext cx="4068794" cy="3470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001C2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4209" y="526453"/>
            <a:ext cx="6115684" cy="857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001C2A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6059" y="1200162"/>
            <a:ext cx="4247515" cy="3359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03131C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80207" y="4889754"/>
            <a:ext cx="299313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67677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734556" y="4889754"/>
            <a:ext cx="2151316" cy="26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196" y="2124720"/>
            <a:ext cx="8295640" cy="225298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5080">
              <a:lnSpc>
                <a:spcPts val="5550"/>
              </a:lnSpc>
              <a:spcBef>
                <a:spcPts val="430"/>
              </a:spcBef>
            </a:pPr>
            <a:r>
              <a:rPr dirty="0" sz="4750" spc="-409">
                <a:solidFill>
                  <a:srgbClr val="001C2A"/>
                </a:solidFill>
                <a:latin typeface="Lucida Sans Unicode"/>
                <a:cs typeface="Lucida Sans Unicode"/>
              </a:rPr>
              <a:t>Addressing</a:t>
            </a:r>
            <a:r>
              <a:rPr dirty="0" sz="4750" spc="-475">
                <a:solidFill>
                  <a:srgbClr val="001C2A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-275">
                <a:solidFill>
                  <a:srgbClr val="001C2A"/>
                </a:solidFill>
                <a:latin typeface="Lucida Sans Unicode"/>
                <a:cs typeface="Lucida Sans Unicode"/>
              </a:rPr>
              <a:t>the</a:t>
            </a:r>
            <a:r>
              <a:rPr dirty="0" sz="4750" spc="-475">
                <a:solidFill>
                  <a:srgbClr val="001C2A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-200">
                <a:solidFill>
                  <a:srgbClr val="001C2A"/>
                </a:solidFill>
                <a:latin typeface="Lucida Sans Unicode"/>
                <a:cs typeface="Lucida Sans Unicode"/>
              </a:rPr>
              <a:t>Skills</a:t>
            </a:r>
            <a:r>
              <a:rPr dirty="0" sz="4750" spc="-470">
                <a:solidFill>
                  <a:srgbClr val="001C2A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-434">
                <a:solidFill>
                  <a:srgbClr val="001C2A"/>
                </a:solidFill>
                <a:latin typeface="Lucida Sans Unicode"/>
                <a:cs typeface="Lucida Sans Unicode"/>
              </a:rPr>
              <a:t>Gap</a:t>
            </a:r>
            <a:r>
              <a:rPr dirty="0" sz="4750" spc="-475">
                <a:solidFill>
                  <a:srgbClr val="001C2A"/>
                </a:solidFill>
                <a:latin typeface="Lucida Sans Unicode"/>
                <a:cs typeface="Lucida Sans Unicode"/>
              </a:rPr>
              <a:t> </a:t>
            </a:r>
            <a:r>
              <a:rPr dirty="0" sz="4750" spc="-565">
                <a:solidFill>
                  <a:srgbClr val="001C2A"/>
                </a:solidFill>
                <a:latin typeface="Lucida Sans Unicode"/>
                <a:cs typeface="Lucida Sans Unicode"/>
              </a:rPr>
              <a:t>Among </a:t>
            </a:r>
            <a:r>
              <a:rPr dirty="0" sz="4750" spc="-315">
                <a:solidFill>
                  <a:srgbClr val="001C2A"/>
                </a:solidFill>
                <a:latin typeface="Lucida Sans Unicode"/>
                <a:cs typeface="Lucida Sans Unicode"/>
              </a:rPr>
              <a:t>Students</a:t>
            </a:r>
            <a:endParaRPr sz="4750">
              <a:latin typeface="Lucida Sans Unicode"/>
              <a:cs typeface="Lucida Sans Unicode"/>
            </a:endParaRPr>
          </a:p>
          <a:p>
            <a:pPr marL="12700" marR="106680">
              <a:lnSpc>
                <a:spcPct val="119800"/>
              </a:lnSpc>
              <a:spcBef>
                <a:spcPts val="930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The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lack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of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essential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skills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among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students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is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growing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concern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that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significantly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impacts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their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employability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capacity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3131C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succeed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in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competitive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job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market.</a:t>
            </a:r>
            <a:r>
              <a:rPr dirty="0" sz="1200" spc="12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This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issue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underscores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the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urgent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need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for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educators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policymakers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collaborate</a:t>
            </a:r>
            <a:r>
              <a:rPr dirty="0" sz="1200" spc="500">
                <a:solidFill>
                  <a:srgbClr val="03131C"/>
                </a:solidFill>
                <a:latin typeface="Times New Roman"/>
                <a:cs typeface="Times New Roman"/>
              </a:rPr>
              <a:t> 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develop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effective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strategies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equip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students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with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the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necessary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skills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thrive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in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their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future</a:t>
            </a:r>
            <a:r>
              <a:rPr dirty="0" sz="120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careers.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2675" y="0"/>
            <a:ext cx="3181350" cy="52260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209" y="597239"/>
            <a:ext cx="4649470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04"/>
              <a:t>Root</a:t>
            </a:r>
            <a:r>
              <a:rPr dirty="0" spc="-270"/>
              <a:t> </a:t>
            </a:r>
            <a:r>
              <a:rPr dirty="0" spc="-250"/>
              <a:t>Causes</a:t>
            </a:r>
            <a:r>
              <a:rPr dirty="0" spc="-265"/>
              <a:t> </a:t>
            </a:r>
            <a:r>
              <a:rPr dirty="0" spc="-229"/>
              <a:t>of</a:t>
            </a:r>
            <a:r>
              <a:rPr dirty="0" spc="-265"/>
              <a:t> </a:t>
            </a:r>
            <a:r>
              <a:rPr dirty="0" spc="-100"/>
              <a:t>Skills</a:t>
            </a:r>
            <a:r>
              <a:rPr dirty="0" spc="-265"/>
              <a:t> </a:t>
            </a:r>
            <a:r>
              <a:rPr dirty="0" spc="-145"/>
              <a:t>Gap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04825" y="1304924"/>
            <a:ext cx="5153025" cy="1076325"/>
            <a:chOff x="504825" y="1304924"/>
            <a:chExt cx="5153025" cy="1076325"/>
          </a:xfrm>
        </p:grpSpPr>
        <p:sp>
          <p:nvSpPr>
            <p:cNvPr id="5" name="object 5" descr=""/>
            <p:cNvSpPr/>
            <p:nvPr/>
          </p:nvSpPr>
          <p:spPr>
            <a:xfrm>
              <a:off x="509587" y="1309687"/>
              <a:ext cx="66675" cy="1066800"/>
            </a:xfrm>
            <a:custGeom>
              <a:avLst/>
              <a:gdLst/>
              <a:ahLst/>
              <a:cxnLst/>
              <a:rect l="l" t="t" r="r" b="b"/>
              <a:pathLst>
                <a:path w="66675" h="1066800">
                  <a:moveTo>
                    <a:pt x="66675" y="0"/>
                  </a:moveTo>
                  <a:lnTo>
                    <a:pt x="39851" y="0"/>
                  </a:lnTo>
                  <a:lnTo>
                    <a:pt x="33987" y="1168"/>
                  </a:lnTo>
                  <a:lnTo>
                    <a:pt x="1165" y="33985"/>
                  </a:lnTo>
                  <a:lnTo>
                    <a:pt x="0" y="39852"/>
                  </a:lnTo>
                  <a:lnTo>
                    <a:pt x="0" y="1020851"/>
                  </a:lnTo>
                  <a:lnTo>
                    <a:pt x="0" y="1026947"/>
                  </a:lnTo>
                  <a:lnTo>
                    <a:pt x="22730" y="1060970"/>
                  </a:lnTo>
                  <a:lnTo>
                    <a:pt x="39851" y="1066800"/>
                  </a:lnTo>
                  <a:lnTo>
                    <a:pt x="66675" y="1066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9587" y="1309687"/>
              <a:ext cx="66675" cy="1066800"/>
            </a:xfrm>
            <a:custGeom>
              <a:avLst/>
              <a:gdLst/>
              <a:ahLst/>
              <a:cxnLst/>
              <a:rect l="l" t="t" r="r" b="b"/>
              <a:pathLst>
                <a:path w="66675" h="1066800">
                  <a:moveTo>
                    <a:pt x="0" y="1020851"/>
                  </a:moveTo>
                  <a:lnTo>
                    <a:pt x="0" y="45948"/>
                  </a:lnTo>
                  <a:lnTo>
                    <a:pt x="0" y="39852"/>
                  </a:lnTo>
                  <a:lnTo>
                    <a:pt x="1165" y="33985"/>
                  </a:lnTo>
                  <a:lnTo>
                    <a:pt x="28361" y="3492"/>
                  </a:lnTo>
                  <a:lnTo>
                    <a:pt x="39851" y="0"/>
                  </a:lnTo>
                  <a:lnTo>
                    <a:pt x="45943" y="0"/>
                  </a:lnTo>
                  <a:lnTo>
                    <a:pt x="66675" y="0"/>
                  </a:lnTo>
                  <a:lnTo>
                    <a:pt x="66675" y="1066800"/>
                  </a:lnTo>
                  <a:lnTo>
                    <a:pt x="45943" y="1066800"/>
                  </a:lnTo>
                  <a:lnTo>
                    <a:pt x="39851" y="1066800"/>
                  </a:lnTo>
                  <a:lnTo>
                    <a:pt x="5829" y="1044067"/>
                  </a:lnTo>
                  <a:lnTo>
                    <a:pt x="0" y="1026947"/>
                  </a:lnTo>
                  <a:lnTo>
                    <a:pt x="0" y="1020851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81012" y="1304937"/>
              <a:ext cx="5076825" cy="1076325"/>
            </a:xfrm>
            <a:custGeom>
              <a:avLst/>
              <a:gdLst/>
              <a:ahLst/>
              <a:cxnLst/>
              <a:rect l="l" t="t" r="r" b="b"/>
              <a:pathLst>
                <a:path w="5076825" h="1076325">
                  <a:moveTo>
                    <a:pt x="5076825" y="108648"/>
                  </a:moveTo>
                  <a:lnTo>
                    <a:pt x="5068557" y="67068"/>
                  </a:lnTo>
                  <a:lnTo>
                    <a:pt x="5045443" y="32334"/>
                  </a:lnTo>
                  <a:lnTo>
                    <a:pt x="5009756" y="8267"/>
                  </a:lnTo>
                  <a:lnTo>
                    <a:pt x="4968176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968176" y="9525"/>
                  </a:lnTo>
                  <a:lnTo>
                    <a:pt x="4977943" y="9994"/>
                  </a:lnTo>
                  <a:lnTo>
                    <a:pt x="5014950" y="21234"/>
                  </a:lnTo>
                  <a:lnTo>
                    <a:pt x="5044846" y="45796"/>
                  </a:lnTo>
                  <a:lnTo>
                    <a:pt x="5063058" y="79908"/>
                  </a:lnTo>
                  <a:lnTo>
                    <a:pt x="5067300" y="108648"/>
                  </a:lnTo>
                  <a:lnTo>
                    <a:pt x="5067300" y="967676"/>
                  </a:lnTo>
                  <a:lnTo>
                    <a:pt x="5059756" y="1005611"/>
                  </a:lnTo>
                  <a:lnTo>
                    <a:pt x="5038725" y="1037259"/>
                  </a:lnTo>
                  <a:lnTo>
                    <a:pt x="5038268" y="1037767"/>
                  </a:lnTo>
                  <a:lnTo>
                    <a:pt x="5006111" y="1059256"/>
                  </a:lnTo>
                  <a:lnTo>
                    <a:pt x="4968176" y="1066800"/>
                  </a:lnTo>
                  <a:lnTo>
                    <a:pt x="0" y="1066800"/>
                  </a:lnTo>
                  <a:lnTo>
                    <a:pt x="0" y="1076325"/>
                  </a:lnTo>
                  <a:lnTo>
                    <a:pt x="4968176" y="1076325"/>
                  </a:lnTo>
                  <a:lnTo>
                    <a:pt x="4978882" y="1075804"/>
                  </a:lnTo>
                  <a:lnTo>
                    <a:pt x="5019446" y="1063472"/>
                  </a:lnTo>
                  <a:lnTo>
                    <a:pt x="5045456" y="1043990"/>
                  </a:lnTo>
                  <a:lnTo>
                    <a:pt x="5052199" y="1036561"/>
                  </a:lnTo>
                  <a:lnTo>
                    <a:pt x="5072177" y="999159"/>
                  </a:lnTo>
                  <a:lnTo>
                    <a:pt x="5076825" y="967676"/>
                  </a:lnTo>
                  <a:lnTo>
                    <a:pt x="5076825" y="108648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504825" y="2533650"/>
            <a:ext cx="5153025" cy="1076325"/>
            <a:chOff x="504825" y="2533650"/>
            <a:chExt cx="5153025" cy="1076325"/>
          </a:xfrm>
        </p:grpSpPr>
        <p:sp>
          <p:nvSpPr>
            <p:cNvPr id="9" name="object 9" descr=""/>
            <p:cNvSpPr/>
            <p:nvPr/>
          </p:nvSpPr>
          <p:spPr>
            <a:xfrm>
              <a:off x="509587" y="2538412"/>
              <a:ext cx="66675" cy="1066800"/>
            </a:xfrm>
            <a:custGeom>
              <a:avLst/>
              <a:gdLst/>
              <a:ahLst/>
              <a:cxnLst/>
              <a:rect l="l" t="t" r="r" b="b"/>
              <a:pathLst>
                <a:path w="66675" h="1066800">
                  <a:moveTo>
                    <a:pt x="66675" y="0"/>
                  </a:moveTo>
                  <a:lnTo>
                    <a:pt x="39851" y="0"/>
                  </a:lnTo>
                  <a:lnTo>
                    <a:pt x="33987" y="1168"/>
                  </a:lnTo>
                  <a:lnTo>
                    <a:pt x="1165" y="33985"/>
                  </a:lnTo>
                  <a:lnTo>
                    <a:pt x="0" y="39839"/>
                  </a:lnTo>
                  <a:lnTo>
                    <a:pt x="0" y="1020851"/>
                  </a:lnTo>
                  <a:lnTo>
                    <a:pt x="0" y="1026947"/>
                  </a:lnTo>
                  <a:lnTo>
                    <a:pt x="22730" y="1060970"/>
                  </a:lnTo>
                  <a:lnTo>
                    <a:pt x="39851" y="1066800"/>
                  </a:lnTo>
                  <a:lnTo>
                    <a:pt x="66675" y="10668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587" y="2538412"/>
              <a:ext cx="66675" cy="1066800"/>
            </a:xfrm>
            <a:custGeom>
              <a:avLst/>
              <a:gdLst/>
              <a:ahLst/>
              <a:cxnLst/>
              <a:rect l="l" t="t" r="r" b="b"/>
              <a:pathLst>
                <a:path w="66675" h="1066800">
                  <a:moveTo>
                    <a:pt x="0" y="1020851"/>
                  </a:moveTo>
                  <a:lnTo>
                    <a:pt x="0" y="45948"/>
                  </a:lnTo>
                  <a:lnTo>
                    <a:pt x="0" y="39839"/>
                  </a:lnTo>
                  <a:lnTo>
                    <a:pt x="1165" y="33985"/>
                  </a:lnTo>
                  <a:lnTo>
                    <a:pt x="28361" y="3492"/>
                  </a:lnTo>
                  <a:lnTo>
                    <a:pt x="39851" y="0"/>
                  </a:lnTo>
                  <a:lnTo>
                    <a:pt x="45943" y="0"/>
                  </a:lnTo>
                  <a:lnTo>
                    <a:pt x="66675" y="0"/>
                  </a:lnTo>
                  <a:lnTo>
                    <a:pt x="66675" y="1066800"/>
                  </a:lnTo>
                  <a:lnTo>
                    <a:pt x="45943" y="1066800"/>
                  </a:lnTo>
                  <a:lnTo>
                    <a:pt x="39851" y="1066800"/>
                  </a:lnTo>
                  <a:lnTo>
                    <a:pt x="5829" y="1044067"/>
                  </a:lnTo>
                  <a:lnTo>
                    <a:pt x="3497" y="1038440"/>
                  </a:lnTo>
                  <a:lnTo>
                    <a:pt x="1165" y="1032814"/>
                  </a:lnTo>
                  <a:lnTo>
                    <a:pt x="0" y="1026947"/>
                  </a:lnTo>
                  <a:lnTo>
                    <a:pt x="0" y="1020851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81012" y="2533662"/>
              <a:ext cx="5076825" cy="1076325"/>
            </a:xfrm>
            <a:custGeom>
              <a:avLst/>
              <a:gdLst/>
              <a:ahLst/>
              <a:cxnLst/>
              <a:rect l="l" t="t" r="r" b="b"/>
              <a:pathLst>
                <a:path w="5076825" h="1076325">
                  <a:moveTo>
                    <a:pt x="5076825" y="108648"/>
                  </a:moveTo>
                  <a:lnTo>
                    <a:pt x="5068557" y="67068"/>
                  </a:lnTo>
                  <a:lnTo>
                    <a:pt x="5045443" y="32334"/>
                  </a:lnTo>
                  <a:lnTo>
                    <a:pt x="5009756" y="8267"/>
                  </a:lnTo>
                  <a:lnTo>
                    <a:pt x="4968176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968176" y="9525"/>
                  </a:lnTo>
                  <a:lnTo>
                    <a:pt x="4977943" y="9994"/>
                  </a:lnTo>
                  <a:lnTo>
                    <a:pt x="5014950" y="21234"/>
                  </a:lnTo>
                  <a:lnTo>
                    <a:pt x="5044846" y="45796"/>
                  </a:lnTo>
                  <a:lnTo>
                    <a:pt x="5063058" y="79908"/>
                  </a:lnTo>
                  <a:lnTo>
                    <a:pt x="5067300" y="108648"/>
                  </a:lnTo>
                  <a:lnTo>
                    <a:pt x="5067300" y="967676"/>
                  </a:lnTo>
                  <a:lnTo>
                    <a:pt x="5059756" y="1005611"/>
                  </a:lnTo>
                  <a:lnTo>
                    <a:pt x="5038725" y="1037259"/>
                  </a:lnTo>
                  <a:lnTo>
                    <a:pt x="5038268" y="1037767"/>
                  </a:lnTo>
                  <a:lnTo>
                    <a:pt x="5006111" y="1059256"/>
                  </a:lnTo>
                  <a:lnTo>
                    <a:pt x="4968176" y="1066800"/>
                  </a:lnTo>
                  <a:lnTo>
                    <a:pt x="0" y="1066800"/>
                  </a:lnTo>
                  <a:lnTo>
                    <a:pt x="0" y="1076325"/>
                  </a:lnTo>
                  <a:lnTo>
                    <a:pt x="4968176" y="1076325"/>
                  </a:lnTo>
                  <a:lnTo>
                    <a:pt x="4978882" y="1075804"/>
                  </a:lnTo>
                  <a:lnTo>
                    <a:pt x="5019446" y="1063472"/>
                  </a:lnTo>
                  <a:lnTo>
                    <a:pt x="5045456" y="1043990"/>
                  </a:lnTo>
                  <a:lnTo>
                    <a:pt x="5052199" y="1036561"/>
                  </a:lnTo>
                  <a:lnTo>
                    <a:pt x="5072177" y="999159"/>
                  </a:lnTo>
                  <a:lnTo>
                    <a:pt x="5076825" y="967676"/>
                  </a:lnTo>
                  <a:lnTo>
                    <a:pt x="5076825" y="108648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504825" y="3762375"/>
            <a:ext cx="5153025" cy="866775"/>
            <a:chOff x="504825" y="3762375"/>
            <a:chExt cx="5153025" cy="866775"/>
          </a:xfrm>
        </p:grpSpPr>
        <p:sp>
          <p:nvSpPr>
            <p:cNvPr id="13" name="object 13" descr=""/>
            <p:cNvSpPr/>
            <p:nvPr/>
          </p:nvSpPr>
          <p:spPr>
            <a:xfrm>
              <a:off x="509587" y="3767137"/>
              <a:ext cx="66675" cy="857250"/>
            </a:xfrm>
            <a:custGeom>
              <a:avLst/>
              <a:gdLst/>
              <a:ahLst/>
              <a:cxnLst/>
              <a:rect l="l" t="t" r="r" b="b"/>
              <a:pathLst>
                <a:path w="66675" h="857250">
                  <a:moveTo>
                    <a:pt x="66675" y="0"/>
                  </a:moveTo>
                  <a:lnTo>
                    <a:pt x="39851" y="0"/>
                  </a:lnTo>
                  <a:lnTo>
                    <a:pt x="33987" y="1168"/>
                  </a:lnTo>
                  <a:lnTo>
                    <a:pt x="1165" y="33985"/>
                  </a:lnTo>
                  <a:lnTo>
                    <a:pt x="0" y="39839"/>
                  </a:lnTo>
                  <a:lnTo>
                    <a:pt x="0" y="811306"/>
                  </a:lnTo>
                  <a:lnTo>
                    <a:pt x="0" y="817398"/>
                  </a:lnTo>
                  <a:lnTo>
                    <a:pt x="22730" y="851420"/>
                  </a:lnTo>
                  <a:lnTo>
                    <a:pt x="39851" y="857250"/>
                  </a:lnTo>
                  <a:lnTo>
                    <a:pt x="66675" y="85725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9587" y="3767137"/>
              <a:ext cx="66675" cy="857250"/>
            </a:xfrm>
            <a:custGeom>
              <a:avLst/>
              <a:gdLst/>
              <a:ahLst/>
              <a:cxnLst/>
              <a:rect l="l" t="t" r="r" b="b"/>
              <a:pathLst>
                <a:path w="66675" h="857250">
                  <a:moveTo>
                    <a:pt x="0" y="811306"/>
                  </a:moveTo>
                  <a:lnTo>
                    <a:pt x="0" y="45948"/>
                  </a:lnTo>
                  <a:lnTo>
                    <a:pt x="0" y="39839"/>
                  </a:lnTo>
                  <a:lnTo>
                    <a:pt x="1165" y="33985"/>
                  </a:lnTo>
                  <a:lnTo>
                    <a:pt x="28361" y="3492"/>
                  </a:lnTo>
                  <a:lnTo>
                    <a:pt x="39851" y="0"/>
                  </a:lnTo>
                  <a:lnTo>
                    <a:pt x="45943" y="0"/>
                  </a:lnTo>
                  <a:lnTo>
                    <a:pt x="66675" y="0"/>
                  </a:lnTo>
                  <a:lnTo>
                    <a:pt x="66675" y="857250"/>
                  </a:lnTo>
                  <a:lnTo>
                    <a:pt x="45943" y="857250"/>
                  </a:lnTo>
                  <a:lnTo>
                    <a:pt x="39851" y="857250"/>
                  </a:lnTo>
                  <a:lnTo>
                    <a:pt x="33987" y="856084"/>
                  </a:lnTo>
                  <a:lnTo>
                    <a:pt x="28361" y="853752"/>
                  </a:lnTo>
                  <a:lnTo>
                    <a:pt x="22730" y="851420"/>
                  </a:lnTo>
                  <a:lnTo>
                    <a:pt x="17764" y="848102"/>
                  </a:lnTo>
                  <a:lnTo>
                    <a:pt x="13454" y="843790"/>
                  </a:lnTo>
                  <a:lnTo>
                    <a:pt x="9147" y="839485"/>
                  </a:lnTo>
                  <a:lnTo>
                    <a:pt x="5829" y="834519"/>
                  </a:lnTo>
                  <a:lnTo>
                    <a:pt x="3497" y="828888"/>
                  </a:lnTo>
                  <a:lnTo>
                    <a:pt x="1165" y="823257"/>
                  </a:lnTo>
                  <a:lnTo>
                    <a:pt x="0" y="817398"/>
                  </a:lnTo>
                  <a:lnTo>
                    <a:pt x="0" y="811306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81012" y="3762387"/>
              <a:ext cx="5076825" cy="866775"/>
            </a:xfrm>
            <a:custGeom>
              <a:avLst/>
              <a:gdLst/>
              <a:ahLst/>
              <a:cxnLst/>
              <a:rect l="l" t="t" r="r" b="b"/>
              <a:pathLst>
                <a:path w="5076825" h="866775">
                  <a:moveTo>
                    <a:pt x="5076825" y="108648"/>
                  </a:moveTo>
                  <a:lnTo>
                    <a:pt x="5068557" y="67068"/>
                  </a:lnTo>
                  <a:lnTo>
                    <a:pt x="5045443" y="32334"/>
                  </a:lnTo>
                  <a:lnTo>
                    <a:pt x="5009756" y="8267"/>
                  </a:lnTo>
                  <a:lnTo>
                    <a:pt x="4968176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4968176" y="9525"/>
                  </a:lnTo>
                  <a:lnTo>
                    <a:pt x="4977943" y="9994"/>
                  </a:lnTo>
                  <a:lnTo>
                    <a:pt x="5014950" y="21234"/>
                  </a:lnTo>
                  <a:lnTo>
                    <a:pt x="5044846" y="45796"/>
                  </a:lnTo>
                  <a:lnTo>
                    <a:pt x="5063058" y="79908"/>
                  </a:lnTo>
                  <a:lnTo>
                    <a:pt x="5067300" y="108648"/>
                  </a:lnTo>
                  <a:lnTo>
                    <a:pt x="5067300" y="758113"/>
                  </a:lnTo>
                  <a:lnTo>
                    <a:pt x="5059756" y="796048"/>
                  </a:lnTo>
                  <a:lnTo>
                    <a:pt x="5038268" y="828205"/>
                  </a:lnTo>
                  <a:lnTo>
                    <a:pt x="5006111" y="849693"/>
                  </a:lnTo>
                  <a:lnTo>
                    <a:pt x="4968176" y="857250"/>
                  </a:lnTo>
                  <a:lnTo>
                    <a:pt x="0" y="857250"/>
                  </a:lnTo>
                  <a:lnTo>
                    <a:pt x="0" y="866775"/>
                  </a:lnTo>
                  <a:lnTo>
                    <a:pt x="4968176" y="866775"/>
                  </a:lnTo>
                  <a:lnTo>
                    <a:pt x="4978882" y="866254"/>
                  </a:lnTo>
                  <a:lnTo>
                    <a:pt x="5019446" y="853922"/>
                  </a:lnTo>
                  <a:lnTo>
                    <a:pt x="5045456" y="834440"/>
                  </a:lnTo>
                  <a:lnTo>
                    <a:pt x="5052199" y="827011"/>
                  </a:lnTo>
                  <a:lnTo>
                    <a:pt x="5072177" y="789609"/>
                  </a:lnTo>
                  <a:lnTo>
                    <a:pt x="5076825" y="758113"/>
                  </a:lnTo>
                  <a:lnTo>
                    <a:pt x="5076825" y="108648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81024" y="1291559"/>
            <a:ext cx="5038725" cy="316293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42875">
              <a:lnSpc>
                <a:spcPct val="100000"/>
              </a:lnSpc>
              <a:spcBef>
                <a:spcPts val="1180"/>
              </a:spcBef>
            </a:pPr>
            <a:r>
              <a:rPr dirty="0" sz="1700" spc="-70">
                <a:solidFill>
                  <a:srgbClr val="03131C"/>
                </a:solidFill>
                <a:latin typeface="Lucida Sans Unicode"/>
                <a:cs typeface="Lucida Sans Unicode"/>
              </a:rPr>
              <a:t>Education</a:t>
            </a:r>
            <a:r>
              <a:rPr dirty="0" sz="1700" spc="-90">
                <a:solidFill>
                  <a:srgbClr val="03131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75">
                <a:solidFill>
                  <a:srgbClr val="03131C"/>
                </a:solidFill>
                <a:latin typeface="Lucida Sans Unicode"/>
                <a:cs typeface="Lucida Sans Unicode"/>
              </a:rPr>
              <a:t>System</a:t>
            </a:r>
            <a:r>
              <a:rPr dirty="0" sz="1700" spc="-95">
                <a:solidFill>
                  <a:srgbClr val="03131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03131C"/>
                </a:solidFill>
                <a:latin typeface="Lucida Sans Unicode"/>
                <a:cs typeface="Lucida Sans Unicode"/>
              </a:rPr>
              <a:t>Limitations</a:t>
            </a:r>
            <a:endParaRPr sz="1700">
              <a:latin typeface="Lucida Sans Unicode"/>
              <a:cs typeface="Lucida Sans Unicode"/>
            </a:endParaRPr>
          </a:p>
          <a:p>
            <a:pPr marL="142875" marR="635635">
              <a:lnSpc>
                <a:spcPct val="114599"/>
              </a:lnSpc>
              <a:spcBef>
                <a:spcPts val="575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Traditional</a:t>
            </a:r>
            <a:r>
              <a:rPr dirty="0" sz="12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education</a:t>
            </a:r>
            <a:r>
              <a:rPr dirty="0" sz="12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often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emphasizes</a:t>
            </a:r>
            <a:r>
              <a:rPr dirty="0" sz="12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rote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learning</a:t>
            </a:r>
            <a:r>
              <a:rPr dirty="0" sz="12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over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critical thinking.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</a:pPr>
            <a:r>
              <a:rPr dirty="0" sz="1700" spc="-105">
                <a:solidFill>
                  <a:srgbClr val="03131C"/>
                </a:solidFill>
                <a:latin typeface="Lucida Sans Unicode"/>
                <a:cs typeface="Lucida Sans Unicode"/>
              </a:rPr>
              <a:t>Technology</a:t>
            </a:r>
            <a:r>
              <a:rPr dirty="0" sz="1700" spc="-55">
                <a:solidFill>
                  <a:srgbClr val="03131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03131C"/>
                </a:solidFill>
                <a:latin typeface="Lucida Sans Unicode"/>
                <a:cs typeface="Lucida Sans Unicode"/>
              </a:rPr>
              <a:t>Overreliance</a:t>
            </a:r>
            <a:endParaRPr sz="1700">
              <a:latin typeface="Lucida Sans Unicode"/>
              <a:cs typeface="Lucida Sans Unicode"/>
            </a:endParaRPr>
          </a:p>
          <a:p>
            <a:pPr marL="142875" marR="359410">
              <a:lnSpc>
                <a:spcPct val="114599"/>
              </a:lnSpc>
              <a:spcBef>
                <a:spcPts val="575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Excessive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65">
                <a:solidFill>
                  <a:srgbClr val="03131C"/>
                </a:solidFill>
                <a:latin typeface="Times New Roman"/>
                <a:cs typeface="Times New Roman"/>
              </a:rPr>
              <a:t>use</a:t>
            </a:r>
            <a:r>
              <a:rPr dirty="0" sz="12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of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technology</a:t>
            </a:r>
            <a:r>
              <a:rPr dirty="0" sz="12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can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diminish</a:t>
            </a:r>
            <a:r>
              <a:rPr dirty="0" sz="12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hands-on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skills</a:t>
            </a:r>
            <a:r>
              <a:rPr dirty="0" sz="12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critical thinking.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</a:pPr>
            <a:r>
              <a:rPr dirty="0" sz="1700" spc="-85">
                <a:solidFill>
                  <a:srgbClr val="03131C"/>
                </a:solidFill>
                <a:latin typeface="Lucida Sans Unicode"/>
                <a:cs typeface="Lucida Sans Unicode"/>
              </a:rPr>
              <a:t>Curriculum</a:t>
            </a:r>
            <a:r>
              <a:rPr dirty="0" sz="1700" spc="-75">
                <a:solidFill>
                  <a:srgbClr val="03131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0">
                <a:solidFill>
                  <a:srgbClr val="03131C"/>
                </a:solidFill>
                <a:latin typeface="Lucida Sans Unicode"/>
                <a:cs typeface="Lucida Sans Unicode"/>
              </a:rPr>
              <a:t>Misalignment</a:t>
            </a:r>
            <a:endParaRPr sz="1700">
              <a:latin typeface="Lucida Sans Unicode"/>
              <a:cs typeface="Lucida Sans Unicode"/>
            </a:endParaRPr>
          </a:p>
          <a:p>
            <a:pPr marL="142875">
              <a:lnSpc>
                <a:spcPct val="100000"/>
              </a:lnSpc>
              <a:spcBef>
                <a:spcPts val="785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School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curricula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often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do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not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meet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modern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job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market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needs.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97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50" spc="-200">
                <a:latin typeface="Verdana"/>
                <a:cs typeface="Verdana"/>
              </a:rPr>
              <a:t>Essential</a:t>
            </a:r>
            <a:r>
              <a:rPr dirty="0" sz="3050" spc="-310">
                <a:latin typeface="Verdana"/>
                <a:cs typeface="Verdana"/>
              </a:rPr>
              <a:t> </a:t>
            </a:r>
            <a:r>
              <a:rPr dirty="0" sz="3050" spc="-155">
                <a:latin typeface="Verdana"/>
                <a:cs typeface="Verdana"/>
              </a:rPr>
              <a:t>Skills</a:t>
            </a:r>
            <a:r>
              <a:rPr dirty="0" sz="3050" spc="-310">
                <a:latin typeface="Verdana"/>
                <a:cs typeface="Verdana"/>
              </a:rPr>
              <a:t> </a:t>
            </a:r>
            <a:r>
              <a:rPr dirty="0" sz="3050" spc="-190">
                <a:latin typeface="Verdana"/>
                <a:cs typeface="Verdana"/>
              </a:rPr>
              <a:t>Deficiency</a:t>
            </a:r>
            <a:endParaRPr sz="305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455662" y="1712587"/>
            <a:ext cx="1192530" cy="1192530"/>
            <a:chOff x="3455662" y="1712587"/>
            <a:chExt cx="1192530" cy="1192530"/>
          </a:xfrm>
        </p:grpSpPr>
        <p:sp>
          <p:nvSpPr>
            <p:cNvPr id="4" name="object 4" descr=""/>
            <p:cNvSpPr/>
            <p:nvPr/>
          </p:nvSpPr>
          <p:spPr>
            <a:xfrm>
              <a:off x="3459736" y="1716661"/>
              <a:ext cx="1184275" cy="1184275"/>
            </a:xfrm>
            <a:custGeom>
              <a:avLst/>
              <a:gdLst/>
              <a:ahLst/>
              <a:cxnLst/>
              <a:rect l="l" t="t" r="r" b="b"/>
              <a:pathLst>
                <a:path w="1184275" h="1184275">
                  <a:moveTo>
                    <a:pt x="583017" y="0"/>
                  </a:moveTo>
                  <a:lnTo>
                    <a:pt x="539804" y="2154"/>
                  </a:lnTo>
                  <a:lnTo>
                    <a:pt x="496922" y="7464"/>
                  </a:lnTo>
                  <a:lnTo>
                    <a:pt x="454481" y="15912"/>
                  </a:lnTo>
                  <a:lnTo>
                    <a:pt x="412833" y="27427"/>
                  </a:lnTo>
                  <a:lnTo>
                    <a:pt x="372084" y="41974"/>
                  </a:lnTo>
                  <a:lnTo>
                    <a:pt x="332564" y="59448"/>
                  </a:lnTo>
                  <a:lnTo>
                    <a:pt x="294375" y="79793"/>
                  </a:lnTo>
                  <a:lnTo>
                    <a:pt x="257832" y="102844"/>
                  </a:lnTo>
                  <a:lnTo>
                    <a:pt x="223020" y="128545"/>
                  </a:lnTo>
                  <a:lnTo>
                    <a:pt x="190230" y="156681"/>
                  </a:lnTo>
                  <a:lnTo>
                    <a:pt x="156681" y="190230"/>
                  </a:lnTo>
                  <a:lnTo>
                    <a:pt x="128545" y="223020"/>
                  </a:lnTo>
                  <a:lnTo>
                    <a:pt x="102844" y="257827"/>
                  </a:lnTo>
                  <a:lnTo>
                    <a:pt x="79793" y="294374"/>
                  </a:lnTo>
                  <a:lnTo>
                    <a:pt x="59448" y="332564"/>
                  </a:lnTo>
                  <a:lnTo>
                    <a:pt x="41974" y="372084"/>
                  </a:lnTo>
                  <a:lnTo>
                    <a:pt x="27427" y="412833"/>
                  </a:lnTo>
                  <a:lnTo>
                    <a:pt x="15912" y="454481"/>
                  </a:lnTo>
                  <a:lnTo>
                    <a:pt x="7466" y="496922"/>
                  </a:lnTo>
                  <a:lnTo>
                    <a:pt x="2159" y="539804"/>
                  </a:lnTo>
                  <a:lnTo>
                    <a:pt x="0" y="583017"/>
                  </a:lnTo>
                  <a:lnTo>
                    <a:pt x="105" y="604625"/>
                  </a:lnTo>
                  <a:lnTo>
                    <a:pt x="2689" y="647786"/>
                  </a:lnTo>
                  <a:lnTo>
                    <a:pt x="8434" y="690647"/>
                  </a:lnTo>
                  <a:lnTo>
                    <a:pt x="17294" y="732965"/>
                  </a:lnTo>
                  <a:lnTo>
                    <a:pt x="29237" y="774521"/>
                  </a:lnTo>
                  <a:lnTo>
                    <a:pt x="44180" y="815095"/>
                  </a:lnTo>
                  <a:lnTo>
                    <a:pt x="62058" y="854470"/>
                  </a:lnTo>
                  <a:lnTo>
                    <a:pt x="82775" y="892426"/>
                  </a:lnTo>
                  <a:lnTo>
                    <a:pt x="106197" y="928764"/>
                  </a:lnTo>
                  <a:lnTo>
                    <a:pt x="132229" y="963292"/>
                  </a:lnTo>
                  <a:lnTo>
                    <a:pt x="160718" y="995828"/>
                  </a:lnTo>
                  <a:lnTo>
                    <a:pt x="191513" y="1026182"/>
                  </a:lnTo>
                  <a:lnTo>
                    <a:pt x="224441" y="1054203"/>
                  </a:lnTo>
                  <a:lnTo>
                    <a:pt x="259331" y="1079738"/>
                  </a:lnTo>
                  <a:lnTo>
                    <a:pt x="295994" y="1102655"/>
                  </a:lnTo>
                  <a:lnTo>
                    <a:pt x="334248" y="1122829"/>
                  </a:lnTo>
                  <a:lnTo>
                    <a:pt x="373863" y="1140144"/>
                  </a:lnTo>
                  <a:lnTo>
                    <a:pt x="414639" y="1154516"/>
                  </a:lnTo>
                  <a:lnTo>
                    <a:pt x="456368" y="1165868"/>
                  </a:lnTo>
                  <a:lnTo>
                    <a:pt x="498802" y="1174124"/>
                  </a:lnTo>
                  <a:lnTo>
                    <a:pt x="541739" y="1179266"/>
                  </a:lnTo>
                  <a:lnTo>
                    <a:pt x="584933" y="1181236"/>
                  </a:lnTo>
                  <a:lnTo>
                    <a:pt x="1184196" y="1184196"/>
                  </a:lnTo>
                  <a:lnTo>
                    <a:pt x="1181236" y="584933"/>
                  </a:lnTo>
                  <a:lnTo>
                    <a:pt x="1179266" y="541739"/>
                  </a:lnTo>
                  <a:lnTo>
                    <a:pt x="1174124" y="498802"/>
                  </a:lnTo>
                  <a:lnTo>
                    <a:pt x="1165868" y="456368"/>
                  </a:lnTo>
                  <a:lnTo>
                    <a:pt x="1154516" y="414639"/>
                  </a:lnTo>
                  <a:lnTo>
                    <a:pt x="1140144" y="373863"/>
                  </a:lnTo>
                  <a:lnTo>
                    <a:pt x="1122829" y="334248"/>
                  </a:lnTo>
                  <a:lnTo>
                    <a:pt x="1102655" y="295994"/>
                  </a:lnTo>
                  <a:lnTo>
                    <a:pt x="1079738" y="259331"/>
                  </a:lnTo>
                  <a:lnTo>
                    <a:pt x="1054203" y="224441"/>
                  </a:lnTo>
                  <a:lnTo>
                    <a:pt x="1026182" y="191513"/>
                  </a:lnTo>
                  <a:lnTo>
                    <a:pt x="995828" y="160718"/>
                  </a:lnTo>
                  <a:lnTo>
                    <a:pt x="963292" y="132229"/>
                  </a:lnTo>
                  <a:lnTo>
                    <a:pt x="928764" y="106196"/>
                  </a:lnTo>
                  <a:lnTo>
                    <a:pt x="892426" y="82763"/>
                  </a:lnTo>
                  <a:lnTo>
                    <a:pt x="854470" y="62057"/>
                  </a:lnTo>
                  <a:lnTo>
                    <a:pt x="815095" y="44180"/>
                  </a:lnTo>
                  <a:lnTo>
                    <a:pt x="774521" y="29237"/>
                  </a:lnTo>
                  <a:lnTo>
                    <a:pt x="732965" y="17294"/>
                  </a:lnTo>
                  <a:lnTo>
                    <a:pt x="690647" y="8434"/>
                  </a:lnTo>
                  <a:lnTo>
                    <a:pt x="647786" y="2689"/>
                  </a:lnTo>
                  <a:lnTo>
                    <a:pt x="604625" y="105"/>
                  </a:lnTo>
                  <a:lnTo>
                    <a:pt x="583017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459736" y="1716661"/>
              <a:ext cx="1184275" cy="1184275"/>
            </a:xfrm>
            <a:custGeom>
              <a:avLst/>
              <a:gdLst/>
              <a:ahLst/>
              <a:cxnLst/>
              <a:rect l="l" t="t" r="r" b="b"/>
              <a:pathLst>
                <a:path w="1184275" h="1184275">
                  <a:moveTo>
                    <a:pt x="584933" y="1181236"/>
                  </a:moveTo>
                  <a:lnTo>
                    <a:pt x="541739" y="1179266"/>
                  </a:lnTo>
                  <a:lnTo>
                    <a:pt x="498802" y="1174124"/>
                  </a:lnTo>
                  <a:lnTo>
                    <a:pt x="456368" y="1165863"/>
                  </a:lnTo>
                  <a:lnTo>
                    <a:pt x="414639" y="1154516"/>
                  </a:lnTo>
                  <a:lnTo>
                    <a:pt x="373863" y="1140144"/>
                  </a:lnTo>
                  <a:lnTo>
                    <a:pt x="334248" y="1122829"/>
                  </a:lnTo>
                  <a:lnTo>
                    <a:pt x="295994" y="1102655"/>
                  </a:lnTo>
                  <a:lnTo>
                    <a:pt x="259331" y="1079738"/>
                  </a:lnTo>
                  <a:lnTo>
                    <a:pt x="224441" y="1054203"/>
                  </a:lnTo>
                  <a:lnTo>
                    <a:pt x="191513" y="1026182"/>
                  </a:lnTo>
                  <a:lnTo>
                    <a:pt x="160718" y="995828"/>
                  </a:lnTo>
                  <a:lnTo>
                    <a:pt x="132229" y="963292"/>
                  </a:lnTo>
                  <a:lnTo>
                    <a:pt x="106197" y="928764"/>
                  </a:lnTo>
                  <a:lnTo>
                    <a:pt x="82775" y="892426"/>
                  </a:lnTo>
                  <a:lnTo>
                    <a:pt x="62058" y="854470"/>
                  </a:lnTo>
                  <a:lnTo>
                    <a:pt x="44180" y="815095"/>
                  </a:lnTo>
                  <a:lnTo>
                    <a:pt x="29237" y="774521"/>
                  </a:lnTo>
                  <a:lnTo>
                    <a:pt x="17294" y="732965"/>
                  </a:lnTo>
                  <a:lnTo>
                    <a:pt x="8434" y="690647"/>
                  </a:lnTo>
                  <a:lnTo>
                    <a:pt x="2689" y="647786"/>
                  </a:lnTo>
                  <a:lnTo>
                    <a:pt x="105" y="604625"/>
                  </a:lnTo>
                  <a:lnTo>
                    <a:pt x="0" y="583017"/>
                  </a:lnTo>
                  <a:lnTo>
                    <a:pt x="683" y="561388"/>
                  </a:lnTo>
                  <a:lnTo>
                    <a:pt x="4419" y="518315"/>
                  </a:lnTo>
                  <a:lnTo>
                    <a:pt x="11300" y="475624"/>
                  </a:lnTo>
                  <a:lnTo>
                    <a:pt x="21288" y="433551"/>
                  </a:lnTo>
                  <a:lnTo>
                    <a:pt x="34325" y="392325"/>
                  </a:lnTo>
                  <a:lnTo>
                    <a:pt x="50347" y="352165"/>
                  </a:lnTo>
                  <a:lnTo>
                    <a:pt x="69275" y="313280"/>
                  </a:lnTo>
                  <a:lnTo>
                    <a:pt x="90983" y="275888"/>
                  </a:lnTo>
                  <a:lnTo>
                    <a:pt x="115376" y="240192"/>
                  </a:lnTo>
                  <a:lnTo>
                    <a:pt x="142313" y="206367"/>
                  </a:lnTo>
                  <a:lnTo>
                    <a:pt x="171650" y="174609"/>
                  </a:lnTo>
                  <a:lnTo>
                    <a:pt x="172641" y="173618"/>
                  </a:lnTo>
                  <a:lnTo>
                    <a:pt x="173618" y="172641"/>
                  </a:lnTo>
                  <a:lnTo>
                    <a:pt x="206367" y="142313"/>
                  </a:lnTo>
                  <a:lnTo>
                    <a:pt x="240192" y="115376"/>
                  </a:lnTo>
                  <a:lnTo>
                    <a:pt x="275893" y="90983"/>
                  </a:lnTo>
                  <a:lnTo>
                    <a:pt x="313280" y="69275"/>
                  </a:lnTo>
                  <a:lnTo>
                    <a:pt x="352165" y="50347"/>
                  </a:lnTo>
                  <a:lnTo>
                    <a:pt x="392325" y="34325"/>
                  </a:lnTo>
                  <a:lnTo>
                    <a:pt x="433551" y="21288"/>
                  </a:lnTo>
                  <a:lnTo>
                    <a:pt x="475624" y="11300"/>
                  </a:lnTo>
                  <a:lnTo>
                    <a:pt x="518315" y="4415"/>
                  </a:lnTo>
                  <a:lnTo>
                    <a:pt x="561388" y="683"/>
                  </a:lnTo>
                  <a:lnTo>
                    <a:pt x="583017" y="0"/>
                  </a:lnTo>
                  <a:lnTo>
                    <a:pt x="604625" y="105"/>
                  </a:lnTo>
                  <a:lnTo>
                    <a:pt x="647786" y="2689"/>
                  </a:lnTo>
                  <a:lnTo>
                    <a:pt x="690647" y="8434"/>
                  </a:lnTo>
                  <a:lnTo>
                    <a:pt x="732965" y="17294"/>
                  </a:lnTo>
                  <a:lnTo>
                    <a:pt x="774521" y="29237"/>
                  </a:lnTo>
                  <a:lnTo>
                    <a:pt x="815095" y="44180"/>
                  </a:lnTo>
                  <a:lnTo>
                    <a:pt x="854470" y="62057"/>
                  </a:lnTo>
                  <a:lnTo>
                    <a:pt x="892426" y="82763"/>
                  </a:lnTo>
                  <a:lnTo>
                    <a:pt x="928764" y="106196"/>
                  </a:lnTo>
                  <a:lnTo>
                    <a:pt x="963292" y="132229"/>
                  </a:lnTo>
                  <a:lnTo>
                    <a:pt x="995828" y="160718"/>
                  </a:lnTo>
                  <a:lnTo>
                    <a:pt x="1026182" y="191513"/>
                  </a:lnTo>
                  <a:lnTo>
                    <a:pt x="1054203" y="224441"/>
                  </a:lnTo>
                  <a:lnTo>
                    <a:pt x="1079738" y="259331"/>
                  </a:lnTo>
                  <a:lnTo>
                    <a:pt x="1102655" y="295994"/>
                  </a:lnTo>
                  <a:lnTo>
                    <a:pt x="1122829" y="334248"/>
                  </a:lnTo>
                  <a:lnTo>
                    <a:pt x="1140144" y="373863"/>
                  </a:lnTo>
                  <a:lnTo>
                    <a:pt x="1154516" y="414639"/>
                  </a:lnTo>
                  <a:lnTo>
                    <a:pt x="1165868" y="456368"/>
                  </a:lnTo>
                  <a:lnTo>
                    <a:pt x="1174124" y="498802"/>
                  </a:lnTo>
                  <a:lnTo>
                    <a:pt x="1179266" y="541739"/>
                  </a:lnTo>
                  <a:lnTo>
                    <a:pt x="1181236" y="584933"/>
                  </a:lnTo>
                  <a:lnTo>
                    <a:pt x="1184196" y="1184196"/>
                  </a:lnTo>
                  <a:lnTo>
                    <a:pt x="584933" y="1181236"/>
                  </a:lnTo>
                  <a:close/>
                </a:path>
              </a:pathLst>
            </a:custGeom>
            <a:ln w="8148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072483" y="2292705"/>
            <a:ext cx="12192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704806" y="1712587"/>
            <a:ext cx="1192530" cy="1192530"/>
            <a:chOff x="4704806" y="1712587"/>
            <a:chExt cx="1192530" cy="1192530"/>
          </a:xfrm>
        </p:grpSpPr>
        <p:sp>
          <p:nvSpPr>
            <p:cNvPr id="8" name="object 8" descr=""/>
            <p:cNvSpPr/>
            <p:nvPr/>
          </p:nvSpPr>
          <p:spPr>
            <a:xfrm>
              <a:off x="4708880" y="1716661"/>
              <a:ext cx="1184275" cy="1184275"/>
            </a:xfrm>
            <a:custGeom>
              <a:avLst/>
              <a:gdLst/>
              <a:ahLst/>
              <a:cxnLst/>
              <a:rect l="l" t="t" r="r" b="b"/>
              <a:pathLst>
                <a:path w="1184275" h="1184275">
                  <a:moveTo>
                    <a:pt x="601171" y="0"/>
                  </a:moveTo>
                  <a:lnTo>
                    <a:pt x="557971" y="1000"/>
                  </a:lnTo>
                  <a:lnTo>
                    <a:pt x="514906" y="5173"/>
                  </a:lnTo>
                  <a:lnTo>
                    <a:pt x="472315" y="12474"/>
                  </a:lnTo>
                  <a:lnTo>
                    <a:pt x="430318" y="22890"/>
                  </a:lnTo>
                  <a:lnTo>
                    <a:pt x="389251" y="36334"/>
                  </a:lnTo>
                  <a:lnTo>
                    <a:pt x="349225" y="52764"/>
                  </a:lnTo>
                  <a:lnTo>
                    <a:pt x="310567" y="72057"/>
                  </a:lnTo>
                  <a:lnTo>
                    <a:pt x="273367" y="94155"/>
                  </a:lnTo>
                  <a:lnTo>
                    <a:pt x="237929" y="118887"/>
                  </a:lnTo>
                  <a:lnTo>
                    <a:pt x="204358" y="146186"/>
                  </a:lnTo>
                  <a:lnTo>
                    <a:pt x="172917" y="175827"/>
                  </a:lnTo>
                  <a:lnTo>
                    <a:pt x="143685" y="207731"/>
                  </a:lnTo>
                  <a:lnTo>
                    <a:pt x="116901" y="241640"/>
                  </a:lnTo>
                  <a:lnTo>
                    <a:pt x="92643" y="277464"/>
                  </a:lnTo>
                  <a:lnTo>
                    <a:pt x="71097" y="314922"/>
                  </a:lnTo>
                  <a:lnTo>
                    <a:pt x="52328" y="353910"/>
                  </a:lnTo>
                  <a:lnTo>
                    <a:pt x="36484" y="394106"/>
                  </a:lnTo>
                  <a:lnTo>
                    <a:pt x="23611" y="435415"/>
                  </a:lnTo>
                  <a:lnTo>
                    <a:pt x="13806" y="477497"/>
                  </a:lnTo>
                  <a:lnTo>
                    <a:pt x="7098" y="520238"/>
                  </a:lnTo>
                  <a:lnTo>
                    <a:pt x="3541" y="563305"/>
                  </a:lnTo>
                  <a:lnTo>
                    <a:pt x="0" y="1184196"/>
                  </a:lnTo>
                  <a:lnTo>
                    <a:pt x="599249" y="1181236"/>
                  </a:lnTo>
                  <a:lnTo>
                    <a:pt x="642448" y="1179266"/>
                  </a:lnTo>
                  <a:lnTo>
                    <a:pt x="685380" y="1174124"/>
                  </a:lnTo>
                  <a:lnTo>
                    <a:pt x="727824" y="1165863"/>
                  </a:lnTo>
                  <a:lnTo>
                    <a:pt x="769543" y="1154516"/>
                  </a:lnTo>
                  <a:lnTo>
                    <a:pt x="810326" y="1140144"/>
                  </a:lnTo>
                  <a:lnTo>
                    <a:pt x="849947" y="1122829"/>
                  </a:lnTo>
                  <a:lnTo>
                    <a:pt x="888191" y="1102655"/>
                  </a:lnTo>
                  <a:lnTo>
                    <a:pt x="924864" y="1079738"/>
                  </a:lnTo>
                  <a:lnTo>
                    <a:pt x="959754" y="1054203"/>
                  </a:lnTo>
                  <a:lnTo>
                    <a:pt x="992682" y="1026182"/>
                  </a:lnTo>
                  <a:lnTo>
                    <a:pt x="1023475" y="995828"/>
                  </a:lnTo>
                  <a:lnTo>
                    <a:pt x="1051953" y="963292"/>
                  </a:lnTo>
                  <a:lnTo>
                    <a:pt x="1077987" y="928764"/>
                  </a:lnTo>
                  <a:lnTo>
                    <a:pt x="1101420" y="892426"/>
                  </a:lnTo>
                  <a:lnTo>
                    <a:pt x="1122130" y="854470"/>
                  </a:lnTo>
                  <a:lnTo>
                    <a:pt x="1140002" y="815095"/>
                  </a:lnTo>
                  <a:lnTo>
                    <a:pt x="1154950" y="774521"/>
                  </a:lnTo>
                  <a:lnTo>
                    <a:pt x="1166888" y="732965"/>
                  </a:lnTo>
                  <a:lnTo>
                    <a:pt x="1175748" y="690647"/>
                  </a:lnTo>
                  <a:lnTo>
                    <a:pt x="1181493" y="647786"/>
                  </a:lnTo>
                  <a:lnTo>
                    <a:pt x="1184082" y="604625"/>
                  </a:lnTo>
                  <a:lnTo>
                    <a:pt x="1184188" y="583017"/>
                  </a:lnTo>
                  <a:lnTo>
                    <a:pt x="1183500" y="561388"/>
                  </a:lnTo>
                  <a:lnTo>
                    <a:pt x="1179768" y="518315"/>
                  </a:lnTo>
                  <a:lnTo>
                    <a:pt x="1172883" y="475624"/>
                  </a:lnTo>
                  <a:lnTo>
                    <a:pt x="1162899" y="433551"/>
                  </a:lnTo>
                  <a:lnTo>
                    <a:pt x="1149858" y="392325"/>
                  </a:lnTo>
                  <a:lnTo>
                    <a:pt x="1133836" y="352165"/>
                  </a:lnTo>
                  <a:lnTo>
                    <a:pt x="1114920" y="313280"/>
                  </a:lnTo>
                  <a:lnTo>
                    <a:pt x="1093212" y="275888"/>
                  </a:lnTo>
                  <a:lnTo>
                    <a:pt x="1068819" y="240192"/>
                  </a:lnTo>
                  <a:lnTo>
                    <a:pt x="1041881" y="206367"/>
                  </a:lnTo>
                  <a:lnTo>
                    <a:pt x="1012532" y="174609"/>
                  </a:lnTo>
                  <a:lnTo>
                    <a:pt x="977823" y="142313"/>
                  </a:lnTo>
                  <a:lnTo>
                    <a:pt x="944003" y="115376"/>
                  </a:lnTo>
                  <a:lnTo>
                    <a:pt x="908300" y="90983"/>
                  </a:lnTo>
                  <a:lnTo>
                    <a:pt x="870902" y="69275"/>
                  </a:lnTo>
                  <a:lnTo>
                    <a:pt x="832023" y="50347"/>
                  </a:lnTo>
                  <a:lnTo>
                    <a:pt x="791857" y="34325"/>
                  </a:lnTo>
                  <a:lnTo>
                    <a:pt x="750636" y="21288"/>
                  </a:lnTo>
                  <a:lnTo>
                    <a:pt x="708558" y="11300"/>
                  </a:lnTo>
                  <a:lnTo>
                    <a:pt x="665876" y="4415"/>
                  </a:lnTo>
                  <a:lnTo>
                    <a:pt x="622795" y="683"/>
                  </a:lnTo>
                  <a:lnTo>
                    <a:pt x="601171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08880" y="1716661"/>
              <a:ext cx="1184275" cy="1184275"/>
            </a:xfrm>
            <a:custGeom>
              <a:avLst/>
              <a:gdLst/>
              <a:ahLst/>
              <a:cxnLst/>
              <a:rect l="l" t="t" r="r" b="b"/>
              <a:pathLst>
                <a:path w="1184275" h="1184275">
                  <a:moveTo>
                    <a:pt x="2946" y="584933"/>
                  </a:moveTo>
                  <a:lnTo>
                    <a:pt x="4926" y="541739"/>
                  </a:lnTo>
                  <a:lnTo>
                    <a:pt x="10058" y="498802"/>
                  </a:lnTo>
                  <a:lnTo>
                    <a:pt x="18324" y="456368"/>
                  </a:lnTo>
                  <a:lnTo>
                    <a:pt x="29667" y="414639"/>
                  </a:lnTo>
                  <a:lnTo>
                    <a:pt x="44038" y="373863"/>
                  </a:lnTo>
                  <a:lnTo>
                    <a:pt x="61353" y="334248"/>
                  </a:lnTo>
                  <a:lnTo>
                    <a:pt x="81527" y="295994"/>
                  </a:lnTo>
                  <a:lnTo>
                    <a:pt x="104444" y="259331"/>
                  </a:lnTo>
                  <a:lnTo>
                    <a:pt x="129981" y="224441"/>
                  </a:lnTo>
                  <a:lnTo>
                    <a:pt x="158013" y="191513"/>
                  </a:lnTo>
                  <a:lnTo>
                    <a:pt x="188366" y="160718"/>
                  </a:lnTo>
                  <a:lnTo>
                    <a:pt x="220891" y="132229"/>
                  </a:lnTo>
                  <a:lnTo>
                    <a:pt x="255420" y="106196"/>
                  </a:lnTo>
                  <a:lnTo>
                    <a:pt x="291769" y="82763"/>
                  </a:lnTo>
                  <a:lnTo>
                    <a:pt x="329718" y="62057"/>
                  </a:lnTo>
                  <a:lnTo>
                    <a:pt x="369087" y="44180"/>
                  </a:lnTo>
                  <a:lnTo>
                    <a:pt x="409662" y="29237"/>
                  </a:lnTo>
                  <a:lnTo>
                    <a:pt x="451218" y="17294"/>
                  </a:lnTo>
                  <a:lnTo>
                    <a:pt x="493545" y="8434"/>
                  </a:lnTo>
                  <a:lnTo>
                    <a:pt x="536397" y="2689"/>
                  </a:lnTo>
                  <a:lnTo>
                    <a:pt x="579562" y="105"/>
                  </a:lnTo>
                  <a:lnTo>
                    <a:pt x="601171" y="0"/>
                  </a:lnTo>
                  <a:lnTo>
                    <a:pt x="622795" y="683"/>
                  </a:lnTo>
                  <a:lnTo>
                    <a:pt x="665876" y="4415"/>
                  </a:lnTo>
                  <a:lnTo>
                    <a:pt x="708558" y="11300"/>
                  </a:lnTo>
                  <a:lnTo>
                    <a:pt x="750636" y="21288"/>
                  </a:lnTo>
                  <a:lnTo>
                    <a:pt x="791857" y="34325"/>
                  </a:lnTo>
                  <a:lnTo>
                    <a:pt x="832023" y="50347"/>
                  </a:lnTo>
                  <a:lnTo>
                    <a:pt x="870902" y="69275"/>
                  </a:lnTo>
                  <a:lnTo>
                    <a:pt x="908300" y="90983"/>
                  </a:lnTo>
                  <a:lnTo>
                    <a:pt x="944003" y="115376"/>
                  </a:lnTo>
                  <a:lnTo>
                    <a:pt x="977823" y="142313"/>
                  </a:lnTo>
                  <a:lnTo>
                    <a:pt x="1009586" y="171650"/>
                  </a:lnTo>
                  <a:lnTo>
                    <a:pt x="1010564" y="172641"/>
                  </a:lnTo>
                  <a:lnTo>
                    <a:pt x="1011555" y="173618"/>
                  </a:lnTo>
                  <a:lnTo>
                    <a:pt x="1041881" y="206367"/>
                  </a:lnTo>
                  <a:lnTo>
                    <a:pt x="1068819" y="240192"/>
                  </a:lnTo>
                  <a:lnTo>
                    <a:pt x="1093212" y="275888"/>
                  </a:lnTo>
                  <a:lnTo>
                    <a:pt x="1114920" y="313280"/>
                  </a:lnTo>
                  <a:lnTo>
                    <a:pt x="1133836" y="352165"/>
                  </a:lnTo>
                  <a:lnTo>
                    <a:pt x="1149858" y="392325"/>
                  </a:lnTo>
                  <a:lnTo>
                    <a:pt x="1162899" y="433551"/>
                  </a:lnTo>
                  <a:lnTo>
                    <a:pt x="1172883" y="475624"/>
                  </a:lnTo>
                  <a:lnTo>
                    <a:pt x="1179768" y="518315"/>
                  </a:lnTo>
                  <a:lnTo>
                    <a:pt x="1183500" y="561388"/>
                  </a:lnTo>
                  <a:lnTo>
                    <a:pt x="1184188" y="583017"/>
                  </a:lnTo>
                  <a:lnTo>
                    <a:pt x="1184082" y="604625"/>
                  </a:lnTo>
                  <a:lnTo>
                    <a:pt x="1181493" y="647786"/>
                  </a:lnTo>
                  <a:lnTo>
                    <a:pt x="1175748" y="690647"/>
                  </a:lnTo>
                  <a:lnTo>
                    <a:pt x="1166888" y="732965"/>
                  </a:lnTo>
                  <a:lnTo>
                    <a:pt x="1154950" y="774521"/>
                  </a:lnTo>
                  <a:lnTo>
                    <a:pt x="1140002" y="815095"/>
                  </a:lnTo>
                  <a:lnTo>
                    <a:pt x="1122130" y="854470"/>
                  </a:lnTo>
                  <a:lnTo>
                    <a:pt x="1101420" y="892426"/>
                  </a:lnTo>
                  <a:lnTo>
                    <a:pt x="1077987" y="928764"/>
                  </a:lnTo>
                  <a:lnTo>
                    <a:pt x="1051953" y="963292"/>
                  </a:lnTo>
                  <a:lnTo>
                    <a:pt x="1023475" y="995828"/>
                  </a:lnTo>
                  <a:lnTo>
                    <a:pt x="992682" y="1026182"/>
                  </a:lnTo>
                  <a:lnTo>
                    <a:pt x="959754" y="1054203"/>
                  </a:lnTo>
                  <a:lnTo>
                    <a:pt x="924864" y="1079738"/>
                  </a:lnTo>
                  <a:lnTo>
                    <a:pt x="888191" y="1102655"/>
                  </a:lnTo>
                  <a:lnTo>
                    <a:pt x="849947" y="1122829"/>
                  </a:lnTo>
                  <a:lnTo>
                    <a:pt x="810326" y="1140144"/>
                  </a:lnTo>
                  <a:lnTo>
                    <a:pt x="769543" y="1154516"/>
                  </a:lnTo>
                  <a:lnTo>
                    <a:pt x="727824" y="1165863"/>
                  </a:lnTo>
                  <a:lnTo>
                    <a:pt x="685380" y="1174124"/>
                  </a:lnTo>
                  <a:lnTo>
                    <a:pt x="642448" y="1179266"/>
                  </a:lnTo>
                  <a:lnTo>
                    <a:pt x="599249" y="1181236"/>
                  </a:lnTo>
                  <a:lnTo>
                    <a:pt x="0" y="1184196"/>
                  </a:lnTo>
                  <a:lnTo>
                    <a:pt x="2946" y="584933"/>
                  </a:lnTo>
                  <a:close/>
                </a:path>
              </a:pathLst>
            </a:custGeom>
            <a:ln w="8148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147614" y="2292705"/>
            <a:ext cx="12192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704806" y="2961731"/>
            <a:ext cx="1192530" cy="1192530"/>
            <a:chOff x="4704806" y="2961731"/>
            <a:chExt cx="1192530" cy="1192530"/>
          </a:xfrm>
        </p:grpSpPr>
        <p:sp>
          <p:nvSpPr>
            <p:cNvPr id="12" name="object 12" descr=""/>
            <p:cNvSpPr/>
            <p:nvPr/>
          </p:nvSpPr>
          <p:spPr>
            <a:xfrm>
              <a:off x="4708880" y="2965805"/>
              <a:ext cx="1184275" cy="1184275"/>
            </a:xfrm>
            <a:custGeom>
              <a:avLst/>
              <a:gdLst/>
              <a:ahLst/>
              <a:cxnLst/>
              <a:rect l="l" t="t" r="r" b="b"/>
              <a:pathLst>
                <a:path w="1184275" h="1184275">
                  <a:moveTo>
                    <a:pt x="0" y="0"/>
                  </a:moveTo>
                  <a:lnTo>
                    <a:pt x="2946" y="599249"/>
                  </a:lnTo>
                  <a:lnTo>
                    <a:pt x="4926" y="642443"/>
                  </a:lnTo>
                  <a:lnTo>
                    <a:pt x="10058" y="685380"/>
                  </a:lnTo>
                  <a:lnTo>
                    <a:pt x="18324" y="727824"/>
                  </a:lnTo>
                  <a:lnTo>
                    <a:pt x="29667" y="769543"/>
                  </a:lnTo>
                  <a:lnTo>
                    <a:pt x="44038" y="810326"/>
                  </a:lnTo>
                  <a:lnTo>
                    <a:pt x="61353" y="849947"/>
                  </a:lnTo>
                  <a:lnTo>
                    <a:pt x="81527" y="888191"/>
                  </a:lnTo>
                  <a:lnTo>
                    <a:pt x="104444" y="924864"/>
                  </a:lnTo>
                  <a:lnTo>
                    <a:pt x="129981" y="959754"/>
                  </a:lnTo>
                  <a:lnTo>
                    <a:pt x="158013" y="992682"/>
                  </a:lnTo>
                  <a:lnTo>
                    <a:pt x="188366" y="1023474"/>
                  </a:lnTo>
                  <a:lnTo>
                    <a:pt x="220891" y="1051958"/>
                  </a:lnTo>
                  <a:lnTo>
                    <a:pt x="255420" y="1077989"/>
                  </a:lnTo>
                  <a:lnTo>
                    <a:pt x="291769" y="1101418"/>
                  </a:lnTo>
                  <a:lnTo>
                    <a:pt x="329718" y="1122129"/>
                  </a:lnTo>
                  <a:lnTo>
                    <a:pt x="369087" y="1140005"/>
                  </a:lnTo>
                  <a:lnTo>
                    <a:pt x="409662" y="1154951"/>
                  </a:lnTo>
                  <a:lnTo>
                    <a:pt x="451218" y="1166888"/>
                  </a:lnTo>
                  <a:lnTo>
                    <a:pt x="493545" y="1175751"/>
                  </a:lnTo>
                  <a:lnTo>
                    <a:pt x="536397" y="1181493"/>
                  </a:lnTo>
                  <a:lnTo>
                    <a:pt x="579562" y="1184083"/>
                  </a:lnTo>
                  <a:lnTo>
                    <a:pt x="601171" y="1184189"/>
                  </a:lnTo>
                  <a:lnTo>
                    <a:pt x="622795" y="1183502"/>
                  </a:lnTo>
                  <a:lnTo>
                    <a:pt x="665876" y="1179768"/>
                  </a:lnTo>
                  <a:lnTo>
                    <a:pt x="708558" y="1172885"/>
                  </a:lnTo>
                  <a:lnTo>
                    <a:pt x="750636" y="1162899"/>
                  </a:lnTo>
                  <a:lnTo>
                    <a:pt x="791857" y="1149858"/>
                  </a:lnTo>
                  <a:lnTo>
                    <a:pt x="832023" y="1133838"/>
                  </a:lnTo>
                  <a:lnTo>
                    <a:pt x="870902" y="1114917"/>
                  </a:lnTo>
                  <a:lnTo>
                    <a:pt x="908300" y="1093208"/>
                  </a:lnTo>
                  <a:lnTo>
                    <a:pt x="944003" y="1068815"/>
                  </a:lnTo>
                  <a:lnTo>
                    <a:pt x="977823" y="1041876"/>
                  </a:lnTo>
                  <a:lnTo>
                    <a:pt x="1009586" y="1012532"/>
                  </a:lnTo>
                  <a:lnTo>
                    <a:pt x="1041881" y="977823"/>
                  </a:lnTo>
                  <a:lnTo>
                    <a:pt x="1068819" y="944003"/>
                  </a:lnTo>
                  <a:lnTo>
                    <a:pt x="1093212" y="908300"/>
                  </a:lnTo>
                  <a:lnTo>
                    <a:pt x="1114920" y="870902"/>
                  </a:lnTo>
                  <a:lnTo>
                    <a:pt x="1133836" y="832023"/>
                  </a:lnTo>
                  <a:lnTo>
                    <a:pt x="1149858" y="791857"/>
                  </a:lnTo>
                  <a:lnTo>
                    <a:pt x="1162899" y="750631"/>
                  </a:lnTo>
                  <a:lnTo>
                    <a:pt x="1172883" y="708558"/>
                  </a:lnTo>
                  <a:lnTo>
                    <a:pt x="1179768" y="665876"/>
                  </a:lnTo>
                  <a:lnTo>
                    <a:pt x="1183500" y="622795"/>
                  </a:lnTo>
                  <a:lnTo>
                    <a:pt x="1184188" y="601171"/>
                  </a:lnTo>
                  <a:lnTo>
                    <a:pt x="1184082" y="579562"/>
                  </a:lnTo>
                  <a:lnTo>
                    <a:pt x="1181493" y="536397"/>
                  </a:lnTo>
                  <a:lnTo>
                    <a:pt x="1175748" y="493545"/>
                  </a:lnTo>
                  <a:lnTo>
                    <a:pt x="1166888" y="451218"/>
                  </a:lnTo>
                  <a:lnTo>
                    <a:pt x="1154950" y="409662"/>
                  </a:lnTo>
                  <a:lnTo>
                    <a:pt x="1140002" y="369087"/>
                  </a:lnTo>
                  <a:lnTo>
                    <a:pt x="1122130" y="329718"/>
                  </a:lnTo>
                  <a:lnTo>
                    <a:pt x="1101420" y="291769"/>
                  </a:lnTo>
                  <a:lnTo>
                    <a:pt x="1077987" y="255420"/>
                  </a:lnTo>
                  <a:lnTo>
                    <a:pt x="1051953" y="220891"/>
                  </a:lnTo>
                  <a:lnTo>
                    <a:pt x="1023475" y="188366"/>
                  </a:lnTo>
                  <a:lnTo>
                    <a:pt x="992682" y="158013"/>
                  </a:lnTo>
                  <a:lnTo>
                    <a:pt x="959754" y="129981"/>
                  </a:lnTo>
                  <a:lnTo>
                    <a:pt x="924864" y="104444"/>
                  </a:lnTo>
                  <a:lnTo>
                    <a:pt x="888191" y="81527"/>
                  </a:lnTo>
                  <a:lnTo>
                    <a:pt x="849947" y="61353"/>
                  </a:lnTo>
                  <a:lnTo>
                    <a:pt x="810326" y="44038"/>
                  </a:lnTo>
                  <a:lnTo>
                    <a:pt x="769543" y="29667"/>
                  </a:lnTo>
                  <a:lnTo>
                    <a:pt x="727824" y="18319"/>
                  </a:lnTo>
                  <a:lnTo>
                    <a:pt x="685380" y="10058"/>
                  </a:lnTo>
                  <a:lnTo>
                    <a:pt x="642448" y="4926"/>
                  </a:lnTo>
                  <a:lnTo>
                    <a:pt x="599249" y="2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708880" y="2965805"/>
              <a:ext cx="1184275" cy="1184275"/>
            </a:xfrm>
            <a:custGeom>
              <a:avLst/>
              <a:gdLst/>
              <a:ahLst/>
              <a:cxnLst/>
              <a:rect l="l" t="t" r="r" b="b"/>
              <a:pathLst>
                <a:path w="1184275" h="1184275">
                  <a:moveTo>
                    <a:pt x="599249" y="2946"/>
                  </a:moveTo>
                  <a:lnTo>
                    <a:pt x="642448" y="4926"/>
                  </a:lnTo>
                  <a:lnTo>
                    <a:pt x="685380" y="10058"/>
                  </a:lnTo>
                  <a:lnTo>
                    <a:pt x="727824" y="18319"/>
                  </a:lnTo>
                  <a:lnTo>
                    <a:pt x="769543" y="29667"/>
                  </a:lnTo>
                  <a:lnTo>
                    <a:pt x="810326" y="44038"/>
                  </a:lnTo>
                  <a:lnTo>
                    <a:pt x="849947" y="61353"/>
                  </a:lnTo>
                  <a:lnTo>
                    <a:pt x="888191" y="81527"/>
                  </a:lnTo>
                  <a:lnTo>
                    <a:pt x="924864" y="104444"/>
                  </a:lnTo>
                  <a:lnTo>
                    <a:pt x="959754" y="129981"/>
                  </a:lnTo>
                  <a:lnTo>
                    <a:pt x="992682" y="158013"/>
                  </a:lnTo>
                  <a:lnTo>
                    <a:pt x="1023475" y="188366"/>
                  </a:lnTo>
                  <a:lnTo>
                    <a:pt x="1051953" y="220891"/>
                  </a:lnTo>
                  <a:lnTo>
                    <a:pt x="1077987" y="255420"/>
                  </a:lnTo>
                  <a:lnTo>
                    <a:pt x="1101420" y="291769"/>
                  </a:lnTo>
                  <a:lnTo>
                    <a:pt x="1122130" y="329718"/>
                  </a:lnTo>
                  <a:lnTo>
                    <a:pt x="1140002" y="369087"/>
                  </a:lnTo>
                  <a:lnTo>
                    <a:pt x="1154950" y="409662"/>
                  </a:lnTo>
                  <a:lnTo>
                    <a:pt x="1166888" y="451218"/>
                  </a:lnTo>
                  <a:lnTo>
                    <a:pt x="1175748" y="493545"/>
                  </a:lnTo>
                  <a:lnTo>
                    <a:pt x="1181493" y="536397"/>
                  </a:lnTo>
                  <a:lnTo>
                    <a:pt x="1184084" y="579562"/>
                  </a:lnTo>
                  <a:lnTo>
                    <a:pt x="1184194" y="601171"/>
                  </a:lnTo>
                  <a:lnTo>
                    <a:pt x="1183513" y="622795"/>
                  </a:lnTo>
                  <a:lnTo>
                    <a:pt x="1179769" y="665876"/>
                  </a:lnTo>
                  <a:lnTo>
                    <a:pt x="1172883" y="708558"/>
                  </a:lnTo>
                  <a:lnTo>
                    <a:pt x="1162899" y="750631"/>
                  </a:lnTo>
                  <a:lnTo>
                    <a:pt x="1149858" y="791857"/>
                  </a:lnTo>
                  <a:lnTo>
                    <a:pt x="1133836" y="832023"/>
                  </a:lnTo>
                  <a:lnTo>
                    <a:pt x="1114920" y="870902"/>
                  </a:lnTo>
                  <a:lnTo>
                    <a:pt x="1093212" y="908300"/>
                  </a:lnTo>
                  <a:lnTo>
                    <a:pt x="1068819" y="944003"/>
                  </a:lnTo>
                  <a:lnTo>
                    <a:pt x="1041881" y="977823"/>
                  </a:lnTo>
                  <a:lnTo>
                    <a:pt x="1012532" y="1009586"/>
                  </a:lnTo>
                  <a:lnTo>
                    <a:pt x="1011555" y="1010564"/>
                  </a:lnTo>
                  <a:lnTo>
                    <a:pt x="1010564" y="1011555"/>
                  </a:lnTo>
                  <a:lnTo>
                    <a:pt x="977823" y="1041876"/>
                  </a:lnTo>
                  <a:lnTo>
                    <a:pt x="944003" y="1068815"/>
                  </a:lnTo>
                  <a:lnTo>
                    <a:pt x="908300" y="1093208"/>
                  </a:lnTo>
                  <a:lnTo>
                    <a:pt x="870902" y="1114917"/>
                  </a:lnTo>
                  <a:lnTo>
                    <a:pt x="832023" y="1133836"/>
                  </a:lnTo>
                  <a:lnTo>
                    <a:pt x="791857" y="1149858"/>
                  </a:lnTo>
                  <a:lnTo>
                    <a:pt x="750638" y="1162899"/>
                  </a:lnTo>
                  <a:lnTo>
                    <a:pt x="708571" y="1172885"/>
                  </a:lnTo>
                  <a:lnTo>
                    <a:pt x="665878" y="1179768"/>
                  </a:lnTo>
                  <a:lnTo>
                    <a:pt x="622795" y="1183502"/>
                  </a:lnTo>
                  <a:lnTo>
                    <a:pt x="601171" y="1184189"/>
                  </a:lnTo>
                  <a:lnTo>
                    <a:pt x="579562" y="1184082"/>
                  </a:lnTo>
                  <a:lnTo>
                    <a:pt x="536397" y="1181488"/>
                  </a:lnTo>
                  <a:lnTo>
                    <a:pt x="493545" y="1175750"/>
                  </a:lnTo>
                  <a:lnTo>
                    <a:pt x="451218" y="1166883"/>
                  </a:lnTo>
                  <a:lnTo>
                    <a:pt x="409662" y="1154951"/>
                  </a:lnTo>
                  <a:lnTo>
                    <a:pt x="369087" y="1140005"/>
                  </a:lnTo>
                  <a:lnTo>
                    <a:pt x="329718" y="1122129"/>
                  </a:lnTo>
                  <a:lnTo>
                    <a:pt x="291769" y="1101418"/>
                  </a:lnTo>
                  <a:lnTo>
                    <a:pt x="255420" y="1077989"/>
                  </a:lnTo>
                  <a:lnTo>
                    <a:pt x="220891" y="1051958"/>
                  </a:lnTo>
                  <a:lnTo>
                    <a:pt x="188366" y="1023474"/>
                  </a:lnTo>
                  <a:lnTo>
                    <a:pt x="158013" y="992682"/>
                  </a:lnTo>
                  <a:lnTo>
                    <a:pt x="129981" y="959754"/>
                  </a:lnTo>
                  <a:lnTo>
                    <a:pt x="104444" y="924864"/>
                  </a:lnTo>
                  <a:lnTo>
                    <a:pt x="81527" y="888191"/>
                  </a:lnTo>
                  <a:lnTo>
                    <a:pt x="61353" y="849947"/>
                  </a:lnTo>
                  <a:lnTo>
                    <a:pt x="44038" y="810326"/>
                  </a:lnTo>
                  <a:lnTo>
                    <a:pt x="29667" y="769543"/>
                  </a:lnTo>
                  <a:lnTo>
                    <a:pt x="18324" y="727824"/>
                  </a:lnTo>
                  <a:lnTo>
                    <a:pt x="10058" y="685380"/>
                  </a:lnTo>
                  <a:lnTo>
                    <a:pt x="4926" y="642443"/>
                  </a:lnTo>
                  <a:lnTo>
                    <a:pt x="2946" y="599249"/>
                  </a:lnTo>
                  <a:lnTo>
                    <a:pt x="0" y="0"/>
                  </a:lnTo>
                  <a:lnTo>
                    <a:pt x="599249" y="2946"/>
                  </a:lnTo>
                  <a:close/>
                </a:path>
              </a:pathLst>
            </a:custGeom>
            <a:ln w="8148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147614" y="3369030"/>
            <a:ext cx="12192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455662" y="2961731"/>
            <a:ext cx="1192530" cy="1192530"/>
            <a:chOff x="3455662" y="2961731"/>
            <a:chExt cx="1192530" cy="1192530"/>
          </a:xfrm>
        </p:grpSpPr>
        <p:sp>
          <p:nvSpPr>
            <p:cNvPr id="16" name="object 16" descr=""/>
            <p:cNvSpPr/>
            <p:nvPr/>
          </p:nvSpPr>
          <p:spPr>
            <a:xfrm>
              <a:off x="3459736" y="2965805"/>
              <a:ext cx="1184275" cy="1184275"/>
            </a:xfrm>
            <a:custGeom>
              <a:avLst/>
              <a:gdLst/>
              <a:ahLst/>
              <a:cxnLst/>
              <a:rect l="l" t="t" r="r" b="b"/>
              <a:pathLst>
                <a:path w="1184275" h="1184275">
                  <a:moveTo>
                    <a:pt x="1184196" y="0"/>
                  </a:moveTo>
                  <a:lnTo>
                    <a:pt x="584933" y="2946"/>
                  </a:lnTo>
                  <a:lnTo>
                    <a:pt x="541739" y="4926"/>
                  </a:lnTo>
                  <a:lnTo>
                    <a:pt x="498802" y="10058"/>
                  </a:lnTo>
                  <a:lnTo>
                    <a:pt x="456368" y="18319"/>
                  </a:lnTo>
                  <a:lnTo>
                    <a:pt x="414639" y="29667"/>
                  </a:lnTo>
                  <a:lnTo>
                    <a:pt x="373863" y="44038"/>
                  </a:lnTo>
                  <a:lnTo>
                    <a:pt x="334248" y="61353"/>
                  </a:lnTo>
                  <a:lnTo>
                    <a:pt x="295994" y="81527"/>
                  </a:lnTo>
                  <a:lnTo>
                    <a:pt x="259331" y="104444"/>
                  </a:lnTo>
                  <a:lnTo>
                    <a:pt x="224441" y="129981"/>
                  </a:lnTo>
                  <a:lnTo>
                    <a:pt x="191513" y="158013"/>
                  </a:lnTo>
                  <a:lnTo>
                    <a:pt x="160718" y="188366"/>
                  </a:lnTo>
                  <a:lnTo>
                    <a:pt x="132229" y="220891"/>
                  </a:lnTo>
                  <a:lnTo>
                    <a:pt x="106197" y="255420"/>
                  </a:lnTo>
                  <a:lnTo>
                    <a:pt x="82775" y="291769"/>
                  </a:lnTo>
                  <a:lnTo>
                    <a:pt x="62058" y="329718"/>
                  </a:lnTo>
                  <a:lnTo>
                    <a:pt x="44180" y="369087"/>
                  </a:lnTo>
                  <a:lnTo>
                    <a:pt x="29237" y="409662"/>
                  </a:lnTo>
                  <a:lnTo>
                    <a:pt x="17294" y="451218"/>
                  </a:lnTo>
                  <a:lnTo>
                    <a:pt x="8434" y="493545"/>
                  </a:lnTo>
                  <a:lnTo>
                    <a:pt x="2689" y="536397"/>
                  </a:lnTo>
                  <a:lnTo>
                    <a:pt x="105" y="579562"/>
                  </a:lnTo>
                  <a:lnTo>
                    <a:pt x="0" y="601171"/>
                  </a:lnTo>
                  <a:lnTo>
                    <a:pt x="683" y="622795"/>
                  </a:lnTo>
                  <a:lnTo>
                    <a:pt x="4419" y="665876"/>
                  </a:lnTo>
                  <a:lnTo>
                    <a:pt x="11300" y="708558"/>
                  </a:lnTo>
                  <a:lnTo>
                    <a:pt x="21288" y="750631"/>
                  </a:lnTo>
                  <a:lnTo>
                    <a:pt x="34325" y="791857"/>
                  </a:lnTo>
                  <a:lnTo>
                    <a:pt x="50347" y="832023"/>
                  </a:lnTo>
                  <a:lnTo>
                    <a:pt x="69275" y="870902"/>
                  </a:lnTo>
                  <a:lnTo>
                    <a:pt x="90983" y="908300"/>
                  </a:lnTo>
                  <a:lnTo>
                    <a:pt x="115376" y="944003"/>
                  </a:lnTo>
                  <a:lnTo>
                    <a:pt x="142313" y="977823"/>
                  </a:lnTo>
                  <a:lnTo>
                    <a:pt x="171650" y="1009586"/>
                  </a:lnTo>
                  <a:lnTo>
                    <a:pt x="206367" y="1041876"/>
                  </a:lnTo>
                  <a:lnTo>
                    <a:pt x="240192" y="1068815"/>
                  </a:lnTo>
                  <a:lnTo>
                    <a:pt x="275893" y="1093208"/>
                  </a:lnTo>
                  <a:lnTo>
                    <a:pt x="313280" y="1114917"/>
                  </a:lnTo>
                  <a:lnTo>
                    <a:pt x="352165" y="1133836"/>
                  </a:lnTo>
                  <a:lnTo>
                    <a:pt x="392325" y="1149858"/>
                  </a:lnTo>
                  <a:lnTo>
                    <a:pt x="433551" y="1162899"/>
                  </a:lnTo>
                  <a:lnTo>
                    <a:pt x="475624" y="1172885"/>
                  </a:lnTo>
                  <a:lnTo>
                    <a:pt x="518315" y="1179768"/>
                  </a:lnTo>
                  <a:lnTo>
                    <a:pt x="561388" y="1183502"/>
                  </a:lnTo>
                  <a:lnTo>
                    <a:pt x="583017" y="1184189"/>
                  </a:lnTo>
                  <a:lnTo>
                    <a:pt x="604625" y="1184082"/>
                  </a:lnTo>
                  <a:lnTo>
                    <a:pt x="647786" y="1181488"/>
                  </a:lnTo>
                  <a:lnTo>
                    <a:pt x="690647" y="1175751"/>
                  </a:lnTo>
                  <a:lnTo>
                    <a:pt x="732965" y="1166888"/>
                  </a:lnTo>
                  <a:lnTo>
                    <a:pt x="774521" y="1154951"/>
                  </a:lnTo>
                  <a:lnTo>
                    <a:pt x="815095" y="1140005"/>
                  </a:lnTo>
                  <a:lnTo>
                    <a:pt x="854470" y="1122129"/>
                  </a:lnTo>
                  <a:lnTo>
                    <a:pt x="892426" y="1101418"/>
                  </a:lnTo>
                  <a:lnTo>
                    <a:pt x="928764" y="1077989"/>
                  </a:lnTo>
                  <a:lnTo>
                    <a:pt x="963292" y="1051958"/>
                  </a:lnTo>
                  <a:lnTo>
                    <a:pt x="995828" y="1023474"/>
                  </a:lnTo>
                  <a:lnTo>
                    <a:pt x="1026182" y="992682"/>
                  </a:lnTo>
                  <a:lnTo>
                    <a:pt x="1054203" y="959754"/>
                  </a:lnTo>
                  <a:lnTo>
                    <a:pt x="1079738" y="924864"/>
                  </a:lnTo>
                  <a:lnTo>
                    <a:pt x="1102655" y="888191"/>
                  </a:lnTo>
                  <a:lnTo>
                    <a:pt x="1122829" y="849947"/>
                  </a:lnTo>
                  <a:lnTo>
                    <a:pt x="1140144" y="810326"/>
                  </a:lnTo>
                  <a:lnTo>
                    <a:pt x="1154516" y="769543"/>
                  </a:lnTo>
                  <a:lnTo>
                    <a:pt x="1165868" y="727824"/>
                  </a:lnTo>
                  <a:lnTo>
                    <a:pt x="1174124" y="685380"/>
                  </a:lnTo>
                  <a:lnTo>
                    <a:pt x="1179266" y="642443"/>
                  </a:lnTo>
                  <a:lnTo>
                    <a:pt x="1181236" y="599249"/>
                  </a:lnTo>
                  <a:lnTo>
                    <a:pt x="1184196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459736" y="2965805"/>
              <a:ext cx="1184275" cy="1184275"/>
            </a:xfrm>
            <a:custGeom>
              <a:avLst/>
              <a:gdLst/>
              <a:ahLst/>
              <a:cxnLst/>
              <a:rect l="l" t="t" r="r" b="b"/>
              <a:pathLst>
                <a:path w="1184275" h="1184275">
                  <a:moveTo>
                    <a:pt x="1181236" y="599249"/>
                  </a:moveTo>
                  <a:lnTo>
                    <a:pt x="1179266" y="642443"/>
                  </a:lnTo>
                  <a:lnTo>
                    <a:pt x="1174124" y="685380"/>
                  </a:lnTo>
                  <a:lnTo>
                    <a:pt x="1165868" y="727824"/>
                  </a:lnTo>
                  <a:lnTo>
                    <a:pt x="1154516" y="769543"/>
                  </a:lnTo>
                  <a:lnTo>
                    <a:pt x="1140144" y="810326"/>
                  </a:lnTo>
                  <a:lnTo>
                    <a:pt x="1122829" y="849947"/>
                  </a:lnTo>
                  <a:lnTo>
                    <a:pt x="1102655" y="888191"/>
                  </a:lnTo>
                  <a:lnTo>
                    <a:pt x="1079738" y="924864"/>
                  </a:lnTo>
                  <a:lnTo>
                    <a:pt x="1054203" y="959754"/>
                  </a:lnTo>
                  <a:lnTo>
                    <a:pt x="1026182" y="992682"/>
                  </a:lnTo>
                  <a:lnTo>
                    <a:pt x="995828" y="1023474"/>
                  </a:lnTo>
                  <a:lnTo>
                    <a:pt x="963292" y="1051958"/>
                  </a:lnTo>
                  <a:lnTo>
                    <a:pt x="928764" y="1077989"/>
                  </a:lnTo>
                  <a:lnTo>
                    <a:pt x="892426" y="1101418"/>
                  </a:lnTo>
                  <a:lnTo>
                    <a:pt x="854470" y="1122129"/>
                  </a:lnTo>
                  <a:lnTo>
                    <a:pt x="815095" y="1140005"/>
                  </a:lnTo>
                  <a:lnTo>
                    <a:pt x="774521" y="1154951"/>
                  </a:lnTo>
                  <a:lnTo>
                    <a:pt x="732965" y="1166883"/>
                  </a:lnTo>
                  <a:lnTo>
                    <a:pt x="690647" y="1175750"/>
                  </a:lnTo>
                  <a:lnTo>
                    <a:pt x="647786" y="1181488"/>
                  </a:lnTo>
                  <a:lnTo>
                    <a:pt x="604625" y="1184082"/>
                  </a:lnTo>
                  <a:lnTo>
                    <a:pt x="583017" y="1184189"/>
                  </a:lnTo>
                  <a:lnTo>
                    <a:pt x="561388" y="1183502"/>
                  </a:lnTo>
                  <a:lnTo>
                    <a:pt x="518315" y="1179768"/>
                  </a:lnTo>
                  <a:lnTo>
                    <a:pt x="475624" y="1172885"/>
                  </a:lnTo>
                  <a:lnTo>
                    <a:pt x="433551" y="1162899"/>
                  </a:lnTo>
                  <a:lnTo>
                    <a:pt x="392325" y="1149858"/>
                  </a:lnTo>
                  <a:lnTo>
                    <a:pt x="352165" y="1133836"/>
                  </a:lnTo>
                  <a:lnTo>
                    <a:pt x="313280" y="1114917"/>
                  </a:lnTo>
                  <a:lnTo>
                    <a:pt x="275893" y="1093208"/>
                  </a:lnTo>
                  <a:lnTo>
                    <a:pt x="240192" y="1068815"/>
                  </a:lnTo>
                  <a:lnTo>
                    <a:pt x="206367" y="1041876"/>
                  </a:lnTo>
                  <a:lnTo>
                    <a:pt x="174609" y="1012532"/>
                  </a:lnTo>
                  <a:lnTo>
                    <a:pt x="172641" y="1010564"/>
                  </a:lnTo>
                  <a:lnTo>
                    <a:pt x="171650" y="1009586"/>
                  </a:lnTo>
                  <a:lnTo>
                    <a:pt x="142313" y="977823"/>
                  </a:lnTo>
                  <a:lnTo>
                    <a:pt x="115376" y="944003"/>
                  </a:lnTo>
                  <a:lnTo>
                    <a:pt x="90983" y="908300"/>
                  </a:lnTo>
                  <a:lnTo>
                    <a:pt x="69275" y="870902"/>
                  </a:lnTo>
                  <a:lnTo>
                    <a:pt x="50347" y="832023"/>
                  </a:lnTo>
                  <a:lnTo>
                    <a:pt x="34325" y="791857"/>
                  </a:lnTo>
                  <a:lnTo>
                    <a:pt x="21288" y="750631"/>
                  </a:lnTo>
                  <a:lnTo>
                    <a:pt x="11300" y="708558"/>
                  </a:lnTo>
                  <a:lnTo>
                    <a:pt x="4419" y="665876"/>
                  </a:lnTo>
                  <a:lnTo>
                    <a:pt x="683" y="622795"/>
                  </a:lnTo>
                  <a:lnTo>
                    <a:pt x="0" y="601171"/>
                  </a:lnTo>
                  <a:lnTo>
                    <a:pt x="105" y="579562"/>
                  </a:lnTo>
                  <a:lnTo>
                    <a:pt x="2689" y="536397"/>
                  </a:lnTo>
                  <a:lnTo>
                    <a:pt x="8434" y="493545"/>
                  </a:lnTo>
                  <a:lnTo>
                    <a:pt x="17294" y="451218"/>
                  </a:lnTo>
                  <a:lnTo>
                    <a:pt x="29237" y="409662"/>
                  </a:lnTo>
                  <a:lnTo>
                    <a:pt x="44180" y="369087"/>
                  </a:lnTo>
                  <a:lnTo>
                    <a:pt x="62058" y="329718"/>
                  </a:lnTo>
                  <a:lnTo>
                    <a:pt x="82775" y="291769"/>
                  </a:lnTo>
                  <a:lnTo>
                    <a:pt x="106197" y="255420"/>
                  </a:lnTo>
                  <a:lnTo>
                    <a:pt x="132229" y="220891"/>
                  </a:lnTo>
                  <a:lnTo>
                    <a:pt x="160718" y="188366"/>
                  </a:lnTo>
                  <a:lnTo>
                    <a:pt x="191513" y="158013"/>
                  </a:lnTo>
                  <a:lnTo>
                    <a:pt x="224441" y="129981"/>
                  </a:lnTo>
                  <a:lnTo>
                    <a:pt x="259331" y="104444"/>
                  </a:lnTo>
                  <a:lnTo>
                    <a:pt x="295994" y="81527"/>
                  </a:lnTo>
                  <a:lnTo>
                    <a:pt x="334248" y="61353"/>
                  </a:lnTo>
                  <a:lnTo>
                    <a:pt x="373863" y="44038"/>
                  </a:lnTo>
                  <a:lnTo>
                    <a:pt x="414639" y="29667"/>
                  </a:lnTo>
                  <a:lnTo>
                    <a:pt x="456368" y="18319"/>
                  </a:lnTo>
                  <a:lnTo>
                    <a:pt x="498802" y="10058"/>
                  </a:lnTo>
                  <a:lnTo>
                    <a:pt x="541739" y="4926"/>
                  </a:lnTo>
                  <a:lnTo>
                    <a:pt x="584933" y="2946"/>
                  </a:lnTo>
                  <a:lnTo>
                    <a:pt x="1184196" y="0"/>
                  </a:lnTo>
                  <a:lnTo>
                    <a:pt x="1181236" y="599249"/>
                  </a:lnTo>
                  <a:close/>
                </a:path>
              </a:pathLst>
            </a:custGeom>
            <a:ln w="8148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072483" y="3369030"/>
            <a:ext cx="12192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84312" y="1504260"/>
            <a:ext cx="192151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10">
                <a:solidFill>
                  <a:srgbClr val="03131C"/>
                </a:solidFill>
                <a:latin typeface="Verdana"/>
                <a:cs typeface="Verdana"/>
              </a:rPr>
              <a:t>Communication</a:t>
            </a:r>
            <a:r>
              <a:rPr dirty="0" sz="1550" spc="-65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550" spc="-50">
                <a:solidFill>
                  <a:srgbClr val="03131C"/>
                </a:solidFill>
                <a:latin typeface="Verdana"/>
                <a:cs typeface="Verdana"/>
              </a:rPr>
              <a:t>Skills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8176" y="1863275"/>
            <a:ext cx="2443480" cy="79692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r" marL="12700" marR="5080" indent="215900">
              <a:lnSpc>
                <a:spcPct val="116500"/>
              </a:lnSpc>
              <a:spcBef>
                <a:spcPts val="60"/>
              </a:spcBef>
            </a:pP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Many</a:t>
            </a:r>
            <a:r>
              <a:rPr dirty="0" sz="11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03131C"/>
                </a:solidFill>
                <a:latin typeface="Times New Roman"/>
                <a:cs typeface="Times New Roman"/>
              </a:rPr>
              <a:t>students</a:t>
            </a:r>
            <a:r>
              <a:rPr dirty="0" sz="11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03131C"/>
                </a:solidFill>
                <a:latin typeface="Times New Roman"/>
                <a:cs typeface="Times New Roman"/>
              </a:rPr>
              <a:t>struggle</a:t>
            </a:r>
            <a:r>
              <a:rPr dirty="0" sz="11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with</a:t>
            </a:r>
            <a:r>
              <a:rPr dirty="0" sz="11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effective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written</a:t>
            </a:r>
            <a:r>
              <a:rPr dirty="0" sz="1100" spc="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100" spc="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verbal</a:t>
            </a:r>
            <a:r>
              <a:rPr dirty="0" sz="1100" spc="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communication,</a:t>
            </a:r>
            <a:r>
              <a:rPr dirty="0" sz="1100" spc="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which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is</a:t>
            </a:r>
            <a:r>
              <a:rPr dirty="0" sz="1100" spc="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critical</a:t>
            </a:r>
            <a:r>
              <a:rPr dirty="0" sz="1100" spc="1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for</a:t>
            </a:r>
            <a:r>
              <a:rPr dirty="0" sz="1100" spc="1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collaboration</a:t>
            </a:r>
            <a:r>
              <a:rPr dirty="0" sz="1100" spc="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professionalism</a:t>
            </a:r>
            <a:r>
              <a:rPr dirty="0" sz="11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in</a:t>
            </a:r>
            <a:r>
              <a:rPr dirty="0" sz="11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the</a:t>
            </a:r>
            <a:r>
              <a:rPr dirty="0" sz="11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workplace.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30807" y="1399485"/>
            <a:ext cx="147129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60">
                <a:solidFill>
                  <a:srgbClr val="03131C"/>
                </a:solidFill>
                <a:latin typeface="Verdana"/>
                <a:cs typeface="Verdana"/>
              </a:rPr>
              <a:t>Critical</a:t>
            </a:r>
            <a:r>
              <a:rPr dirty="0" sz="1550" spc="-75">
                <a:solidFill>
                  <a:srgbClr val="03131C"/>
                </a:solidFill>
                <a:latin typeface="Verdana"/>
                <a:cs typeface="Verdana"/>
              </a:rPr>
              <a:t> Thinking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330807" y="1768025"/>
            <a:ext cx="2268220" cy="996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9685">
              <a:lnSpc>
                <a:spcPct val="113599"/>
              </a:lnSpc>
              <a:spcBef>
                <a:spcPts val="100"/>
              </a:spcBef>
            </a:pP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The ability</a:t>
            </a:r>
            <a:r>
              <a:rPr dirty="0" sz="1100" spc="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100" spc="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analyze</a:t>
            </a:r>
            <a:r>
              <a:rPr dirty="0" sz="1100" spc="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information</a:t>
            </a:r>
            <a:r>
              <a:rPr dirty="0" sz="1100" spc="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03131C"/>
                </a:solidFill>
                <a:latin typeface="Times New Roman"/>
                <a:cs typeface="Times New Roman"/>
              </a:rPr>
              <a:t>and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make</a:t>
            </a:r>
            <a:r>
              <a:rPr dirty="0" sz="11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decisions</a:t>
            </a:r>
            <a:r>
              <a:rPr dirty="0" sz="1100" spc="1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is</a:t>
            </a:r>
            <a:r>
              <a:rPr dirty="0" sz="1100" spc="1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often</a:t>
            </a:r>
            <a:endParaRPr sz="11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6500"/>
              </a:lnSpc>
              <a:spcBef>
                <a:spcPts val="35"/>
              </a:spcBef>
            </a:pP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underdeveloped.</a:t>
            </a:r>
            <a:r>
              <a:rPr dirty="0" sz="1100" spc="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50">
                <a:solidFill>
                  <a:srgbClr val="03131C"/>
                </a:solidFill>
                <a:latin typeface="Times New Roman"/>
                <a:cs typeface="Times New Roman"/>
              </a:rPr>
              <a:t>Students</a:t>
            </a:r>
            <a:r>
              <a:rPr dirty="0" sz="1100" spc="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may</a:t>
            </a:r>
            <a:r>
              <a:rPr dirty="0" sz="1100" spc="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find</a:t>
            </a:r>
            <a:r>
              <a:rPr dirty="0" sz="1100" spc="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03131C"/>
                </a:solidFill>
                <a:latin typeface="Times New Roman"/>
                <a:cs typeface="Times New Roman"/>
              </a:rPr>
              <a:t>it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challenging</a:t>
            </a:r>
            <a:r>
              <a:rPr dirty="0" sz="11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1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evaluate</a:t>
            </a:r>
            <a:r>
              <a:rPr dirty="0" sz="11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situations</a:t>
            </a:r>
            <a:r>
              <a:rPr dirty="0" sz="11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03131C"/>
                </a:solidFill>
                <a:latin typeface="Times New Roman"/>
                <a:cs typeface="Times New Roman"/>
              </a:rPr>
              <a:t>and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propose</a:t>
            </a:r>
            <a:r>
              <a:rPr dirty="0" sz="1100" spc="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viable</a:t>
            </a:r>
            <a:r>
              <a:rPr dirty="0" sz="1100" spc="10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solutions.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30807" y="3247335"/>
            <a:ext cx="187325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100">
                <a:solidFill>
                  <a:srgbClr val="03131C"/>
                </a:solidFill>
                <a:latin typeface="Verdana"/>
                <a:cs typeface="Verdana"/>
              </a:rPr>
              <a:t>Technical</a:t>
            </a:r>
            <a:r>
              <a:rPr dirty="0" sz="1550" spc="-55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550" spc="-60">
                <a:solidFill>
                  <a:srgbClr val="03131C"/>
                </a:solidFill>
                <a:latin typeface="Verdana"/>
                <a:cs typeface="Verdana"/>
              </a:rPr>
              <a:t>Proficiency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330807" y="3606350"/>
            <a:ext cx="2308860" cy="8064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16500"/>
              </a:lnSpc>
              <a:spcBef>
                <a:spcPts val="60"/>
              </a:spcBef>
            </a:pP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As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03131C"/>
                </a:solidFill>
                <a:latin typeface="Times New Roman"/>
                <a:cs typeface="Times New Roman"/>
              </a:rPr>
              <a:t>industries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evolve,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40">
                <a:solidFill>
                  <a:srgbClr val="03131C"/>
                </a:solidFill>
                <a:latin typeface="Times New Roman"/>
                <a:cs typeface="Times New Roman"/>
              </a:rPr>
              <a:t>students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03131C"/>
                </a:solidFill>
                <a:latin typeface="Times New Roman"/>
                <a:cs typeface="Times New Roman"/>
              </a:rPr>
              <a:t>need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100" spc="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03131C"/>
                </a:solidFill>
                <a:latin typeface="Times New Roman"/>
                <a:cs typeface="Times New Roman"/>
              </a:rPr>
              <a:t>be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tech-savvy.</a:t>
            </a: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45">
                <a:solidFill>
                  <a:srgbClr val="03131C"/>
                </a:solidFill>
                <a:latin typeface="Times New Roman"/>
                <a:cs typeface="Times New Roman"/>
              </a:rPr>
              <a:t>A</a:t>
            </a: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03131C"/>
                </a:solidFill>
                <a:latin typeface="Times New Roman"/>
                <a:cs typeface="Times New Roman"/>
              </a:rPr>
              <a:t>lack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45">
                <a:solidFill>
                  <a:srgbClr val="03131C"/>
                </a:solidFill>
                <a:latin typeface="Times New Roman"/>
                <a:cs typeface="Times New Roman"/>
              </a:rPr>
              <a:t>of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15">
                <a:solidFill>
                  <a:srgbClr val="03131C"/>
                </a:solidFill>
                <a:latin typeface="Times New Roman"/>
                <a:cs typeface="Times New Roman"/>
              </a:rPr>
              <a:t>understanding</a:t>
            </a:r>
            <a:r>
              <a:rPr dirty="0" sz="1100" spc="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45">
                <a:solidFill>
                  <a:srgbClr val="03131C"/>
                </a:solidFill>
                <a:latin typeface="Times New Roman"/>
                <a:cs typeface="Times New Roman"/>
              </a:rPr>
              <a:t>of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relevant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software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2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25">
                <a:solidFill>
                  <a:srgbClr val="03131C"/>
                </a:solidFill>
                <a:latin typeface="Times New Roman"/>
                <a:cs typeface="Times New Roman"/>
              </a:rPr>
              <a:t>tools</a:t>
            </a:r>
            <a:r>
              <a:rPr dirty="0" sz="1100" spc="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5">
                <a:solidFill>
                  <a:srgbClr val="03131C"/>
                </a:solidFill>
                <a:latin typeface="Times New Roman"/>
                <a:cs typeface="Times New Roman"/>
              </a:rPr>
              <a:t>can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render</a:t>
            </a:r>
            <a:r>
              <a:rPr dirty="0" sz="11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graduates</a:t>
            </a:r>
            <a:r>
              <a:rPr dirty="0" sz="11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less</a:t>
            </a:r>
            <a:r>
              <a:rPr dirty="0" sz="1100" spc="1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competitive.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19870" y="3247335"/>
            <a:ext cx="198564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 spc="-95">
                <a:solidFill>
                  <a:srgbClr val="03131C"/>
                </a:solidFill>
                <a:latin typeface="Verdana"/>
                <a:cs typeface="Verdana"/>
              </a:rPr>
              <a:t>Emotional</a:t>
            </a:r>
            <a:r>
              <a:rPr dirty="0" sz="1550" spc="-65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550" spc="-85">
                <a:solidFill>
                  <a:srgbClr val="03131C"/>
                </a:solidFill>
                <a:latin typeface="Verdana"/>
                <a:cs typeface="Verdana"/>
              </a:rPr>
              <a:t>Intelligence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43794" y="3606350"/>
            <a:ext cx="2267585" cy="806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Soft</a:t>
            </a:r>
            <a:r>
              <a:rPr dirty="0" sz="11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skills</a:t>
            </a:r>
            <a:r>
              <a:rPr dirty="0" sz="11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like</a:t>
            </a:r>
            <a:r>
              <a:rPr dirty="0" sz="11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empathy</a:t>
            </a:r>
            <a:r>
              <a:rPr dirty="0" sz="11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1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emotional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regulation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are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crucial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for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workplace</a:t>
            </a:r>
            <a:endParaRPr sz="1100">
              <a:latin typeface="Times New Roman"/>
              <a:cs typeface="Times New Roman"/>
            </a:endParaRPr>
          </a:p>
          <a:p>
            <a:pPr algn="r" marL="30480" marR="5080" indent="333375">
              <a:lnSpc>
                <a:spcPct val="119300"/>
              </a:lnSpc>
            </a:pPr>
            <a:r>
              <a:rPr dirty="0" sz="1100" spc="10">
                <a:solidFill>
                  <a:srgbClr val="03131C"/>
                </a:solidFill>
                <a:latin typeface="Times New Roman"/>
                <a:cs typeface="Times New Roman"/>
              </a:rPr>
              <a:t>success,</a:t>
            </a:r>
            <a:r>
              <a:rPr dirty="0" sz="11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03131C"/>
                </a:solidFill>
                <a:latin typeface="Times New Roman"/>
                <a:cs typeface="Times New Roman"/>
              </a:rPr>
              <a:t>yet</a:t>
            </a:r>
            <a:r>
              <a:rPr dirty="0" sz="11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03131C"/>
                </a:solidFill>
                <a:latin typeface="Times New Roman"/>
                <a:cs typeface="Times New Roman"/>
              </a:rPr>
              <a:t>they</a:t>
            </a:r>
            <a:r>
              <a:rPr dirty="0" sz="11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10">
                <a:solidFill>
                  <a:srgbClr val="03131C"/>
                </a:solidFill>
                <a:latin typeface="Times New Roman"/>
                <a:cs typeface="Times New Roman"/>
              </a:rPr>
              <a:t>are</a:t>
            </a:r>
            <a:r>
              <a:rPr dirty="0" sz="11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frequently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overlooked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in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03131C"/>
                </a:solidFill>
                <a:latin typeface="Times New Roman"/>
                <a:cs typeface="Times New Roman"/>
              </a:rPr>
              <a:t>favor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of</a:t>
            </a:r>
            <a:r>
              <a:rPr dirty="0" sz="1100" spc="-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03131C"/>
                </a:solidFill>
                <a:latin typeface="Times New Roman"/>
                <a:cs typeface="Times New Roman"/>
              </a:rPr>
              <a:t>technical </a:t>
            </a:r>
            <a:r>
              <a:rPr dirty="0" sz="1100" spc="-10">
                <a:solidFill>
                  <a:srgbClr val="03131C"/>
                </a:solidFill>
                <a:latin typeface="Times New Roman"/>
                <a:cs typeface="Times New Roman"/>
              </a:rPr>
              <a:t>skills.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52578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0"/>
            <a:ext cx="9344025" cy="5257800"/>
          </a:xfrm>
          <a:custGeom>
            <a:avLst/>
            <a:gdLst/>
            <a:ahLst/>
            <a:cxnLst/>
            <a:rect l="l" t="t" r="r" b="b"/>
            <a:pathLst>
              <a:path w="9344025" h="5257800">
                <a:moveTo>
                  <a:pt x="9344025" y="0"/>
                </a:moveTo>
                <a:lnTo>
                  <a:pt x="0" y="0"/>
                </a:lnTo>
                <a:lnTo>
                  <a:pt x="0" y="5257800"/>
                </a:lnTo>
                <a:lnTo>
                  <a:pt x="9344025" y="5257800"/>
                </a:lnTo>
                <a:lnTo>
                  <a:pt x="9344025" y="0"/>
                </a:lnTo>
                <a:close/>
              </a:path>
            </a:pathLst>
          </a:custGeom>
          <a:solidFill>
            <a:srgbClr val="FFFFFF">
              <a:alpha val="74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79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75"/>
              <a:t>Impact</a:t>
            </a:r>
            <a:r>
              <a:rPr dirty="0" spc="-260"/>
              <a:t> </a:t>
            </a:r>
            <a:r>
              <a:rPr dirty="0" spc="-250"/>
              <a:t>on</a:t>
            </a:r>
            <a:r>
              <a:rPr dirty="0" spc="-260"/>
              <a:t> </a:t>
            </a:r>
            <a:r>
              <a:rPr dirty="0" spc="-145"/>
              <a:t>Employment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504825" y="1552574"/>
            <a:ext cx="2686050" cy="2828925"/>
            <a:chOff x="504825" y="1552574"/>
            <a:chExt cx="2686050" cy="2828925"/>
          </a:xfrm>
        </p:grpSpPr>
        <p:sp>
          <p:nvSpPr>
            <p:cNvPr id="6" name="object 6" descr=""/>
            <p:cNvSpPr/>
            <p:nvPr/>
          </p:nvSpPr>
          <p:spPr>
            <a:xfrm>
              <a:off x="509587" y="1557337"/>
              <a:ext cx="2676525" cy="2819400"/>
            </a:xfrm>
            <a:custGeom>
              <a:avLst/>
              <a:gdLst/>
              <a:ahLst/>
              <a:cxnLst/>
              <a:rect l="l" t="t" r="r" b="b"/>
              <a:pathLst>
                <a:path w="2676525" h="2819400">
                  <a:moveTo>
                    <a:pt x="2579458" y="0"/>
                  </a:moveTo>
                  <a:lnTo>
                    <a:pt x="97066" y="0"/>
                  </a:lnTo>
                  <a:lnTo>
                    <a:pt x="90313" y="660"/>
                  </a:lnTo>
                  <a:lnTo>
                    <a:pt x="51841" y="13716"/>
                  </a:lnTo>
                  <a:lnTo>
                    <a:pt x="21297" y="40500"/>
                  </a:lnTo>
                  <a:lnTo>
                    <a:pt x="3328" y="76923"/>
                  </a:lnTo>
                  <a:lnTo>
                    <a:pt x="0" y="97066"/>
                  </a:lnTo>
                  <a:lnTo>
                    <a:pt x="0" y="2715512"/>
                  </a:lnTo>
                  <a:lnTo>
                    <a:pt x="0" y="2722328"/>
                  </a:lnTo>
                  <a:lnTo>
                    <a:pt x="10516" y="2761570"/>
                  </a:lnTo>
                  <a:lnTo>
                    <a:pt x="35252" y="2793791"/>
                  </a:lnTo>
                  <a:lnTo>
                    <a:pt x="70435" y="2814101"/>
                  </a:lnTo>
                  <a:lnTo>
                    <a:pt x="97066" y="2819400"/>
                  </a:lnTo>
                  <a:lnTo>
                    <a:pt x="2579458" y="2819400"/>
                  </a:lnTo>
                  <a:lnTo>
                    <a:pt x="2618689" y="2808883"/>
                  </a:lnTo>
                  <a:lnTo>
                    <a:pt x="2650921" y="2784147"/>
                  </a:lnTo>
                  <a:lnTo>
                    <a:pt x="2671229" y="2748964"/>
                  </a:lnTo>
                  <a:lnTo>
                    <a:pt x="2676525" y="2722328"/>
                  </a:lnTo>
                  <a:lnTo>
                    <a:pt x="2676525" y="97066"/>
                  </a:lnTo>
                  <a:lnTo>
                    <a:pt x="2666009" y="57835"/>
                  </a:lnTo>
                  <a:lnTo>
                    <a:pt x="2641269" y="25603"/>
                  </a:lnTo>
                  <a:lnTo>
                    <a:pt x="2606090" y="5295"/>
                  </a:lnTo>
                  <a:lnTo>
                    <a:pt x="2586215" y="660"/>
                  </a:lnTo>
                  <a:lnTo>
                    <a:pt x="2579458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09587" y="1557337"/>
              <a:ext cx="2676525" cy="2819400"/>
            </a:xfrm>
            <a:custGeom>
              <a:avLst/>
              <a:gdLst/>
              <a:ahLst/>
              <a:cxnLst/>
              <a:rect l="l" t="t" r="r" b="b"/>
              <a:pathLst>
                <a:path w="2676525" h="2819400">
                  <a:moveTo>
                    <a:pt x="0" y="2715512"/>
                  </a:moveTo>
                  <a:lnTo>
                    <a:pt x="0" y="103886"/>
                  </a:lnTo>
                  <a:lnTo>
                    <a:pt x="0" y="97066"/>
                  </a:lnTo>
                  <a:lnTo>
                    <a:pt x="664" y="90309"/>
                  </a:lnTo>
                  <a:lnTo>
                    <a:pt x="1993" y="83616"/>
                  </a:lnTo>
                  <a:lnTo>
                    <a:pt x="3328" y="76923"/>
                  </a:lnTo>
                  <a:lnTo>
                    <a:pt x="5298" y="70434"/>
                  </a:lnTo>
                  <a:lnTo>
                    <a:pt x="7908" y="64135"/>
                  </a:lnTo>
                  <a:lnTo>
                    <a:pt x="10516" y="57835"/>
                  </a:lnTo>
                  <a:lnTo>
                    <a:pt x="13717" y="51841"/>
                  </a:lnTo>
                  <a:lnTo>
                    <a:pt x="17506" y="46177"/>
                  </a:lnTo>
                  <a:lnTo>
                    <a:pt x="21297" y="40500"/>
                  </a:lnTo>
                  <a:lnTo>
                    <a:pt x="25603" y="35255"/>
                  </a:lnTo>
                  <a:lnTo>
                    <a:pt x="30430" y="30429"/>
                  </a:lnTo>
                  <a:lnTo>
                    <a:pt x="35252" y="25603"/>
                  </a:lnTo>
                  <a:lnTo>
                    <a:pt x="40501" y="21297"/>
                  </a:lnTo>
                  <a:lnTo>
                    <a:pt x="46170" y="17513"/>
                  </a:lnTo>
                  <a:lnTo>
                    <a:pt x="51841" y="13716"/>
                  </a:lnTo>
                  <a:lnTo>
                    <a:pt x="57829" y="10515"/>
                  </a:lnTo>
                  <a:lnTo>
                    <a:pt x="64129" y="7912"/>
                  </a:lnTo>
                  <a:lnTo>
                    <a:pt x="70435" y="5295"/>
                  </a:lnTo>
                  <a:lnTo>
                    <a:pt x="76928" y="3327"/>
                  </a:lnTo>
                  <a:lnTo>
                    <a:pt x="83621" y="1993"/>
                  </a:lnTo>
                  <a:lnTo>
                    <a:pt x="90313" y="660"/>
                  </a:lnTo>
                  <a:lnTo>
                    <a:pt x="97066" y="0"/>
                  </a:lnTo>
                  <a:lnTo>
                    <a:pt x="103887" y="0"/>
                  </a:lnTo>
                  <a:lnTo>
                    <a:pt x="2572639" y="0"/>
                  </a:lnTo>
                  <a:lnTo>
                    <a:pt x="2579458" y="0"/>
                  </a:lnTo>
                  <a:lnTo>
                    <a:pt x="2586215" y="660"/>
                  </a:lnTo>
                  <a:lnTo>
                    <a:pt x="2592908" y="1993"/>
                  </a:lnTo>
                  <a:lnTo>
                    <a:pt x="2599601" y="3327"/>
                  </a:lnTo>
                  <a:lnTo>
                    <a:pt x="2606090" y="5295"/>
                  </a:lnTo>
                  <a:lnTo>
                    <a:pt x="2612390" y="7912"/>
                  </a:lnTo>
                  <a:lnTo>
                    <a:pt x="2618689" y="10515"/>
                  </a:lnTo>
                  <a:lnTo>
                    <a:pt x="2624683" y="13716"/>
                  </a:lnTo>
                  <a:lnTo>
                    <a:pt x="2630347" y="17513"/>
                  </a:lnTo>
                  <a:lnTo>
                    <a:pt x="2636024" y="21297"/>
                  </a:lnTo>
                  <a:lnTo>
                    <a:pt x="2641269" y="25603"/>
                  </a:lnTo>
                  <a:lnTo>
                    <a:pt x="2646095" y="30429"/>
                  </a:lnTo>
                  <a:lnTo>
                    <a:pt x="2650921" y="35255"/>
                  </a:lnTo>
                  <a:lnTo>
                    <a:pt x="2655227" y="40500"/>
                  </a:lnTo>
                  <a:lnTo>
                    <a:pt x="2659011" y="46177"/>
                  </a:lnTo>
                  <a:lnTo>
                    <a:pt x="2662809" y="51841"/>
                  </a:lnTo>
                  <a:lnTo>
                    <a:pt x="2666009" y="57835"/>
                  </a:lnTo>
                  <a:lnTo>
                    <a:pt x="2668612" y="64135"/>
                  </a:lnTo>
                  <a:lnTo>
                    <a:pt x="2671229" y="70434"/>
                  </a:lnTo>
                  <a:lnTo>
                    <a:pt x="2673197" y="76923"/>
                  </a:lnTo>
                  <a:lnTo>
                    <a:pt x="2674531" y="83616"/>
                  </a:lnTo>
                  <a:lnTo>
                    <a:pt x="2675864" y="90309"/>
                  </a:lnTo>
                  <a:lnTo>
                    <a:pt x="2676525" y="97066"/>
                  </a:lnTo>
                  <a:lnTo>
                    <a:pt x="2676525" y="103886"/>
                  </a:lnTo>
                  <a:lnTo>
                    <a:pt x="2676525" y="2715512"/>
                  </a:lnTo>
                  <a:lnTo>
                    <a:pt x="2676525" y="2722328"/>
                  </a:lnTo>
                  <a:lnTo>
                    <a:pt x="2675864" y="2729086"/>
                  </a:lnTo>
                  <a:lnTo>
                    <a:pt x="2674531" y="2735778"/>
                  </a:lnTo>
                  <a:lnTo>
                    <a:pt x="2673197" y="2742465"/>
                  </a:lnTo>
                  <a:lnTo>
                    <a:pt x="2671229" y="2748964"/>
                  </a:lnTo>
                  <a:lnTo>
                    <a:pt x="2668612" y="2755265"/>
                  </a:lnTo>
                  <a:lnTo>
                    <a:pt x="2666009" y="2761570"/>
                  </a:lnTo>
                  <a:lnTo>
                    <a:pt x="2662809" y="2767553"/>
                  </a:lnTo>
                  <a:lnTo>
                    <a:pt x="2659011" y="2773229"/>
                  </a:lnTo>
                  <a:lnTo>
                    <a:pt x="2655227" y="2778898"/>
                  </a:lnTo>
                  <a:lnTo>
                    <a:pt x="2650921" y="2784147"/>
                  </a:lnTo>
                  <a:lnTo>
                    <a:pt x="2646095" y="2788969"/>
                  </a:lnTo>
                  <a:lnTo>
                    <a:pt x="2641269" y="2793791"/>
                  </a:lnTo>
                  <a:lnTo>
                    <a:pt x="2636024" y="2798102"/>
                  </a:lnTo>
                  <a:lnTo>
                    <a:pt x="2630347" y="2801893"/>
                  </a:lnTo>
                  <a:lnTo>
                    <a:pt x="2624683" y="2805677"/>
                  </a:lnTo>
                  <a:lnTo>
                    <a:pt x="2618689" y="2808883"/>
                  </a:lnTo>
                  <a:lnTo>
                    <a:pt x="2612390" y="2811491"/>
                  </a:lnTo>
                  <a:lnTo>
                    <a:pt x="2606090" y="2814101"/>
                  </a:lnTo>
                  <a:lnTo>
                    <a:pt x="2599601" y="2816071"/>
                  </a:lnTo>
                  <a:lnTo>
                    <a:pt x="2592908" y="2817401"/>
                  </a:lnTo>
                  <a:lnTo>
                    <a:pt x="2586215" y="2818735"/>
                  </a:lnTo>
                  <a:lnTo>
                    <a:pt x="2579458" y="2819400"/>
                  </a:lnTo>
                  <a:lnTo>
                    <a:pt x="2572639" y="2819400"/>
                  </a:lnTo>
                  <a:lnTo>
                    <a:pt x="103887" y="2819400"/>
                  </a:lnTo>
                  <a:lnTo>
                    <a:pt x="97066" y="2819400"/>
                  </a:lnTo>
                  <a:lnTo>
                    <a:pt x="90313" y="2818735"/>
                  </a:lnTo>
                  <a:lnTo>
                    <a:pt x="83621" y="2817401"/>
                  </a:lnTo>
                  <a:lnTo>
                    <a:pt x="76928" y="2816071"/>
                  </a:lnTo>
                  <a:lnTo>
                    <a:pt x="40501" y="2798102"/>
                  </a:lnTo>
                  <a:lnTo>
                    <a:pt x="30430" y="2788969"/>
                  </a:lnTo>
                  <a:lnTo>
                    <a:pt x="25603" y="2784147"/>
                  </a:lnTo>
                  <a:lnTo>
                    <a:pt x="7908" y="2755265"/>
                  </a:lnTo>
                  <a:lnTo>
                    <a:pt x="5298" y="2748964"/>
                  </a:lnTo>
                  <a:lnTo>
                    <a:pt x="3328" y="2742465"/>
                  </a:lnTo>
                  <a:lnTo>
                    <a:pt x="1993" y="2735778"/>
                  </a:lnTo>
                  <a:lnTo>
                    <a:pt x="664" y="2729086"/>
                  </a:lnTo>
                  <a:lnTo>
                    <a:pt x="0" y="2722328"/>
                  </a:lnTo>
                  <a:lnTo>
                    <a:pt x="0" y="2715512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1987" y="170973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21331" y="0"/>
                  </a:moveTo>
                  <a:lnTo>
                    <a:pt x="207293" y="0"/>
                  </a:lnTo>
                  <a:lnTo>
                    <a:pt x="200292" y="342"/>
                  </a:lnTo>
                  <a:lnTo>
                    <a:pt x="158819" y="7188"/>
                  </a:lnTo>
                  <a:lnTo>
                    <a:pt x="119473" y="21996"/>
                  </a:lnTo>
                  <a:lnTo>
                    <a:pt x="83780" y="44196"/>
                  </a:lnTo>
                  <a:lnTo>
                    <a:pt x="53102" y="72923"/>
                  </a:lnTo>
                  <a:lnTo>
                    <a:pt x="28614" y="107099"/>
                  </a:lnTo>
                  <a:lnTo>
                    <a:pt x="11266" y="145389"/>
                  </a:lnTo>
                  <a:lnTo>
                    <a:pt x="1720" y="186321"/>
                  </a:lnTo>
                  <a:lnTo>
                    <a:pt x="0" y="207289"/>
                  </a:lnTo>
                  <a:lnTo>
                    <a:pt x="0" y="221335"/>
                  </a:lnTo>
                  <a:lnTo>
                    <a:pt x="5486" y="263004"/>
                  </a:lnTo>
                  <a:lnTo>
                    <a:pt x="19000" y="302806"/>
                  </a:lnTo>
                  <a:lnTo>
                    <a:pt x="40020" y="339217"/>
                  </a:lnTo>
                  <a:lnTo>
                    <a:pt x="67731" y="370814"/>
                  </a:lnTo>
                  <a:lnTo>
                    <a:pt x="101084" y="396405"/>
                  </a:lnTo>
                  <a:lnTo>
                    <a:pt x="138781" y="414997"/>
                  </a:lnTo>
                  <a:lnTo>
                    <a:pt x="179387" y="425881"/>
                  </a:lnTo>
                  <a:lnTo>
                    <a:pt x="207293" y="428625"/>
                  </a:lnTo>
                  <a:lnTo>
                    <a:pt x="221331" y="428625"/>
                  </a:lnTo>
                  <a:lnTo>
                    <a:pt x="263009" y="423138"/>
                  </a:lnTo>
                  <a:lnTo>
                    <a:pt x="302811" y="409625"/>
                  </a:lnTo>
                  <a:lnTo>
                    <a:pt x="339214" y="388607"/>
                  </a:lnTo>
                  <a:lnTo>
                    <a:pt x="370814" y="360883"/>
                  </a:lnTo>
                  <a:lnTo>
                    <a:pt x="396403" y="327545"/>
                  </a:lnTo>
                  <a:lnTo>
                    <a:pt x="414997" y="289839"/>
                  </a:lnTo>
                  <a:lnTo>
                    <a:pt x="425876" y="249237"/>
                  </a:lnTo>
                  <a:lnTo>
                    <a:pt x="428625" y="221335"/>
                  </a:lnTo>
                  <a:lnTo>
                    <a:pt x="428625" y="214312"/>
                  </a:lnTo>
                  <a:lnTo>
                    <a:pt x="428625" y="207289"/>
                  </a:lnTo>
                  <a:lnTo>
                    <a:pt x="423138" y="165620"/>
                  </a:lnTo>
                  <a:lnTo>
                    <a:pt x="409624" y="125818"/>
                  </a:lnTo>
                  <a:lnTo>
                    <a:pt x="388604" y="89408"/>
                  </a:lnTo>
                  <a:lnTo>
                    <a:pt x="360893" y="57810"/>
                  </a:lnTo>
                  <a:lnTo>
                    <a:pt x="327540" y="32219"/>
                  </a:lnTo>
                  <a:lnTo>
                    <a:pt x="289843" y="13627"/>
                  </a:lnTo>
                  <a:lnTo>
                    <a:pt x="249237" y="2743"/>
                  </a:lnTo>
                  <a:lnTo>
                    <a:pt x="228332" y="342"/>
                  </a:lnTo>
                  <a:lnTo>
                    <a:pt x="221331" y="0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61987" y="170973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428625" y="214312"/>
                  </a:moveTo>
                  <a:lnTo>
                    <a:pt x="428625" y="221335"/>
                  </a:lnTo>
                  <a:lnTo>
                    <a:pt x="428282" y="228333"/>
                  </a:lnTo>
                  <a:lnTo>
                    <a:pt x="421436" y="269811"/>
                  </a:lnTo>
                  <a:lnTo>
                    <a:pt x="419397" y="276517"/>
                  </a:lnTo>
                  <a:lnTo>
                    <a:pt x="417358" y="283235"/>
                  </a:lnTo>
                  <a:lnTo>
                    <a:pt x="400010" y="321525"/>
                  </a:lnTo>
                  <a:lnTo>
                    <a:pt x="392504" y="333375"/>
                  </a:lnTo>
                  <a:lnTo>
                    <a:pt x="388604" y="339217"/>
                  </a:lnTo>
                  <a:lnTo>
                    <a:pt x="384432" y="344843"/>
                  </a:lnTo>
                  <a:lnTo>
                    <a:pt x="379977" y="350266"/>
                  </a:lnTo>
                  <a:lnTo>
                    <a:pt x="375523" y="355688"/>
                  </a:lnTo>
                  <a:lnTo>
                    <a:pt x="344844" y="384429"/>
                  </a:lnTo>
                  <a:lnTo>
                    <a:pt x="315337" y="403313"/>
                  </a:lnTo>
                  <a:lnTo>
                    <a:pt x="309151" y="406628"/>
                  </a:lnTo>
                  <a:lnTo>
                    <a:pt x="302811" y="409625"/>
                  </a:lnTo>
                  <a:lnTo>
                    <a:pt x="296326" y="412305"/>
                  </a:lnTo>
                  <a:lnTo>
                    <a:pt x="289843" y="414997"/>
                  </a:lnTo>
                  <a:lnTo>
                    <a:pt x="283239" y="417360"/>
                  </a:lnTo>
                  <a:lnTo>
                    <a:pt x="276522" y="419392"/>
                  </a:lnTo>
                  <a:lnTo>
                    <a:pt x="269805" y="421436"/>
                  </a:lnTo>
                  <a:lnTo>
                    <a:pt x="228332" y="428282"/>
                  </a:lnTo>
                  <a:lnTo>
                    <a:pt x="221331" y="428625"/>
                  </a:lnTo>
                  <a:lnTo>
                    <a:pt x="214312" y="428625"/>
                  </a:lnTo>
                  <a:lnTo>
                    <a:pt x="207293" y="428625"/>
                  </a:lnTo>
                  <a:lnTo>
                    <a:pt x="165615" y="423138"/>
                  </a:lnTo>
                  <a:lnTo>
                    <a:pt x="152102" y="419392"/>
                  </a:lnTo>
                  <a:lnTo>
                    <a:pt x="145385" y="417360"/>
                  </a:lnTo>
                  <a:lnTo>
                    <a:pt x="138781" y="414997"/>
                  </a:lnTo>
                  <a:lnTo>
                    <a:pt x="132298" y="412305"/>
                  </a:lnTo>
                  <a:lnTo>
                    <a:pt x="125813" y="409625"/>
                  </a:lnTo>
                  <a:lnTo>
                    <a:pt x="119473" y="406628"/>
                  </a:lnTo>
                  <a:lnTo>
                    <a:pt x="113287" y="403313"/>
                  </a:lnTo>
                  <a:lnTo>
                    <a:pt x="107096" y="400011"/>
                  </a:lnTo>
                  <a:lnTo>
                    <a:pt x="72925" y="375526"/>
                  </a:lnTo>
                  <a:lnTo>
                    <a:pt x="44192" y="344843"/>
                  </a:lnTo>
                  <a:lnTo>
                    <a:pt x="36116" y="333375"/>
                  </a:lnTo>
                  <a:lnTo>
                    <a:pt x="32216" y="327545"/>
                  </a:lnTo>
                  <a:lnTo>
                    <a:pt x="13627" y="289839"/>
                  </a:lnTo>
                  <a:lnTo>
                    <a:pt x="9227" y="276517"/>
                  </a:lnTo>
                  <a:lnTo>
                    <a:pt x="7188" y="269811"/>
                  </a:lnTo>
                  <a:lnTo>
                    <a:pt x="1032" y="235318"/>
                  </a:lnTo>
                  <a:lnTo>
                    <a:pt x="342" y="228333"/>
                  </a:lnTo>
                  <a:lnTo>
                    <a:pt x="0" y="221335"/>
                  </a:lnTo>
                  <a:lnTo>
                    <a:pt x="0" y="214312"/>
                  </a:lnTo>
                  <a:lnTo>
                    <a:pt x="0" y="207289"/>
                  </a:lnTo>
                  <a:lnTo>
                    <a:pt x="342" y="200291"/>
                  </a:lnTo>
                  <a:lnTo>
                    <a:pt x="1032" y="193306"/>
                  </a:lnTo>
                  <a:lnTo>
                    <a:pt x="1720" y="186321"/>
                  </a:lnTo>
                  <a:lnTo>
                    <a:pt x="9227" y="152107"/>
                  </a:lnTo>
                  <a:lnTo>
                    <a:pt x="11266" y="145389"/>
                  </a:lnTo>
                  <a:lnTo>
                    <a:pt x="25306" y="113284"/>
                  </a:lnTo>
                  <a:lnTo>
                    <a:pt x="28614" y="107099"/>
                  </a:lnTo>
                  <a:lnTo>
                    <a:pt x="32216" y="101079"/>
                  </a:lnTo>
                  <a:lnTo>
                    <a:pt x="36116" y="95250"/>
                  </a:lnTo>
                  <a:lnTo>
                    <a:pt x="40020" y="89408"/>
                  </a:lnTo>
                  <a:lnTo>
                    <a:pt x="44192" y="83781"/>
                  </a:lnTo>
                  <a:lnTo>
                    <a:pt x="48647" y="78359"/>
                  </a:lnTo>
                  <a:lnTo>
                    <a:pt x="53102" y="72923"/>
                  </a:lnTo>
                  <a:lnTo>
                    <a:pt x="57810" y="67729"/>
                  </a:lnTo>
                  <a:lnTo>
                    <a:pt x="62771" y="62776"/>
                  </a:lnTo>
                  <a:lnTo>
                    <a:pt x="67731" y="57810"/>
                  </a:lnTo>
                  <a:lnTo>
                    <a:pt x="101084" y="32219"/>
                  </a:lnTo>
                  <a:lnTo>
                    <a:pt x="113287" y="25311"/>
                  </a:lnTo>
                  <a:lnTo>
                    <a:pt x="119473" y="21996"/>
                  </a:lnTo>
                  <a:lnTo>
                    <a:pt x="152102" y="9232"/>
                  </a:lnTo>
                  <a:lnTo>
                    <a:pt x="158819" y="7188"/>
                  </a:lnTo>
                  <a:lnTo>
                    <a:pt x="200292" y="342"/>
                  </a:lnTo>
                  <a:lnTo>
                    <a:pt x="207293" y="0"/>
                  </a:lnTo>
                  <a:lnTo>
                    <a:pt x="214312" y="0"/>
                  </a:lnTo>
                  <a:lnTo>
                    <a:pt x="221331" y="0"/>
                  </a:lnTo>
                  <a:lnTo>
                    <a:pt x="263009" y="5486"/>
                  </a:lnTo>
                  <a:lnTo>
                    <a:pt x="276522" y="9232"/>
                  </a:lnTo>
                  <a:lnTo>
                    <a:pt x="283239" y="11264"/>
                  </a:lnTo>
                  <a:lnTo>
                    <a:pt x="315337" y="25311"/>
                  </a:lnTo>
                  <a:lnTo>
                    <a:pt x="321528" y="28613"/>
                  </a:lnTo>
                  <a:lnTo>
                    <a:pt x="355693" y="53098"/>
                  </a:lnTo>
                  <a:lnTo>
                    <a:pt x="365853" y="62776"/>
                  </a:lnTo>
                  <a:lnTo>
                    <a:pt x="370814" y="67729"/>
                  </a:lnTo>
                  <a:lnTo>
                    <a:pt x="375523" y="72923"/>
                  </a:lnTo>
                  <a:lnTo>
                    <a:pt x="379977" y="78359"/>
                  </a:lnTo>
                  <a:lnTo>
                    <a:pt x="384432" y="83781"/>
                  </a:lnTo>
                  <a:lnTo>
                    <a:pt x="388604" y="89408"/>
                  </a:lnTo>
                  <a:lnTo>
                    <a:pt x="392504" y="95250"/>
                  </a:lnTo>
                  <a:lnTo>
                    <a:pt x="396403" y="101079"/>
                  </a:lnTo>
                  <a:lnTo>
                    <a:pt x="400010" y="107099"/>
                  </a:lnTo>
                  <a:lnTo>
                    <a:pt x="403318" y="113284"/>
                  </a:lnTo>
                  <a:lnTo>
                    <a:pt x="406628" y="119468"/>
                  </a:lnTo>
                  <a:lnTo>
                    <a:pt x="419397" y="152107"/>
                  </a:lnTo>
                  <a:lnTo>
                    <a:pt x="421436" y="158813"/>
                  </a:lnTo>
                  <a:lnTo>
                    <a:pt x="428282" y="200291"/>
                  </a:lnTo>
                  <a:lnTo>
                    <a:pt x="428625" y="207289"/>
                  </a:lnTo>
                  <a:lnTo>
                    <a:pt x="428625" y="214312"/>
                  </a:lnTo>
                  <a:close/>
                </a:path>
              </a:pathLst>
            </a:custGeom>
            <a:ln w="9525">
              <a:solidFill>
                <a:srgbClr val="BE9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07194" y="1804460"/>
            <a:ext cx="14097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8543" y="2257806"/>
            <a:ext cx="2077085" cy="53213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235"/>
              </a:spcBef>
            </a:pPr>
            <a:r>
              <a:rPr dirty="0" sz="1700" spc="-25">
                <a:solidFill>
                  <a:srgbClr val="03131C"/>
                </a:solidFill>
                <a:latin typeface="Verdana"/>
                <a:cs typeface="Verdana"/>
              </a:rPr>
              <a:t>Increased </a:t>
            </a:r>
            <a:r>
              <a:rPr dirty="0" sz="1700" spc="-130">
                <a:solidFill>
                  <a:srgbClr val="03131C"/>
                </a:solidFill>
                <a:latin typeface="Verdana"/>
                <a:cs typeface="Verdana"/>
              </a:rPr>
              <a:t>Unemployment</a:t>
            </a:r>
            <a:r>
              <a:rPr dirty="0" sz="1700" spc="-70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03131C"/>
                </a:solidFill>
                <a:latin typeface="Verdana"/>
                <a:cs typeface="Verdana"/>
              </a:rPr>
              <a:t>Rates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8543" y="2885575"/>
            <a:ext cx="2298065" cy="1320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94945">
              <a:lnSpc>
                <a:spcPct val="114599"/>
              </a:lnSpc>
              <a:spcBef>
                <a:spcPts val="90"/>
              </a:spcBef>
            </a:pPr>
            <a:r>
              <a:rPr dirty="0" sz="1200" spc="-145">
                <a:solidFill>
                  <a:srgbClr val="03131C"/>
                </a:solidFill>
                <a:latin typeface="Times New Roman"/>
                <a:cs typeface="Times New Roman"/>
              </a:rPr>
              <a:t>A</a:t>
            </a:r>
            <a:r>
              <a:rPr dirty="0" sz="1200" spc="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skills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gap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contributes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rising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unemployment</a:t>
            </a:r>
            <a:r>
              <a:rPr dirty="0" sz="1200" spc="3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numbers</a:t>
            </a:r>
            <a:r>
              <a:rPr dirty="0" sz="1200" spc="3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among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9800"/>
              </a:lnSpc>
            </a:pP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recent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graduates.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Employers</a:t>
            </a:r>
            <a:r>
              <a:rPr dirty="0" sz="12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3131C"/>
                </a:solidFill>
                <a:latin typeface="Times New Roman"/>
                <a:cs typeface="Times New Roman"/>
              </a:rPr>
              <a:t>often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find</a:t>
            </a:r>
            <a:r>
              <a:rPr dirty="0" sz="1200" spc="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candidates</a:t>
            </a:r>
            <a:r>
              <a:rPr dirty="0" sz="1200" spc="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lacking</a:t>
            </a:r>
            <a:r>
              <a:rPr dirty="0" sz="1200" spc="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in</a:t>
            </a:r>
            <a:r>
              <a:rPr dirty="0" sz="1200" spc="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3131C"/>
                </a:solidFill>
                <a:latin typeface="Times New Roman"/>
                <a:cs typeface="Times New Roman"/>
              </a:rPr>
              <a:t>basic</a:t>
            </a:r>
            <a:endParaRPr sz="1200">
              <a:latin typeface="Times New Roman"/>
              <a:cs typeface="Times New Roman"/>
            </a:endParaRPr>
          </a:p>
          <a:p>
            <a:pPr marL="12700" marR="135255">
              <a:lnSpc>
                <a:spcPct val="1198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competencies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required</a:t>
            </a:r>
            <a:r>
              <a:rPr dirty="0" sz="1200" spc="1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for</a:t>
            </a:r>
            <a:r>
              <a:rPr dirty="0" sz="1200" spc="1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entry-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level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positions.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333750" y="1552574"/>
            <a:ext cx="2676525" cy="2828925"/>
            <a:chOff x="3333750" y="1552574"/>
            <a:chExt cx="2676525" cy="2828925"/>
          </a:xfrm>
        </p:grpSpPr>
        <p:sp>
          <p:nvSpPr>
            <p:cNvPr id="14" name="object 14" descr=""/>
            <p:cNvSpPr/>
            <p:nvPr/>
          </p:nvSpPr>
          <p:spPr>
            <a:xfrm>
              <a:off x="3338512" y="1557337"/>
              <a:ext cx="2667000" cy="2819400"/>
            </a:xfrm>
            <a:custGeom>
              <a:avLst/>
              <a:gdLst/>
              <a:ahLst/>
              <a:cxnLst/>
              <a:rect l="l" t="t" r="r" b="b"/>
              <a:pathLst>
                <a:path w="2667000" h="2819400">
                  <a:moveTo>
                    <a:pt x="2569933" y="0"/>
                  </a:moveTo>
                  <a:lnTo>
                    <a:pt x="97066" y="0"/>
                  </a:lnTo>
                  <a:lnTo>
                    <a:pt x="90309" y="660"/>
                  </a:lnTo>
                  <a:lnTo>
                    <a:pt x="51841" y="13716"/>
                  </a:lnTo>
                  <a:lnTo>
                    <a:pt x="21297" y="40500"/>
                  </a:lnTo>
                  <a:lnTo>
                    <a:pt x="3327" y="76923"/>
                  </a:lnTo>
                  <a:lnTo>
                    <a:pt x="0" y="97066"/>
                  </a:lnTo>
                  <a:lnTo>
                    <a:pt x="0" y="2715512"/>
                  </a:lnTo>
                  <a:lnTo>
                    <a:pt x="0" y="2722328"/>
                  </a:lnTo>
                  <a:lnTo>
                    <a:pt x="10515" y="2761570"/>
                  </a:lnTo>
                  <a:lnTo>
                    <a:pt x="35255" y="2793791"/>
                  </a:lnTo>
                  <a:lnTo>
                    <a:pt x="70434" y="2814101"/>
                  </a:lnTo>
                  <a:lnTo>
                    <a:pt x="97066" y="2819400"/>
                  </a:lnTo>
                  <a:lnTo>
                    <a:pt x="2569933" y="2819400"/>
                  </a:lnTo>
                  <a:lnTo>
                    <a:pt x="2609164" y="2808883"/>
                  </a:lnTo>
                  <a:lnTo>
                    <a:pt x="2641396" y="2784147"/>
                  </a:lnTo>
                  <a:lnTo>
                    <a:pt x="2661704" y="2748964"/>
                  </a:lnTo>
                  <a:lnTo>
                    <a:pt x="2667000" y="2722328"/>
                  </a:lnTo>
                  <a:lnTo>
                    <a:pt x="2667000" y="97066"/>
                  </a:lnTo>
                  <a:lnTo>
                    <a:pt x="2656471" y="57835"/>
                  </a:lnTo>
                  <a:lnTo>
                    <a:pt x="2631744" y="25603"/>
                  </a:lnTo>
                  <a:lnTo>
                    <a:pt x="2596565" y="5295"/>
                  </a:lnTo>
                  <a:lnTo>
                    <a:pt x="2576690" y="660"/>
                  </a:lnTo>
                  <a:lnTo>
                    <a:pt x="2569933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38512" y="1557337"/>
              <a:ext cx="2667000" cy="2819400"/>
            </a:xfrm>
            <a:custGeom>
              <a:avLst/>
              <a:gdLst/>
              <a:ahLst/>
              <a:cxnLst/>
              <a:rect l="l" t="t" r="r" b="b"/>
              <a:pathLst>
                <a:path w="2667000" h="2819400">
                  <a:moveTo>
                    <a:pt x="0" y="2715512"/>
                  </a:moveTo>
                  <a:lnTo>
                    <a:pt x="0" y="103886"/>
                  </a:lnTo>
                  <a:lnTo>
                    <a:pt x="0" y="97066"/>
                  </a:lnTo>
                  <a:lnTo>
                    <a:pt x="660" y="90309"/>
                  </a:lnTo>
                  <a:lnTo>
                    <a:pt x="1993" y="83616"/>
                  </a:lnTo>
                  <a:lnTo>
                    <a:pt x="3327" y="76923"/>
                  </a:lnTo>
                  <a:lnTo>
                    <a:pt x="5295" y="70434"/>
                  </a:lnTo>
                  <a:lnTo>
                    <a:pt x="7912" y="64135"/>
                  </a:lnTo>
                  <a:lnTo>
                    <a:pt x="10515" y="57835"/>
                  </a:lnTo>
                  <a:lnTo>
                    <a:pt x="13716" y="51841"/>
                  </a:lnTo>
                  <a:lnTo>
                    <a:pt x="17513" y="46177"/>
                  </a:lnTo>
                  <a:lnTo>
                    <a:pt x="21297" y="40500"/>
                  </a:lnTo>
                  <a:lnTo>
                    <a:pt x="25603" y="35255"/>
                  </a:lnTo>
                  <a:lnTo>
                    <a:pt x="30429" y="30429"/>
                  </a:lnTo>
                  <a:lnTo>
                    <a:pt x="35255" y="25603"/>
                  </a:lnTo>
                  <a:lnTo>
                    <a:pt x="40500" y="21297"/>
                  </a:lnTo>
                  <a:lnTo>
                    <a:pt x="46177" y="17513"/>
                  </a:lnTo>
                  <a:lnTo>
                    <a:pt x="51841" y="13716"/>
                  </a:lnTo>
                  <a:lnTo>
                    <a:pt x="57835" y="10515"/>
                  </a:lnTo>
                  <a:lnTo>
                    <a:pt x="64135" y="7912"/>
                  </a:lnTo>
                  <a:lnTo>
                    <a:pt x="70434" y="5295"/>
                  </a:lnTo>
                  <a:lnTo>
                    <a:pt x="76923" y="3327"/>
                  </a:lnTo>
                  <a:lnTo>
                    <a:pt x="83616" y="1993"/>
                  </a:lnTo>
                  <a:lnTo>
                    <a:pt x="90309" y="660"/>
                  </a:lnTo>
                  <a:lnTo>
                    <a:pt x="97066" y="0"/>
                  </a:lnTo>
                  <a:lnTo>
                    <a:pt x="103886" y="0"/>
                  </a:lnTo>
                  <a:lnTo>
                    <a:pt x="2563114" y="0"/>
                  </a:lnTo>
                  <a:lnTo>
                    <a:pt x="2569933" y="0"/>
                  </a:lnTo>
                  <a:lnTo>
                    <a:pt x="2576690" y="660"/>
                  </a:lnTo>
                  <a:lnTo>
                    <a:pt x="2583383" y="1993"/>
                  </a:lnTo>
                  <a:lnTo>
                    <a:pt x="2590076" y="3327"/>
                  </a:lnTo>
                  <a:lnTo>
                    <a:pt x="2596565" y="5295"/>
                  </a:lnTo>
                  <a:lnTo>
                    <a:pt x="2602865" y="7912"/>
                  </a:lnTo>
                  <a:lnTo>
                    <a:pt x="2609164" y="10515"/>
                  </a:lnTo>
                  <a:lnTo>
                    <a:pt x="2615158" y="13716"/>
                  </a:lnTo>
                  <a:lnTo>
                    <a:pt x="2620822" y="17513"/>
                  </a:lnTo>
                  <a:lnTo>
                    <a:pt x="2626499" y="21297"/>
                  </a:lnTo>
                  <a:lnTo>
                    <a:pt x="2631744" y="25603"/>
                  </a:lnTo>
                  <a:lnTo>
                    <a:pt x="2636570" y="30429"/>
                  </a:lnTo>
                  <a:lnTo>
                    <a:pt x="2641396" y="35255"/>
                  </a:lnTo>
                  <a:lnTo>
                    <a:pt x="2645702" y="40500"/>
                  </a:lnTo>
                  <a:lnTo>
                    <a:pt x="2649486" y="46177"/>
                  </a:lnTo>
                  <a:lnTo>
                    <a:pt x="2653284" y="51841"/>
                  </a:lnTo>
                  <a:lnTo>
                    <a:pt x="2656471" y="57835"/>
                  </a:lnTo>
                  <a:lnTo>
                    <a:pt x="2667000" y="97066"/>
                  </a:lnTo>
                  <a:lnTo>
                    <a:pt x="2667000" y="103886"/>
                  </a:lnTo>
                  <a:lnTo>
                    <a:pt x="2667000" y="2715512"/>
                  </a:lnTo>
                  <a:lnTo>
                    <a:pt x="2667000" y="2722328"/>
                  </a:lnTo>
                  <a:lnTo>
                    <a:pt x="2666339" y="2729086"/>
                  </a:lnTo>
                  <a:lnTo>
                    <a:pt x="2665006" y="2735778"/>
                  </a:lnTo>
                  <a:lnTo>
                    <a:pt x="2663672" y="2742465"/>
                  </a:lnTo>
                  <a:lnTo>
                    <a:pt x="2661704" y="2748964"/>
                  </a:lnTo>
                  <a:lnTo>
                    <a:pt x="2659087" y="2755265"/>
                  </a:lnTo>
                  <a:lnTo>
                    <a:pt x="2656471" y="2761570"/>
                  </a:lnTo>
                  <a:lnTo>
                    <a:pt x="2653284" y="2767553"/>
                  </a:lnTo>
                  <a:lnTo>
                    <a:pt x="2649486" y="2773229"/>
                  </a:lnTo>
                  <a:lnTo>
                    <a:pt x="2645702" y="2778898"/>
                  </a:lnTo>
                  <a:lnTo>
                    <a:pt x="2641396" y="2784147"/>
                  </a:lnTo>
                  <a:lnTo>
                    <a:pt x="2636570" y="2788969"/>
                  </a:lnTo>
                  <a:lnTo>
                    <a:pt x="2631744" y="2793791"/>
                  </a:lnTo>
                  <a:lnTo>
                    <a:pt x="2626499" y="2798102"/>
                  </a:lnTo>
                  <a:lnTo>
                    <a:pt x="2620822" y="2801893"/>
                  </a:lnTo>
                  <a:lnTo>
                    <a:pt x="2615158" y="2805677"/>
                  </a:lnTo>
                  <a:lnTo>
                    <a:pt x="2609164" y="2808883"/>
                  </a:lnTo>
                  <a:lnTo>
                    <a:pt x="2602865" y="2811491"/>
                  </a:lnTo>
                  <a:lnTo>
                    <a:pt x="2596565" y="2814101"/>
                  </a:lnTo>
                  <a:lnTo>
                    <a:pt x="2590076" y="2816071"/>
                  </a:lnTo>
                  <a:lnTo>
                    <a:pt x="2583383" y="2817401"/>
                  </a:lnTo>
                  <a:lnTo>
                    <a:pt x="2576690" y="2818735"/>
                  </a:lnTo>
                  <a:lnTo>
                    <a:pt x="2569933" y="2819400"/>
                  </a:lnTo>
                  <a:lnTo>
                    <a:pt x="2563114" y="2819400"/>
                  </a:lnTo>
                  <a:lnTo>
                    <a:pt x="103886" y="2819400"/>
                  </a:lnTo>
                  <a:lnTo>
                    <a:pt x="97066" y="2819400"/>
                  </a:lnTo>
                  <a:lnTo>
                    <a:pt x="90309" y="2818735"/>
                  </a:lnTo>
                  <a:lnTo>
                    <a:pt x="83616" y="2817401"/>
                  </a:lnTo>
                  <a:lnTo>
                    <a:pt x="76923" y="2816071"/>
                  </a:lnTo>
                  <a:lnTo>
                    <a:pt x="70434" y="2814101"/>
                  </a:lnTo>
                  <a:lnTo>
                    <a:pt x="64135" y="2811491"/>
                  </a:lnTo>
                  <a:lnTo>
                    <a:pt x="57835" y="2808883"/>
                  </a:lnTo>
                  <a:lnTo>
                    <a:pt x="51841" y="2805677"/>
                  </a:lnTo>
                  <a:lnTo>
                    <a:pt x="46177" y="2801893"/>
                  </a:lnTo>
                  <a:lnTo>
                    <a:pt x="40500" y="2798102"/>
                  </a:lnTo>
                  <a:lnTo>
                    <a:pt x="35255" y="2793791"/>
                  </a:lnTo>
                  <a:lnTo>
                    <a:pt x="30429" y="2788969"/>
                  </a:lnTo>
                  <a:lnTo>
                    <a:pt x="25603" y="2784147"/>
                  </a:lnTo>
                  <a:lnTo>
                    <a:pt x="21297" y="2778898"/>
                  </a:lnTo>
                  <a:lnTo>
                    <a:pt x="17513" y="2773229"/>
                  </a:lnTo>
                  <a:lnTo>
                    <a:pt x="13716" y="2767553"/>
                  </a:lnTo>
                  <a:lnTo>
                    <a:pt x="10515" y="2761570"/>
                  </a:lnTo>
                  <a:lnTo>
                    <a:pt x="7912" y="2755265"/>
                  </a:lnTo>
                  <a:lnTo>
                    <a:pt x="5295" y="2748964"/>
                  </a:lnTo>
                  <a:lnTo>
                    <a:pt x="3327" y="2742465"/>
                  </a:lnTo>
                  <a:lnTo>
                    <a:pt x="1993" y="2735778"/>
                  </a:lnTo>
                  <a:lnTo>
                    <a:pt x="660" y="2729086"/>
                  </a:lnTo>
                  <a:lnTo>
                    <a:pt x="0" y="2722328"/>
                  </a:lnTo>
                  <a:lnTo>
                    <a:pt x="0" y="2715512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490912" y="170973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221335" y="0"/>
                  </a:moveTo>
                  <a:lnTo>
                    <a:pt x="207289" y="0"/>
                  </a:lnTo>
                  <a:lnTo>
                    <a:pt x="200291" y="342"/>
                  </a:lnTo>
                  <a:lnTo>
                    <a:pt x="158813" y="7188"/>
                  </a:lnTo>
                  <a:lnTo>
                    <a:pt x="119468" y="21996"/>
                  </a:lnTo>
                  <a:lnTo>
                    <a:pt x="83781" y="44196"/>
                  </a:lnTo>
                  <a:lnTo>
                    <a:pt x="53098" y="72923"/>
                  </a:lnTo>
                  <a:lnTo>
                    <a:pt x="28613" y="107099"/>
                  </a:lnTo>
                  <a:lnTo>
                    <a:pt x="11264" y="145389"/>
                  </a:lnTo>
                  <a:lnTo>
                    <a:pt x="1727" y="186321"/>
                  </a:lnTo>
                  <a:lnTo>
                    <a:pt x="0" y="207289"/>
                  </a:lnTo>
                  <a:lnTo>
                    <a:pt x="0" y="221335"/>
                  </a:lnTo>
                  <a:lnTo>
                    <a:pt x="5486" y="263004"/>
                  </a:lnTo>
                  <a:lnTo>
                    <a:pt x="18999" y="302806"/>
                  </a:lnTo>
                  <a:lnTo>
                    <a:pt x="40017" y="339217"/>
                  </a:lnTo>
                  <a:lnTo>
                    <a:pt x="67729" y="370814"/>
                  </a:lnTo>
                  <a:lnTo>
                    <a:pt x="101079" y="396405"/>
                  </a:lnTo>
                  <a:lnTo>
                    <a:pt x="138785" y="414997"/>
                  </a:lnTo>
                  <a:lnTo>
                    <a:pt x="179387" y="425881"/>
                  </a:lnTo>
                  <a:lnTo>
                    <a:pt x="207289" y="428625"/>
                  </a:lnTo>
                  <a:lnTo>
                    <a:pt x="221335" y="428625"/>
                  </a:lnTo>
                  <a:lnTo>
                    <a:pt x="263004" y="423138"/>
                  </a:lnTo>
                  <a:lnTo>
                    <a:pt x="302806" y="409625"/>
                  </a:lnTo>
                  <a:lnTo>
                    <a:pt x="339217" y="388607"/>
                  </a:lnTo>
                  <a:lnTo>
                    <a:pt x="370814" y="360883"/>
                  </a:lnTo>
                  <a:lnTo>
                    <a:pt x="396405" y="327545"/>
                  </a:lnTo>
                  <a:lnTo>
                    <a:pt x="414997" y="289839"/>
                  </a:lnTo>
                  <a:lnTo>
                    <a:pt x="425881" y="249237"/>
                  </a:lnTo>
                  <a:lnTo>
                    <a:pt x="428625" y="221335"/>
                  </a:lnTo>
                  <a:lnTo>
                    <a:pt x="428625" y="214312"/>
                  </a:lnTo>
                  <a:lnTo>
                    <a:pt x="428625" y="207289"/>
                  </a:lnTo>
                  <a:lnTo>
                    <a:pt x="423138" y="165620"/>
                  </a:lnTo>
                  <a:lnTo>
                    <a:pt x="409625" y="125818"/>
                  </a:lnTo>
                  <a:lnTo>
                    <a:pt x="388607" y="89408"/>
                  </a:lnTo>
                  <a:lnTo>
                    <a:pt x="360895" y="57810"/>
                  </a:lnTo>
                  <a:lnTo>
                    <a:pt x="327545" y="32219"/>
                  </a:lnTo>
                  <a:lnTo>
                    <a:pt x="289839" y="13627"/>
                  </a:lnTo>
                  <a:lnTo>
                    <a:pt x="249237" y="2743"/>
                  </a:lnTo>
                  <a:lnTo>
                    <a:pt x="228333" y="342"/>
                  </a:lnTo>
                  <a:lnTo>
                    <a:pt x="221335" y="0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490912" y="170973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428625" y="214312"/>
                  </a:moveTo>
                  <a:lnTo>
                    <a:pt x="428625" y="221335"/>
                  </a:lnTo>
                  <a:lnTo>
                    <a:pt x="428282" y="228333"/>
                  </a:lnTo>
                  <a:lnTo>
                    <a:pt x="421436" y="269811"/>
                  </a:lnTo>
                  <a:lnTo>
                    <a:pt x="419392" y="276517"/>
                  </a:lnTo>
                  <a:lnTo>
                    <a:pt x="417360" y="283235"/>
                  </a:lnTo>
                  <a:lnTo>
                    <a:pt x="414997" y="289839"/>
                  </a:lnTo>
                  <a:lnTo>
                    <a:pt x="412305" y="296329"/>
                  </a:lnTo>
                  <a:lnTo>
                    <a:pt x="409625" y="302806"/>
                  </a:lnTo>
                  <a:lnTo>
                    <a:pt x="406628" y="309143"/>
                  </a:lnTo>
                  <a:lnTo>
                    <a:pt x="403313" y="315341"/>
                  </a:lnTo>
                  <a:lnTo>
                    <a:pt x="400011" y="321525"/>
                  </a:lnTo>
                  <a:lnTo>
                    <a:pt x="396405" y="327545"/>
                  </a:lnTo>
                  <a:lnTo>
                    <a:pt x="392506" y="333375"/>
                  </a:lnTo>
                  <a:lnTo>
                    <a:pt x="388607" y="339217"/>
                  </a:lnTo>
                  <a:lnTo>
                    <a:pt x="365848" y="365848"/>
                  </a:lnTo>
                  <a:lnTo>
                    <a:pt x="360895" y="370814"/>
                  </a:lnTo>
                  <a:lnTo>
                    <a:pt x="333375" y="392506"/>
                  </a:lnTo>
                  <a:lnTo>
                    <a:pt x="327545" y="396405"/>
                  </a:lnTo>
                  <a:lnTo>
                    <a:pt x="321525" y="400011"/>
                  </a:lnTo>
                  <a:lnTo>
                    <a:pt x="315341" y="403313"/>
                  </a:lnTo>
                  <a:lnTo>
                    <a:pt x="309143" y="406628"/>
                  </a:lnTo>
                  <a:lnTo>
                    <a:pt x="302806" y="409625"/>
                  </a:lnTo>
                  <a:lnTo>
                    <a:pt x="296329" y="412305"/>
                  </a:lnTo>
                  <a:lnTo>
                    <a:pt x="289839" y="414997"/>
                  </a:lnTo>
                  <a:lnTo>
                    <a:pt x="283235" y="417360"/>
                  </a:lnTo>
                  <a:lnTo>
                    <a:pt x="276517" y="419392"/>
                  </a:lnTo>
                  <a:lnTo>
                    <a:pt x="269811" y="421436"/>
                  </a:lnTo>
                  <a:lnTo>
                    <a:pt x="228333" y="428282"/>
                  </a:lnTo>
                  <a:lnTo>
                    <a:pt x="221335" y="428625"/>
                  </a:lnTo>
                  <a:lnTo>
                    <a:pt x="214312" y="428625"/>
                  </a:lnTo>
                  <a:lnTo>
                    <a:pt x="207289" y="428625"/>
                  </a:lnTo>
                  <a:lnTo>
                    <a:pt x="165620" y="423138"/>
                  </a:lnTo>
                  <a:lnTo>
                    <a:pt x="152107" y="419392"/>
                  </a:lnTo>
                  <a:lnTo>
                    <a:pt x="145389" y="417360"/>
                  </a:lnTo>
                  <a:lnTo>
                    <a:pt x="138785" y="414997"/>
                  </a:lnTo>
                  <a:lnTo>
                    <a:pt x="132295" y="412305"/>
                  </a:lnTo>
                  <a:lnTo>
                    <a:pt x="125818" y="409625"/>
                  </a:lnTo>
                  <a:lnTo>
                    <a:pt x="119468" y="406628"/>
                  </a:lnTo>
                  <a:lnTo>
                    <a:pt x="113284" y="403313"/>
                  </a:lnTo>
                  <a:lnTo>
                    <a:pt x="107099" y="400011"/>
                  </a:lnTo>
                  <a:lnTo>
                    <a:pt x="101079" y="396405"/>
                  </a:lnTo>
                  <a:lnTo>
                    <a:pt x="95250" y="392506"/>
                  </a:lnTo>
                  <a:lnTo>
                    <a:pt x="89408" y="388607"/>
                  </a:lnTo>
                  <a:lnTo>
                    <a:pt x="62776" y="365848"/>
                  </a:lnTo>
                  <a:lnTo>
                    <a:pt x="57810" y="360883"/>
                  </a:lnTo>
                  <a:lnTo>
                    <a:pt x="36118" y="333375"/>
                  </a:lnTo>
                  <a:lnTo>
                    <a:pt x="32219" y="327545"/>
                  </a:lnTo>
                  <a:lnTo>
                    <a:pt x="28613" y="321525"/>
                  </a:lnTo>
                  <a:lnTo>
                    <a:pt x="25311" y="315341"/>
                  </a:lnTo>
                  <a:lnTo>
                    <a:pt x="21996" y="309143"/>
                  </a:lnTo>
                  <a:lnTo>
                    <a:pt x="9232" y="276517"/>
                  </a:lnTo>
                  <a:lnTo>
                    <a:pt x="7188" y="269811"/>
                  </a:lnTo>
                  <a:lnTo>
                    <a:pt x="342" y="228333"/>
                  </a:lnTo>
                  <a:lnTo>
                    <a:pt x="0" y="221335"/>
                  </a:lnTo>
                  <a:lnTo>
                    <a:pt x="0" y="214312"/>
                  </a:lnTo>
                  <a:lnTo>
                    <a:pt x="0" y="207289"/>
                  </a:lnTo>
                  <a:lnTo>
                    <a:pt x="5486" y="165620"/>
                  </a:lnTo>
                  <a:lnTo>
                    <a:pt x="9232" y="152107"/>
                  </a:lnTo>
                  <a:lnTo>
                    <a:pt x="11264" y="145389"/>
                  </a:lnTo>
                  <a:lnTo>
                    <a:pt x="25311" y="113284"/>
                  </a:lnTo>
                  <a:lnTo>
                    <a:pt x="28613" y="107099"/>
                  </a:lnTo>
                  <a:lnTo>
                    <a:pt x="32219" y="101079"/>
                  </a:lnTo>
                  <a:lnTo>
                    <a:pt x="36118" y="95250"/>
                  </a:lnTo>
                  <a:lnTo>
                    <a:pt x="40017" y="89408"/>
                  </a:lnTo>
                  <a:lnTo>
                    <a:pt x="62776" y="62776"/>
                  </a:lnTo>
                  <a:lnTo>
                    <a:pt x="67729" y="57810"/>
                  </a:lnTo>
                  <a:lnTo>
                    <a:pt x="95250" y="36118"/>
                  </a:lnTo>
                  <a:lnTo>
                    <a:pt x="101079" y="32219"/>
                  </a:lnTo>
                  <a:lnTo>
                    <a:pt x="107099" y="28613"/>
                  </a:lnTo>
                  <a:lnTo>
                    <a:pt x="113284" y="25311"/>
                  </a:lnTo>
                  <a:lnTo>
                    <a:pt x="119468" y="21996"/>
                  </a:lnTo>
                  <a:lnTo>
                    <a:pt x="152107" y="9232"/>
                  </a:lnTo>
                  <a:lnTo>
                    <a:pt x="158813" y="7188"/>
                  </a:lnTo>
                  <a:lnTo>
                    <a:pt x="200291" y="342"/>
                  </a:lnTo>
                  <a:lnTo>
                    <a:pt x="207289" y="0"/>
                  </a:lnTo>
                  <a:lnTo>
                    <a:pt x="214312" y="0"/>
                  </a:lnTo>
                  <a:lnTo>
                    <a:pt x="221335" y="0"/>
                  </a:lnTo>
                  <a:lnTo>
                    <a:pt x="263004" y="5486"/>
                  </a:lnTo>
                  <a:lnTo>
                    <a:pt x="276517" y="9232"/>
                  </a:lnTo>
                  <a:lnTo>
                    <a:pt x="283235" y="11264"/>
                  </a:lnTo>
                  <a:lnTo>
                    <a:pt x="315341" y="25311"/>
                  </a:lnTo>
                  <a:lnTo>
                    <a:pt x="321525" y="28613"/>
                  </a:lnTo>
                  <a:lnTo>
                    <a:pt x="327545" y="32219"/>
                  </a:lnTo>
                  <a:lnTo>
                    <a:pt x="333375" y="36118"/>
                  </a:lnTo>
                  <a:lnTo>
                    <a:pt x="339217" y="40017"/>
                  </a:lnTo>
                  <a:lnTo>
                    <a:pt x="365848" y="62776"/>
                  </a:lnTo>
                  <a:lnTo>
                    <a:pt x="370814" y="67729"/>
                  </a:lnTo>
                  <a:lnTo>
                    <a:pt x="392506" y="95250"/>
                  </a:lnTo>
                  <a:lnTo>
                    <a:pt x="396405" y="101079"/>
                  </a:lnTo>
                  <a:lnTo>
                    <a:pt x="400011" y="107099"/>
                  </a:lnTo>
                  <a:lnTo>
                    <a:pt x="403313" y="113284"/>
                  </a:lnTo>
                  <a:lnTo>
                    <a:pt x="406628" y="119468"/>
                  </a:lnTo>
                  <a:lnTo>
                    <a:pt x="409625" y="125818"/>
                  </a:lnTo>
                  <a:lnTo>
                    <a:pt x="412305" y="132295"/>
                  </a:lnTo>
                  <a:lnTo>
                    <a:pt x="414997" y="138785"/>
                  </a:lnTo>
                  <a:lnTo>
                    <a:pt x="417360" y="145389"/>
                  </a:lnTo>
                  <a:lnTo>
                    <a:pt x="419392" y="152107"/>
                  </a:lnTo>
                  <a:lnTo>
                    <a:pt x="421436" y="158813"/>
                  </a:lnTo>
                  <a:lnTo>
                    <a:pt x="428282" y="200291"/>
                  </a:lnTo>
                  <a:lnTo>
                    <a:pt x="428625" y="207289"/>
                  </a:lnTo>
                  <a:lnTo>
                    <a:pt x="428625" y="214312"/>
                  </a:lnTo>
                  <a:close/>
                </a:path>
              </a:pathLst>
            </a:custGeom>
            <a:ln w="9525">
              <a:solidFill>
                <a:srgbClr val="BE9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632098" y="1804460"/>
            <a:ext cx="14097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473450" y="2257806"/>
            <a:ext cx="236347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25">
                <a:solidFill>
                  <a:srgbClr val="03131C"/>
                </a:solidFill>
                <a:latin typeface="Verdana"/>
                <a:cs typeface="Verdana"/>
              </a:rPr>
              <a:t>Economic</a:t>
            </a:r>
            <a:r>
              <a:rPr dirty="0" sz="1700" spc="-95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700" spc="-120">
                <a:solidFill>
                  <a:srgbClr val="03131C"/>
                </a:solidFill>
                <a:latin typeface="Verdana"/>
                <a:cs typeface="Verdana"/>
              </a:rPr>
              <a:t>Consequences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73450" y="2618875"/>
            <a:ext cx="2362200" cy="1330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6670">
              <a:lnSpc>
                <a:spcPct val="119800"/>
              </a:lnSpc>
              <a:spcBef>
                <a:spcPts val="90"/>
              </a:spcBef>
            </a:pPr>
            <a:r>
              <a:rPr dirty="0" sz="1200" spc="-145">
                <a:solidFill>
                  <a:srgbClr val="03131C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3131C"/>
                </a:solidFill>
                <a:latin typeface="Times New Roman"/>
                <a:cs typeface="Times New Roman"/>
              </a:rPr>
              <a:t>workforce</a:t>
            </a:r>
            <a:r>
              <a:rPr dirty="0" sz="1200" spc="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unprepared</a:t>
            </a:r>
            <a:r>
              <a:rPr dirty="0" sz="1200" spc="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for</a:t>
            </a:r>
            <a:r>
              <a:rPr dirty="0" sz="1200" spc="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various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roles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leads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productivity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losses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impacts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overall</a:t>
            </a:r>
            <a:r>
              <a:rPr dirty="0" sz="120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economic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730"/>
              </a:lnSpc>
              <a:spcBef>
                <a:spcPts val="30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growth.</a:t>
            </a:r>
            <a:r>
              <a:rPr dirty="0" sz="12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45">
                <a:solidFill>
                  <a:srgbClr val="03131C"/>
                </a:solidFill>
                <a:latin typeface="Times New Roman"/>
                <a:cs typeface="Times New Roman"/>
              </a:rPr>
              <a:t>Companies</a:t>
            </a:r>
            <a:r>
              <a:rPr dirty="0" sz="1200" spc="12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may</a:t>
            </a:r>
            <a:r>
              <a:rPr dirty="0" sz="1200" spc="12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struggle</a:t>
            </a:r>
            <a:r>
              <a:rPr dirty="0" sz="12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3131C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find</a:t>
            </a:r>
            <a:r>
              <a:rPr dirty="0" sz="1200" spc="10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qualified</a:t>
            </a:r>
            <a:r>
              <a:rPr dirty="0" sz="1200" spc="10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employees,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stalling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innovative</a:t>
            </a:r>
            <a:r>
              <a:rPr dirty="0" sz="1200" spc="12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progress.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153150" y="1552574"/>
            <a:ext cx="2686050" cy="2828925"/>
            <a:chOff x="6153150" y="1552574"/>
            <a:chExt cx="2686050" cy="2828925"/>
          </a:xfrm>
        </p:grpSpPr>
        <p:sp>
          <p:nvSpPr>
            <p:cNvPr id="22" name="object 22" descr=""/>
            <p:cNvSpPr/>
            <p:nvPr/>
          </p:nvSpPr>
          <p:spPr>
            <a:xfrm>
              <a:off x="6157912" y="1557337"/>
              <a:ext cx="2676525" cy="2819400"/>
            </a:xfrm>
            <a:custGeom>
              <a:avLst/>
              <a:gdLst/>
              <a:ahLst/>
              <a:cxnLst/>
              <a:rect l="l" t="t" r="r" b="b"/>
              <a:pathLst>
                <a:path w="2676525" h="2819400">
                  <a:moveTo>
                    <a:pt x="2579458" y="0"/>
                  </a:moveTo>
                  <a:lnTo>
                    <a:pt x="97066" y="0"/>
                  </a:lnTo>
                  <a:lnTo>
                    <a:pt x="90309" y="660"/>
                  </a:lnTo>
                  <a:lnTo>
                    <a:pt x="51841" y="13716"/>
                  </a:lnTo>
                  <a:lnTo>
                    <a:pt x="21297" y="40500"/>
                  </a:lnTo>
                  <a:lnTo>
                    <a:pt x="3327" y="76923"/>
                  </a:lnTo>
                  <a:lnTo>
                    <a:pt x="0" y="97066"/>
                  </a:lnTo>
                  <a:lnTo>
                    <a:pt x="0" y="2715512"/>
                  </a:lnTo>
                  <a:lnTo>
                    <a:pt x="0" y="2722328"/>
                  </a:lnTo>
                  <a:lnTo>
                    <a:pt x="10515" y="2761570"/>
                  </a:lnTo>
                  <a:lnTo>
                    <a:pt x="35255" y="2793791"/>
                  </a:lnTo>
                  <a:lnTo>
                    <a:pt x="70434" y="2814101"/>
                  </a:lnTo>
                  <a:lnTo>
                    <a:pt x="97066" y="2819400"/>
                  </a:lnTo>
                  <a:lnTo>
                    <a:pt x="2579458" y="2819400"/>
                  </a:lnTo>
                  <a:lnTo>
                    <a:pt x="2618689" y="2808883"/>
                  </a:lnTo>
                  <a:lnTo>
                    <a:pt x="2650921" y="2784147"/>
                  </a:lnTo>
                  <a:lnTo>
                    <a:pt x="2671229" y="2748964"/>
                  </a:lnTo>
                  <a:lnTo>
                    <a:pt x="2676525" y="2722328"/>
                  </a:lnTo>
                  <a:lnTo>
                    <a:pt x="2676525" y="97066"/>
                  </a:lnTo>
                  <a:lnTo>
                    <a:pt x="2665996" y="57835"/>
                  </a:lnTo>
                  <a:lnTo>
                    <a:pt x="2641269" y="25603"/>
                  </a:lnTo>
                  <a:lnTo>
                    <a:pt x="2606090" y="5295"/>
                  </a:lnTo>
                  <a:lnTo>
                    <a:pt x="2586215" y="660"/>
                  </a:lnTo>
                  <a:lnTo>
                    <a:pt x="2579458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157912" y="1557337"/>
              <a:ext cx="2676525" cy="2819400"/>
            </a:xfrm>
            <a:custGeom>
              <a:avLst/>
              <a:gdLst/>
              <a:ahLst/>
              <a:cxnLst/>
              <a:rect l="l" t="t" r="r" b="b"/>
              <a:pathLst>
                <a:path w="2676525" h="2819400">
                  <a:moveTo>
                    <a:pt x="0" y="2715512"/>
                  </a:moveTo>
                  <a:lnTo>
                    <a:pt x="0" y="103886"/>
                  </a:lnTo>
                  <a:lnTo>
                    <a:pt x="0" y="97066"/>
                  </a:lnTo>
                  <a:lnTo>
                    <a:pt x="660" y="90309"/>
                  </a:lnTo>
                  <a:lnTo>
                    <a:pt x="1993" y="83616"/>
                  </a:lnTo>
                  <a:lnTo>
                    <a:pt x="3327" y="76923"/>
                  </a:lnTo>
                  <a:lnTo>
                    <a:pt x="5295" y="70434"/>
                  </a:lnTo>
                  <a:lnTo>
                    <a:pt x="7912" y="64135"/>
                  </a:lnTo>
                  <a:lnTo>
                    <a:pt x="10515" y="57835"/>
                  </a:lnTo>
                  <a:lnTo>
                    <a:pt x="13716" y="51841"/>
                  </a:lnTo>
                  <a:lnTo>
                    <a:pt x="17513" y="46177"/>
                  </a:lnTo>
                  <a:lnTo>
                    <a:pt x="21297" y="40500"/>
                  </a:lnTo>
                  <a:lnTo>
                    <a:pt x="25603" y="35255"/>
                  </a:lnTo>
                  <a:lnTo>
                    <a:pt x="30429" y="30429"/>
                  </a:lnTo>
                  <a:lnTo>
                    <a:pt x="35255" y="25603"/>
                  </a:lnTo>
                  <a:lnTo>
                    <a:pt x="40500" y="21297"/>
                  </a:lnTo>
                  <a:lnTo>
                    <a:pt x="46177" y="17513"/>
                  </a:lnTo>
                  <a:lnTo>
                    <a:pt x="51841" y="13716"/>
                  </a:lnTo>
                  <a:lnTo>
                    <a:pt x="57835" y="10515"/>
                  </a:lnTo>
                  <a:lnTo>
                    <a:pt x="64135" y="7912"/>
                  </a:lnTo>
                  <a:lnTo>
                    <a:pt x="70434" y="5295"/>
                  </a:lnTo>
                  <a:lnTo>
                    <a:pt x="76923" y="3327"/>
                  </a:lnTo>
                  <a:lnTo>
                    <a:pt x="83616" y="1993"/>
                  </a:lnTo>
                  <a:lnTo>
                    <a:pt x="90309" y="660"/>
                  </a:lnTo>
                  <a:lnTo>
                    <a:pt x="97066" y="0"/>
                  </a:lnTo>
                  <a:lnTo>
                    <a:pt x="103886" y="0"/>
                  </a:lnTo>
                  <a:lnTo>
                    <a:pt x="2572639" y="0"/>
                  </a:lnTo>
                  <a:lnTo>
                    <a:pt x="2579458" y="0"/>
                  </a:lnTo>
                  <a:lnTo>
                    <a:pt x="2586215" y="660"/>
                  </a:lnTo>
                  <a:lnTo>
                    <a:pt x="2592908" y="1993"/>
                  </a:lnTo>
                  <a:lnTo>
                    <a:pt x="2599601" y="3327"/>
                  </a:lnTo>
                  <a:lnTo>
                    <a:pt x="2606090" y="5295"/>
                  </a:lnTo>
                  <a:lnTo>
                    <a:pt x="2612390" y="7912"/>
                  </a:lnTo>
                  <a:lnTo>
                    <a:pt x="2618689" y="10515"/>
                  </a:lnTo>
                  <a:lnTo>
                    <a:pt x="2624683" y="13716"/>
                  </a:lnTo>
                  <a:lnTo>
                    <a:pt x="2630347" y="17513"/>
                  </a:lnTo>
                  <a:lnTo>
                    <a:pt x="2636024" y="21297"/>
                  </a:lnTo>
                  <a:lnTo>
                    <a:pt x="2641269" y="25603"/>
                  </a:lnTo>
                  <a:lnTo>
                    <a:pt x="2646095" y="30429"/>
                  </a:lnTo>
                  <a:lnTo>
                    <a:pt x="2650921" y="35255"/>
                  </a:lnTo>
                  <a:lnTo>
                    <a:pt x="2655227" y="40500"/>
                  </a:lnTo>
                  <a:lnTo>
                    <a:pt x="2659011" y="46177"/>
                  </a:lnTo>
                  <a:lnTo>
                    <a:pt x="2662809" y="51841"/>
                  </a:lnTo>
                  <a:lnTo>
                    <a:pt x="2674531" y="83616"/>
                  </a:lnTo>
                  <a:lnTo>
                    <a:pt x="2675864" y="90309"/>
                  </a:lnTo>
                  <a:lnTo>
                    <a:pt x="2676525" y="97066"/>
                  </a:lnTo>
                  <a:lnTo>
                    <a:pt x="2676525" y="103886"/>
                  </a:lnTo>
                  <a:lnTo>
                    <a:pt x="2676525" y="2715512"/>
                  </a:lnTo>
                  <a:lnTo>
                    <a:pt x="2676525" y="2722328"/>
                  </a:lnTo>
                  <a:lnTo>
                    <a:pt x="2675864" y="2729086"/>
                  </a:lnTo>
                  <a:lnTo>
                    <a:pt x="2674531" y="2735778"/>
                  </a:lnTo>
                  <a:lnTo>
                    <a:pt x="2673197" y="2742465"/>
                  </a:lnTo>
                  <a:lnTo>
                    <a:pt x="2671229" y="2748964"/>
                  </a:lnTo>
                  <a:lnTo>
                    <a:pt x="2668612" y="2755265"/>
                  </a:lnTo>
                  <a:lnTo>
                    <a:pt x="2665996" y="2761570"/>
                  </a:lnTo>
                  <a:lnTo>
                    <a:pt x="2662809" y="2767553"/>
                  </a:lnTo>
                  <a:lnTo>
                    <a:pt x="2659011" y="2773229"/>
                  </a:lnTo>
                  <a:lnTo>
                    <a:pt x="2655227" y="2778898"/>
                  </a:lnTo>
                  <a:lnTo>
                    <a:pt x="2650921" y="2784147"/>
                  </a:lnTo>
                  <a:lnTo>
                    <a:pt x="2646095" y="2788969"/>
                  </a:lnTo>
                  <a:lnTo>
                    <a:pt x="2641269" y="2793791"/>
                  </a:lnTo>
                  <a:lnTo>
                    <a:pt x="2636024" y="2798102"/>
                  </a:lnTo>
                  <a:lnTo>
                    <a:pt x="2630347" y="2801893"/>
                  </a:lnTo>
                  <a:lnTo>
                    <a:pt x="2624683" y="2805677"/>
                  </a:lnTo>
                  <a:lnTo>
                    <a:pt x="2618689" y="2808883"/>
                  </a:lnTo>
                  <a:lnTo>
                    <a:pt x="2612390" y="2811491"/>
                  </a:lnTo>
                  <a:lnTo>
                    <a:pt x="2606090" y="2814101"/>
                  </a:lnTo>
                  <a:lnTo>
                    <a:pt x="2599588" y="2816071"/>
                  </a:lnTo>
                  <a:lnTo>
                    <a:pt x="2592908" y="2817401"/>
                  </a:lnTo>
                  <a:lnTo>
                    <a:pt x="2586215" y="2818735"/>
                  </a:lnTo>
                  <a:lnTo>
                    <a:pt x="2579458" y="2819400"/>
                  </a:lnTo>
                  <a:lnTo>
                    <a:pt x="2572639" y="2819400"/>
                  </a:lnTo>
                  <a:lnTo>
                    <a:pt x="103886" y="2819400"/>
                  </a:lnTo>
                  <a:lnTo>
                    <a:pt x="97066" y="2819400"/>
                  </a:lnTo>
                  <a:lnTo>
                    <a:pt x="90309" y="2818735"/>
                  </a:lnTo>
                  <a:lnTo>
                    <a:pt x="83616" y="2817401"/>
                  </a:lnTo>
                  <a:lnTo>
                    <a:pt x="76923" y="2816071"/>
                  </a:lnTo>
                  <a:lnTo>
                    <a:pt x="70434" y="2814101"/>
                  </a:lnTo>
                  <a:lnTo>
                    <a:pt x="64135" y="2811491"/>
                  </a:lnTo>
                  <a:lnTo>
                    <a:pt x="57835" y="2808883"/>
                  </a:lnTo>
                  <a:lnTo>
                    <a:pt x="51841" y="2805677"/>
                  </a:lnTo>
                  <a:lnTo>
                    <a:pt x="46177" y="2801893"/>
                  </a:lnTo>
                  <a:lnTo>
                    <a:pt x="40500" y="2798102"/>
                  </a:lnTo>
                  <a:lnTo>
                    <a:pt x="35255" y="2793791"/>
                  </a:lnTo>
                  <a:lnTo>
                    <a:pt x="30429" y="2788969"/>
                  </a:lnTo>
                  <a:lnTo>
                    <a:pt x="25603" y="2784147"/>
                  </a:lnTo>
                  <a:lnTo>
                    <a:pt x="21297" y="2778898"/>
                  </a:lnTo>
                  <a:lnTo>
                    <a:pt x="17513" y="2773229"/>
                  </a:lnTo>
                  <a:lnTo>
                    <a:pt x="13716" y="2767553"/>
                  </a:lnTo>
                  <a:lnTo>
                    <a:pt x="10515" y="2761570"/>
                  </a:lnTo>
                  <a:lnTo>
                    <a:pt x="7912" y="2755265"/>
                  </a:lnTo>
                  <a:lnTo>
                    <a:pt x="5295" y="2748964"/>
                  </a:lnTo>
                  <a:lnTo>
                    <a:pt x="3327" y="2742465"/>
                  </a:lnTo>
                  <a:lnTo>
                    <a:pt x="1993" y="2735778"/>
                  </a:lnTo>
                  <a:lnTo>
                    <a:pt x="660" y="2729086"/>
                  </a:lnTo>
                  <a:lnTo>
                    <a:pt x="0" y="2722328"/>
                  </a:lnTo>
                  <a:lnTo>
                    <a:pt x="0" y="2715512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19837" y="1709737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216408" y="0"/>
                  </a:moveTo>
                  <a:lnTo>
                    <a:pt x="202692" y="0"/>
                  </a:lnTo>
                  <a:lnTo>
                    <a:pt x="195846" y="342"/>
                  </a:lnTo>
                  <a:lnTo>
                    <a:pt x="155282" y="7035"/>
                  </a:lnTo>
                  <a:lnTo>
                    <a:pt x="116814" y="21501"/>
                  </a:lnTo>
                  <a:lnTo>
                    <a:pt x="81915" y="43205"/>
                  </a:lnTo>
                  <a:lnTo>
                    <a:pt x="51917" y="71310"/>
                  </a:lnTo>
                  <a:lnTo>
                    <a:pt x="27978" y="104711"/>
                  </a:lnTo>
                  <a:lnTo>
                    <a:pt x="11010" y="142151"/>
                  </a:lnTo>
                  <a:lnTo>
                    <a:pt x="1676" y="182181"/>
                  </a:lnTo>
                  <a:lnTo>
                    <a:pt x="0" y="202692"/>
                  </a:lnTo>
                  <a:lnTo>
                    <a:pt x="0" y="219075"/>
                  </a:lnTo>
                  <a:lnTo>
                    <a:pt x="0" y="225933"/>
                  </a:lnTo>
                  <a:lnTo>
                    <a:pt x="5359" y="266687"/>
                  </a:lnTo>
                  <a:lnTo>
                    <a:pt x="18580" y="305612"/>
                  </a:lnTo>
                  <a:lnTo>
                    <a:pt x="39128" y="341198"/>
                  </a:lnTo>
                  <a:lnTo>
                    <a:pt x="66230" y="372097"/>
                  </a:lnTo>
                  <a:lnTo>
                    <a:pt x="98831" y="397129"/>
                  </a:lnTo>
                  <a:lnTo>
                    <a:pt x="135699" y="415302"/>
                  </a:lnTo>
                  <a:lnTo>
                    <a:pt x="175399" y="425932"/>
                  </a:lnTo>
                  <a:lnTo>
                    <a:pt x="202692" y="428625"/>
                  </a:lnTo>
                  <a:lnTo>
                    <a:pt x="216408" y="428625"/>
                  </a:lnTo>
                  <a:lnTo>
                    <a:pt x="257162" y="423252"/>
                  </a:lnTo>
                  <a:lnTo>
                    <a:pt x="296087" y="410044"/>
                  </a:lnTo>
                  <a:lnTo>
                    <a:pt x="331673" y="389496"/>
                  </a:lnTo>
                  <a:lnTo>
                    <a:pt x="362572" y="362394"/>
                  </a:lnTo>
                  <a:lnTo>
                    <a:pt x="387604" y="329793"/>
                  </a:lnTo>
                  <a:lnTo>
                    <a:pt x="405777" y="292925"/>
                  </a:lnTo>
                  <a:lnTo>
                    <a:pt x="416407" y="253225"/>
                  </a:lnTo>
                  <a:lnTo>
                    <a:pt x="419100" y="225933"/>
                  </a:lnTo>
                  <a:lnTo>
                    <a:pt x="419100" y="202692"/>
                  </a:lnTo>
                  <a:lnTo>
                    <a:pt x="413727" y="161937"/>
                  </a:lnTo>
                  <a:lnTo>
                    <a:pt x="400519" y="123012"/>
                  </a:lnTo>
                  <a:lnTo>
                    <a:pt x="379971" y="87426"/>
                  </a:lnTo>
                  <a:lnTo>
                    <a:pt x="352869" y="56527"/>
                  </a:lnTo>
                  <a:lnTo>
                    <a:pt x="320268" y="31496"/>
                  </a:lnTo>
                  <a:lnTo>
                    <a:pt x="283400" y="13322"/>
                  </a:lnTo>
                  <a:lnTo>
                    <a:pt x="243700" y="2692"/>
                  </a:lnTo>
                  <a:lnTo>
                    <a:pt x="223253" y="342"/>
                  </a:lnTo>
                  <a:lnTo>
                    <a:pt x="216408" y="0"/>
                  </a:lnTo>
                  <a:close/>
                </a:path>
              </a:pathLst>
            </a:custGeom>
            <a:solidFill>
              <a:srgbClr val="CCB4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319837" y="1709737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219075"/>
                  </a:moveTo>
                  <a:lnTo>
                    <a:pt x="0" y="209550"/>
                  </a:lnTo>
                  <a:lnTo>
                    <a:pt x="0" y="202692"/>
                  </a:lnTo>
                  <a:lnTo>
                    <a:pt x="342" y="195834"/>
                  </a:lnTo>
                  <a:lnTo>
                    <a:pt x="7035" y="155282"/>
                  </a:lnTo>
                  <a:lnTo>
                    <a:pt x="9029" y="148717"/>
                  </a:lnTo>
                  <a:lnTo>
                    <a:pt x="11010" y="142151"/>
                  </a:lnTo>
                  <a:lnTo>
                    <a:pt x="13322" y="135699"/>
                  </a:lnTo>
                  <a:lnTo>
                    <a:pt x="15951" y="129362"/>
                  </a:lnTo>
                  <a:lnTo>
                    <a:pt x="18580" y="123012"/>
                  </a:lnTo>
                  <a:lnTo>
                    <a:pt x="21501" y="116814"/>
                  </a:lnTo>
                  <a:lnTo>
                    <a:pt x="24739" y="110769"/>
                  </a:lnTo>
                  <a:lnTo>
                    <a:pt x="27978" y="104711"/>
                  </a:lnTo>
                  <a:lnTo>
                    <a:pt x="51917" y="71310"/>
                  </a:lnTo>
                  <a:lnTo>
                    <a:pt x="61379" y="61379"/>
                  </a:lnTo>
                  <a:lnTo>
                    <a:pt x="66230" y="56527"/>
                  </a:lnTo>
                  <a:lnTo>
                    <a:pt x="93129" y="35318"/>
                  </a:lnTo>
                  <a:lnTo>
                    <a:pt x="98831" y="31496"/>
                  </a:lnTo>
                  <a:lnTo>
                    <a:pt x="104711" y="27978"/>
                  </a:lnTo>
                  <a:lnTo>
                    <a:pt x="110769" y="24739"/>
                  </a:lnTo>
                  <a:lnTo>
                    <a:pt x="116814" y="21501"/>
                  </a:lnTo>
                  <a:lnTo>
                    <a:pt x="123012" y="18580"/>
                  </a:lnTo>
                  <a:lnTo>
                    <a:pt x="129362" y="15951"/>
                  </a:lnTo>
                  <a:lnTo>
                    <a:pt x="135699" y="13322"/>
                  </a:lnTo>
                  <a:lnTo>
                    <a:pt x="142151" y="11010"/>
                  </a:lnTo>
                  <a:lnTo>
                    <a:pt x="148717" y="9029"/>
                  </a:lnTo>
                  <a:lnTo>
                    <a:pt x="155282" y="7035"/>
                  </a:lnTo>
                  <a:lnTo>
                    <a:pt x="161937" y="5359"/>
                  </a:lnTo>
                  <a:lnTo>
                    <a:pt x="168668" y="4025"/>
                  </a:lnTo>
                  <a:lnTo>
                    <a:pt x="175399" y="2692"/>
                  </a:lnTo>
                  <a:lnTo>
                    <a:pt x="182181" y="1676"/>
                  </a:lnTo>
                  <a:lnTo>
                    <a:pt x="189014" y="1003"/>
                  </a:lnTo>
                  <a:lnTo>
                    <a:pt x="195846" y="342"/>
                  </a:lnTo>
                  <a:lnTo>
                    <a:pt x="202692" y="0"/>
                  </a:lnTo>
                  <a:lnTo>
                    <a:pt x="209550" y="0"/>
                  </a:lnTo>
                  <a:lnTo>
                    <a:pt x="216408" y="0"/>
                  </a:lnTo>
                  <a:lnTo>
                    <a:pt x="250431" y="4025"/>
                  </a:lnTo>
                  <a:lnTo>
                    <a:pt x="257162" y="5359"/>
                  </a:lnTo>
                  <a:lnTo>
                    <a:pt x="263817" y="7035"/>
                  </a:lnTo>
                  <a:lnTo>
                    <a:pt x="270383" y="9029"/>
                  </a:lnTo>
                  <a:lnTo>
                    <a:pt x="276948" y="11010"/>
                  </a:lnTo>
                  <a:lnTo>
                    <a:pt x="283400" y="13322"/>
                  </a:lnTo>
                  <a:lnTo>
                    <a:pt x="289737" y="15951"/>
                  </a:lnTo>
                  <a:lnTo>
                    <a:pt x="296087" y="18580"/>
                  </a:lnTo>
                  <a:lnTo>
                    <a:pt x="302285" y="21501"/>
                  </a:lnTo>
                  <a:lnTo>
                    <a:pt x="308330" y="24739"/>
                  </a:lnTo>
                  <a:lnTo>
                    <a:pt x="314388" y="27978"/>
                  </a:lnTo>
                  <a:lnTo>
                    <a:pt x="320268" y="31496"/>
                  </a:lnTo>
                  <a:lnTo>
                    <a:pt x="325970" y="35318"/>
                  </a:lnTo>
                  <a:lnTo>
                    <a:pt x="331673" y="39128"/>
                  </a:lnTo>
                  <a:lnTo>
                    <a:pt x="362572" y="66230"/>
                  </a:lnTo>
                  <a:lnTo>
                    <a:pt x="383781" y="93129"/>
                  </a:lnTo>
                  <a:lnTo>
                    <a:pt x="387604" y="98831"/>
                  </a:lnTo>
                  <a:lnTo>
                    <a:pt x="391121" y="104711"/>
                  </a:lnTo>
                  <a:lnTo>
                    <a:pt x="394360" y="110769"/>
                  </a:lnTo>
                  <a:lnTo>
                    <a:pt x="397598" y="116814"/>
                  </a:lnTo>
                  <a:lnTo>
                    <a:pt x="400519" y="123012"/>
                  </a:lnTo>
                  <a:lnTo>
                    <a:pt x="403148" y="129362"/>
                  </a:lnTo>
                  <a:lnTo>
                    <a:pt x="405777" y="135699"/>
                  </a:lnTo>
                  <a:lnTo>
                    <a:pt x="408089" y="142151"/>
                  </a:lnTo>
                  <a:lnTo>
                    <a:pt x="410070" y="148717"/>
                  </a:lnTo>
                  <a:lnTo>
                    <a:pt x="412064" y="155282"/>
                  </a:lnTo>
                  <a:lnTo>
                    <a:pt x="418757" y="195834"/>
                  </a:lnTo>
                  <a:lnTo>
                    <a:pt x="419100" y="202692"/>
                  </a:lnTo>
                  <a:lnTo>
                    <a:pt x="419100" y="209550"/>
                  </a:lnTo>
                  <a:lnTo>
                    <a:pt x="419100" y="219075"/>
                  </a:lnTo>
                  <a:lnTo>
                    <a:pt x="419100" y="225933"/>
                  </a:lnTo>
                  <a:lnTo>
                    <a:pt x="418757" y="232778"/>
                  </a:lnTo>
                  <a:lnTo>
                    <a:pt x="412064" y="273342"/>
                  </a:lnTo>
                  <a:lnTo>
                    <a:pt x="410070" y="279908"/>
                  </a:lnTo>
                  <a:lnTo>
                    <a:pt x="408089" y="286473"/>
                  </a:lnTo>
                  <a:lnTo>
                    <a:pt x="405777" y="292925"/>
                  </a:lnTo>
                  <a:lnTo>
                    <a:pt x="403148" y="299262"/>
                  </a:lnTo>
                  <a:lnTo>
                    <a:pt x="400519" y="305612"/>
                  </a:lnTo>
                  <a:lnTo>
                    <a:pt x="397598" y="311810"/>
                  </a:lnTo>
                  <a:lnTo>
                    <a:pt x="394360" y="317855"/>
                  </a:lnTo>
                  <a:lnTo>
                    <a:pt x="391121" y="323913"/>
                  </a:lnTo>
                  <a:lnTo>
                    <a:pt x="387604" y="329793"/>
                  </a:lnTo>
                  <a:lnTo>
                    <a:pt x="383781" y="335495"/>
                  </a:lnTo>
                  <a:lnTo>
                    <a:pt x="379971" y="341198"/>
                  </a:lnTo>
                  <a:lnTo>
                    <a:pt x="352869" y="372097"/>
                  </a:lnTo>
                  <a:lnTo>
                    <a:pt x="325970" y="393306"/>
                  </a:lnTo>
                  <a:lnTo>
                    <a:pt x="320268" y="397129"/>
                  </a:lnTo>
                  <a:lnTo>
                    <a:pt x="289737" y="412673"/>
                  </a:lnTo>
                  <a:lnTo>
                    <a:pt x="283400" y="415302"/>
                  </a:lnTo>
                  <a:lnTo>
                    <a:pt x="276948" y="417601"/>
                  </a:lnTo>
                  <a:lnTo>
                    <a:pt x="270383" y="419595"/>
                  </a:lnTo>
                  <a:lnTo>
                    <a:pt x="263817" y="421589"/>
                  </a:lnTo>
                  <a:lnTo>
                    <a:pt x="223253" y="428282"/>
                  </a:lnTo>
                  <a:lnTo>
                    <a:pt x="216408" y="428625"/>
                  </a:lnTo>
                  <a:lnTo>
                    <a:pt x="209550" y="428625"/>
                  </a:lnTo>
                  <a:lnTo>
                    <a:pt x="202692" y="428625"/>
                  </a:lnTo>
                  <a:lnTo>
                    <a:pt x="161937" y="423252"/>
                  </a:lnTo>
                  <a:lnTo>
                    <a:pt x="148717" y="419595"/>
                  </a:lnTo>
                  <a:lnTo>
                    <a:pt x="142151" y="417601"/>
                  </a:lnTo>
                  <a:lnTo>
                    <a:pt x="135699" y="415302"/>
                  </a:lnTo>
                  <a:lnTo>
                    <a:pt x="129362" y="412673"/>
                  </a:lnTo>
                  <a:lnTo>
                    <a:pt x="123012" y="410044"/>
                  </a:lnTo>
                  <a:lnTo>
                    <a:pt x="93129" y="393306"/>
                  </a:lnTo>
                  <a:lnTo>
                    <a:pt x="87426" y="389496"/>
                  </a:lnTo>
                  <a:lnTo>
                    <a:pt x="61379" y="367245"/>
                  </a:lnTo>
                  <a:lnTo>
                    <a:pt x="56515" y="362394"/>
                  </a:lnTo>
                  <a:lnTo>
                    <a:pt x="31496" y="329793"/>
                  </a:lnTo>
                  <a:lnTo>
                    <a:pt x="24739" y="317855"/>
                  </a:lnTo>
                  <a:lnTo>
                    <a:pt x="21501" y="311810"/>
                  </a:lnTo>
                  <a:lnTo>
                    <a:pt x="18580" y="305612"/>
                  </a:lnTo>
                  <a:lnTo>
                    <a:pt x="15951" y="299262"/>
                  </a:lnTo>
                  <a:lnTo>
                    <a:pt x="13322" y="292925"/>
                  </a:lnTo>
                  <a:lnTo>
                    <a:pt x="11010" y="286473"/>
                  </a:lnTo>
                  <a:lnTo>
                    <a:pt x="9029" y="279908"/>
                  </a:lnTo>
                  <a:lnTo>
                    <a:pt x="7035" y="273342"/>
                  </a:lnTo>
                  <a:lnTo>
                    <a:pt x="342" y="232778"/>
                  </a:lnTo>
                  <a:lnTo>
                    <a:pt x="0" y="225933"/>
                  </a:lnTo>
                  <a:lnTo>
                    <a:pt x="0" y="219075"/>
                  </a:lnTo>
                  <a:close/>
                </a:path>
              </a:pathLst>
            </a:custGeom>
            <a:ln w="9525">
              <a:solidFill>
                <a:srgbClr val="BE9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457162" y="1804460"/>
            <a:ext cx="140970" cy="2565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298501" y="2257806"/>
            <a:ext cx="2215515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60">
                <a:solidFill>
                  <a:srgbClr val="03131C"/>
                </a:solidFill>
                <a:latin typeface="Verdana"/>
                <a:cs typeface="Verdana"/>
              </a:rPr>
              <a:t>Job</a:t>
            </a:r>
            <a:r>
              <a:rPr dirty="0" sz="1700" spc="-100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03131C"/>
                </a:solidFill>
                <a:latin typeface="Verdana"/>
                <a:cs typeface="Verdana"/>
              </a:rPr>
              <a:t>Satisfaction</a:t>
            </a:r>
            <a:r>
              <a:rPr dirty="0" sz="1700" spc="-100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03131C"/>
                </a:solidFill>
                <a:latin typeface="Verdana"/>
                <a:cs typeface="Verdana"/>
              </a:rPr>
              <a:t>Issues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298501" y="2618875"/>
            <a:ext cx="2346325" cy="1330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0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Employees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who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feel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inadequately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prepared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may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experience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lower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3131C"/>
                </a:solidFill>
                <a:latin typeface="Times New Roman"/>
                <a:cs typeface="Times New Roman"/>
              </a:rPr>
              <a:t>job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satisfaction,</a:t>
            </a:r>
            <a:r>
              <a:rPr dirty="0" sz="1200" spc="1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leading</a:t>
            </a:r>
            <a:r>
              <a:rPr dirty="0" sz="1200" spc="1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higher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turnover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rates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potential</a:t>
            </a:r>
            <a:endParaRPr sz="1200">
              <a:latin typeface="Times New Roman"/>
              <a:cs typeface="Times New Roman"/>
            </a:endParaRPr>
          </a:p>
          <a:p>
            <a:pPr marL="12700" marR="361950">
              <a:lnSpc>
                <a:spcPct val="1198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negative</a:t>
            </a:r>
            <a:r>
              <a:rPr dirty="0" sz="1200" spc="1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impacts</a:t>
            </a:r>
            <a:r>
              <a:rPr dirty="0" sz="1200" spc="1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on</a:t>
            </a:r>
            <a:r>
              <a:rPr dirty="0" sz="1200" spc="1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company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culture</a:t>
            </a:r>
            <a:r>
              <a:rPr dirty="0" sz="1200" spc="10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morale.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45"/>
              <a:t>Solutions</a:t>
            </a:r>
            <a:r>
              <a:rPr dirty="0" spc="-245"/>
              <a:t> </a:t>
            </a:r>
            <a:r>
              <a:rPr dirty="0" spc="-210"/>
              <a:t>and</a:t>
            </a:r>
            <a:r>
              <a:rPr dirty="0" spc="-245"/>
              <a:t> </a:t>
            </a:r>
            <a:r>
              <a:rPr dirty="0" spc="-185"/>
              <a:t>Recommendations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1285874"/>
            <a:ext cx="2638425" cy="17430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94209" y="3139674"/>
            <a:ext cx="184531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105">
                <a:solidFill>
                  <a:srgbClr val="03131C"/>
                </a:solidFill>
                <a:latin typeface="Verdana"/>
                <a:cs typeface="Verdana"/>
              </a:rPr>
              <a:t>Curriculum</a:t>
            </a:r>
            <a:r>
              <a:rPr dirty="0" sz="1700" spc="-100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03131C"/>
                </a:solidFill>
                <a:latin typeface="Verdana"/>
                <a:cs typeface="Verdana"/>
              </a:rPr>
              <a:t>Reform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4209" y="3504294"/>
            <a:ext cx="2583180" cy="892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Educational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institutions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need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update curricula</a:t>
            </a:r>
            <a:r>
              <a:rPr dirty="0" sz="1200" spc="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include</a:t>
            </a:r>
            <a:r>
              <a:rPr dirty="0" sz="1200" spc="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critical</a:t>
            </a:r>
            <a:r>
              <a:rPr dirty="0" sz="1200" spc="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thinking,</a:t>
            </a:r>
            <a:endParaRPr sz="1200">
              <a:latin typeface="Times New Roman"/>
              <a:cs typeface="Times New Roman"/>
            </a:endParaRPr>
          </a:p>
          <a:p>
            <a:pPr marL="12700" marR="79375">
              <a:lnSpc>
                <a:spcPct val="114599"/>
              </a:lnSpc>
              <a:spcBef>
                <a:spcPts val="75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problem-solving,</a:t>
            </a:r>
            <a:r>
              <a:rPr dirty="0" sz="1200" spc="20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21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communication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skills</a:t>
            </a:r>
            <a:r>
              <a:rPr dirty="0" sz="1200" spc="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75">
                <a:solidFill>
                  <a:srgbClr val="03131C"/>
                </a:solidFill>
                <a:latin typeface="Times New Roman"/>
                <a:cs typeface="Times New Roman"/>
              </a:rPr>
              <a:t>as</a:t>
            </a:r>
            <a:r>
              <a:rPr dirty="0" sz="1200" spc="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core</a:t>
            </a:r>
            <a:r>
              <a:rPr dirty="0" sz="1200" spc="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components</a:t>
            </a:r>
            <a:r>
              <a:rPr dirty="0" sz="1200" spc="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of</a:t>
            </a:r>
            <a:r>
              <a:rPr dirty="0" sz="1200" spc="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learning.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1285874"/>
            <a:ext cx="2638425" cy="174307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343376" y="3139674"/>
            <a:ext cx="249174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130">
                <a:solidFill>
                  <a:srgbClr val="03131C"/>
                </a:solidFill>
                <a:latin typeface="Verdana"/>
                <a:cs typeface="Verdana"/>
              </a:rPr>
              <a:t>Workplace</a:t>
            </a:r>
            <a:r>
              <a:rPr dirty="0" sz="1700" spc="-70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03131C"/>
                </a:solidFill>
                <a:latin typeface="Verdana"/>
                <a:cs typeface="Verdana"/>
              </a:rPr>
              <a:t>Collaborations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43376" y="3504294"/>
            <a:ext cx="2645410" cy="1111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dirty="0" sz="1200" spc="20">
                <a:solidFill>
                  <a:srgbClr val="03131C"/>
                </a:solidFill>
                <a:latin typeface="Times New Roman"/>
                <a:cs typeface="Times New Roman"/>
              </a:rPr>
              <a:t>Partnerships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03131C"/>
                </a:solidFill>
                <a:latin typeface="Times New Roman"/>
                <a:cs typeface="Times New Roman"/>
              </a:rPr>
              <a:t>between</a:t>
            </a:r>
            <a:r>
              <a:rPr dirty="0" sz="12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03131C"/>
                </a:solidFill>
                <a:latin typeface="Times New Roman"/>
                <a:cs typeface="Times New Roman"/>
              </a:rPr>
              <a:t>schools</a:t>
            </a:r>
            <a:r>
              <a:rPr dirty="0" sz="12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2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3131C"/>
                </a:solidFill>
                <a:latin typeface="Times New Roman"/>
                <a:cs typeface="Times New Roman"/>
              </a:rPr>
              <a:t>local </a:t>
            </a:r>
            <a:r>
              <a:rPr dirty="0" sz="1200" spc="65">
                <a:solidFill>
                  <a:srgbClr val="03131C"/>
                </a:solidFill>
                <a:latin typeface="Times New Roman"/>
                <a:cs typeface="Times New Roman"/>
              </a:rPr>
              <a:t>businesses</a:t>
            </a:r>
            <a:r>
              <a:rPr dirty="0" sz="12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can</a:t>
            </a:r>
            <a:r>
              <a:rPr dirty="0" sz="120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provide</a:t>
            </a:r>
            <a:r>
              <a:rPr dirty="0" sz="12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students</a:t>
            </a:r>
            <a:r>
              <a:rPr dirty="0" sz="120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3131C"/>
                </a:solidFill>
                <a:latin typeface="Times New Roman"/>
                <a:cs typeface="Times New Roman"/>
              </a:rPr>
              <a:t>with</a:t>
            </a:r>
            <a:endParaRPr sz="1200">
              <a:latin typeface="Times New Roman"/>
              <a:cs typeface="Times New Roman"/>
            </a:endParaRPr>
          </a:p>
          <a:p>
            <a:pPr marL="12700" marR="189865">
              <a:lnSpc>
                <a:spcPct val="114599"/>
              </a:lnSpc>
              <a:spcBef>
                <a:spcPts val="75"/>
              </a:spcBef>
            </a:pPr>
            <a:r>
              <a:rPr dirty="0" sz="1200" spc="-25">
                <a:solidFill>
                  <a:srgbClr val="03131C"/>
                </a:solidFill>
                <a:latin typeface="Times New Roman"/>
                <a:cs typeface="Times New Roman"/>
              </a:rPr>
              <a:t>real-</a:t>
            </a:r>
            <a:r>
              <a:rPr dirty="0" sz="1200" spc="-20">
                <a:solidFill>
                  <a:srgbClr val="03131C"/>
                </a:solidFill>
                <a:latin typeface="Times New Roman"/>
                <a:cs typeface="Times New Roman"/>
              </a:rPr>
              <a:t>life</a:t>
            </a:r>
            <a:r>
              <a:rPr dirty="0" sz="1200" spc="1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experiences.</a:t>
            </a:r>
            <a:r>
              <a:rPr dirty="0" sz="1200" spc="20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Internships</a:t>
            </a:r>
            <a:r>
              <a:rPr dirty="0" sz="1200" spc="1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3131C"/>
                </a:solidFill>
                <a:latin typeface="Times New Roman"/>
                <a:cs typeface="Times New Roman"/>
              </a:rPr>
              <a:t>and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mentorships</a:t>
            </a:r>
            <a:r>
              <a:rPr dirty="0" sz="1200" spc="1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can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bridge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03131C"/>
                </a:solidFill>
                <a:latin typeface="Times New Roman"/>
                <a:cs typeface="Times New Roman"/>
              </a:rPr>
              <a:t>the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3131C"/>
                </a:solidFill>
                <a:latin typeface="Times New Roman"/>
                <a:cs typeface="Times New Roman"/>
              </a:rPr>
              <a:t>gap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between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theory</a:t>
            </a:r>
            <a:r>
              <a:rPr dirty="0" sz="1200" spc="1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5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practice.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00775" y="1285874"/>
            <a:ext cx="2638425" cy="174307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192545" y="3139674"/>
            <a:ext cx="2597150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65">
                <a:solidFill>
                  <a:srgbClr val="03131C"/>
                </a:solidFill>
                <a:latin typeface="Verdana"/>
                <a:cs typeface="Verdana"/>
              </a:rPr>
              <a:t>Skill</a:t>
            </a:r>
            <a:r>
              <a:rPr dirty="0" sz="1700" spc="-95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03131C"/>
                </a:solidFill>
                <a:latin typeface="Verdana"/>
                <a:cs typeface="Verdana"/>
              </a:rPr>
              <a:t>Assessment</a:t>
            </a:r>
            <a:r>
              <a:rPr dirty="0" sz="1700" spc="-95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03131C"/>
                </a:solidFill>
                <a:latin typeface="Verdana"/>
                <a:cs typeface="Verdana"/>
              </a:rPr>
              <a:t>Programs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92545" y="3504294"/>
            <a:ext cx="2576830" cy="89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Regular</a:t>
            </a:r>
            <a:r>
              <a:rPr dirty="0" sz="12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75">
                <a:solidFill>
                  <a:srgbClr val="03131C"/>
                </a:solidFill>
                <a:latin typeface="Times New Roman"/>
                <a:cs typeface="Times New Roman"/>
              </a:rPr>
              <a:t>assessments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identify</a:t>
            </a:r>
            <a:r>
              <a:rPr dirty="0" sz="120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03131C"/>
                </a:solidFill>
                <a:latin typeface="Times New Roman"/>
                <a:cs typeface="Times New Roman"/>
              </a:rPr>
              <a:t>skill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98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deficiencies</a:t>
            </a:r>
            <a:r>
              <a:rPr dirty="0" sz="1200" spc="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can</a:t>
            </a:r>
            <a:r>
              <a:rPr dirty="0" sz="12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help</a:t>
            </a:r>
            <a:r>
              <a:rPr dirty="0" sz="12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tailor</a:t>
            </a:r>
            <a:r>
              <a:rPr dirty="0" sz="120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educational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approaches</a:t>
            </a:r>
            <a:r>
              <a:rPr dirty="0" sz="1200" spc="1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provide</a:t>
            </a:r>
            <a:r>
              <a:rPr dirty="0" sz="1200" spc="20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targeted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support</a:t>
            </a:r>
            <a:r>
              <a:rPr dirty="0" sz="12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students</a:t>
            </a:r>
            <a:r>
              <a:rPr dirty="0" sz="12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who</a:t>
            </a:r>
            <a:r>
              <a:rPr dirty="0" sz="12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need</a:t>
            </a:r>
            <a:r>
              <a:rPr dirty="0" sz="12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it</a:t>
            </a:r>
            <a:r>
              <a:rPr dirty="0" sz="120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30">
                <a:solidFill>
                  <a:srgbClr val="03131C"/>
                </a:solidFill>
                <a:latin typeface="Times New Roman"/>
                <a:cs typeface="Times New Roman"/>
              </a:rPr>
              <a:t>most.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209" y="526453"/>
            <a:ext cx="3234055" cy="53340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00" spc="-135"/>
              <a:t>Role</a:t>
            </a:r>
            <a:r>
              <a:rPr dirty="0" sz="3300" spc="-260"/>
              <a:t> </a:t>
            </a:r>
            <a:r>
              <a:rPr dirty="0" sz="3300" spc="-195"/>
              <a:t>of</a:t>
            </a:r>
            <a:r>
              <a:rPr dirty="0" sz="3300" spc="-254"/>
              <a:t> </a:t>
            </a:r>
            <a:r>
              <a:rPr dirty="0" sz="3300" spc="-140"/>
              <a:t>Educators</a:t>
            </a:r>
            <a:endParaRPr sz="3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3613" y="1319485"/>
            <a:ext cx="3449739" cy="328885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26448" y="2856869"/>
            <a:ext cx="132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94007" y="1485269"/>
            <a:ext cx="132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94007" y="4218945"/>
            <a:ext cx="13271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88863" y="2158599"/>
            <a:ext cx="1941830" cy="5461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R="5080">
              <a:lnSpc>
                <a:spcPts val="2030"/>
              </a:lnSpc>
              <a:spcBef>
                <a:spcPts val="125"/>
              </a:spcBef>
            </a:pPr>
            <a:r>
              <a:rPr dirty="0" sz="1700" spc="-55">
                <a:solidFill>
                  <a:srgbClr val="03131C"/>
                </a:solidFill>
                <a:latin typeface="Lucida Sans Unicode"/>
                <a:cs typeface="Lucida Sans Unicode"/>
              </a:rPr>
              <a:t>Innovative</a:t>
            </a:r>
            <a:r>
              <a:rPr dirty="0" sz="1700" spc="-70">
                <a:solidFill>
                  <a:srgbClr val="03131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90">
                <a:solidFill>
                  <a:srgbClr val="03131C"/>
                </a:solidFill>
                <a:latin typeface="Lucida Sans Unicode"/>
                <a:cs typeface="Lucida Sans Unicode"/>
              </a:rPr>
              <a:t>Teaching</a:t>
            </a:r>
            <a:endParaRPr sz="1700">
              <a:latin typeface="Lucida Sans Unicode"/>
              <a:cs typeface="Lucida Sans Unicode"/>
            </a:endParaRPr>
          </a:p>
          <a:p>
            <a:pPr algn="r" marR="5080">
              <a:lnSpc>
                <a:spcPts val="2035"/>
              </a:lnSpc>
            </a:pPr>
            <a:r>
              <a:rPr dirty="0" sz="1700" spc="-10">
                <a:solidFill>
                  <a:srgbClr val="03131C"/>
                </a:solidFill>
                <a:latin typeface="Lucida Sans Unicode"/>
                <a:cs typeface="Lucida Sans Unicode"/>
              </a:rPr>
              <a:t>Methods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7735" y="2818494"/>
            <a:ext cx="1918970" cy="892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44780" marR="5080" indent="200025">
              <a:lnSpc>
                <a:spcPct val="119800"/>
              </a:lnSpc>
              <a:spcBef>
                <a:spcPts val="95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Educators</a:t>
            </a:r>
            <a:r>
              <a:rPr dirty="0" sz="1200" spc="2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should</a:t>
            </a:r>
            <a:r>
              <a:rPr dirty="0" sz="1200" spc="2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adopt project-</a:t>
            </a:r>
            <a:r>
              <a:rPr dirty="0" sz="1200" spc="50">
                <a:solidFill>
                  <a:srgbClr val="03131C"/>
                </a:solidFill>
                <a:latin typeface="Times New Roman"/>
                <a:cs typeface="Times New Roman"/>
              </a:rPr>
              <a:t>based</a:t>
            </a:r>
            <a:r>
              <a:rPr dirty="0" sz="1200" spc="10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learning</a:t>
            </a:r>
            <a:r>
              <a:rPr dirty="0" sz="1200" spc="10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r" marL="490855" marR="5080" indent="-478790">
              <a:lnSpc>
                <a:spcPts val="1730"/>
              </a:lnSpc>
              <a:spcBef>
                <a:spcPts val="20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interactive</a:t>
            </a:r>
            <a:r>
              <a:rPr dirty="0" sz="1200" spc="12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teaching</a:t>
            </a:r>
            <a:r>
              <a:rPr dirty="0" sz="1200" spc="13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40">
                <a:solidFill>
                  <a:srgbClr val="03131C"/>
                </a:solidFill>
                <a:latin typeface="Times New Roman"/>
                <a:cs typeface="Times New Roman"/>
              </a:rPr>
              <a:t>methods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foster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critical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skills.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516392" y="1358499"/>
            <a:ext cx="1300480" cy="53657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265"/>
              </a:spcBef>
            </a:pPr>
            <a:r>
              <a:rPr dirty="0" sz="1700" spc="-10">
                <a:solidFill>
                  <a:srgbClr val="03131C"/>
                </a:solidFill>
                <a:latin typeface="Lucida Sans Unicode"/>
                <a:cs typeface="Lucida Sans Unicode"/>
              </a:rPr>
              <a:t>Professional </a:t>
            </a:r>
            <a:r>
              <a:rPr dirty="0" sz="1700" spc="-90">
                <a:solidFill>
                  <a:srgbClr val="03131C"/>
                </a:solidFill>
                <a:latin typeface="Lucida Sans Unicode"/>
                <a:cs typeface="Lucida Sans Unicode"/>
              </a:rPr>
              <a:t>Development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516392" y="2008869"/>
            <a:ext cx="2195195" cy="901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8745">
              <a:lnSpc>
                <a:spcPct val="119800"/>
              </a:lnSpc>
              <a:spcBef>
                <a:spcPts val="95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Teachers</a:t>
            </a:r>
            <a:r>
              <a:rPr dirty="0" sz="1200" spc="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03131C"/>
                </a:solidFill>
                <a:latin typeface="Times New Roman"/>
                <a:cs typeface="Times New Roman"/>
              </a:rPr>
              <a:t>must</a:t>
            </a:r>
            <a:r>
              <a:rPr dirty="0" sz="1200" spc="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receive</a:t>
            </a:r>
            <a:r>
              <a:rPr dirty="0" sz="1200" spc="4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ongoing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training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stay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updated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on</a:t>
            </a:r>
            <a:r>
              <a:rPr dirty="0" sz="1200" spc="16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3131C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98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latest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55">
                <a:solidFill>
                  <a:srgbClr val="03131C"/>
                </a:solidFill>
                <a:latin typeface="Times New Roman"/>
                <a:cs typeface="Times New Roman"/>
              </a:rPr>
              <a:t>best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practices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200" spc="15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industry </a:t>
            </a:r>
            <a:r>
              <a:rPr dirty="0" sz="1200" spc="35">
                <a:solidFill>
                  <a:srgbClr val="03131C"/>
                </a:solidFill>
                <a:latin typeface="Times New Roman"/>
                <a:cs typeface="Times New Roman"/>
              </a:rPr>
              <a:t>demands.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516392" y="3434949"/>
            <a:ext cx="223075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spc="-100">
                <a:solidFill>
                  <a:srgbClr val="03131C"/>
                </a:solidFill>
                <a:latin typeface="Lucida Sans Unicode"/>
                <a:cs typeface="Lucida Sans Unicode"/>
              </a:rPr>
              <a:t>Focus</a:t>
            </a:r>
            <a:r>
              <a:rPr dirty="0" sz="1700" spc="-90">
                <a:solidFill>
                  <a:srgbClr val="03131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130">
                <a:solidFill>
                  <a:srgbClr val="03131C"/>
                </a:solidFill>
                <a:latin typeface="Lucida Sans Unicode"/>
                <a:cs typeface="Lucida Sans Unicode"/>
              </a:rPr>
              <a:t>on</a:t>
            </a:r>
            <a:r>
              <a:rPr dirty="0" sz="1700" spc="-90">
                <a:solidFill>
                  <a:srgbClr val="03131C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-60">
                <a:solidFill>
                  <a:srgbClr val="03131C"/>
                </a:solidFill>
                <a:latin typeface="Lucida Sans Unicode"/>
                <a:cs typeface="Lucida Sans Unicode"/>
              </a:rPr>
              <a:t>Collaboration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16392" y="3837669"/>
            <a:ext cx="2245995" cy="682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95"/>
              </a:spcBef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Encouraging</a:t>
            </a:r>
            <a:r>
              <a:rPr dirty="0" sz="1200" spc="1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team-</a:t>
            </a:r>
            <a:r>
              <a:rPr dirty="0" sz="1200" spc="50">
                <a:solidFill>
                  <a:srgbClr val="03131C"/>
                </a:solidFill>
                <a:latin typeface="Times New Roman"/>
                <a:cs typeface="Times New Roman"/>
              </a:rPr>
              <a:t>based</a:t>
            </a:r>
            <a:r>
              <a:rPr dirty="0" sz="1200" spc="1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projects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can</a:t>
            </a:r>
            <a:r>
              <a:rPr dirty="0" sz="1200" spc="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improve</a:t>
            </a:r>
            <a:r>
              <a:rPr dirty="0" sz="1200" spc="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50">
                <a:solidFill>
                  <a:srgbClr val="03131C"/>
                </a:solidFill>
                <a:latin typeface="Times New Roman"/>
                <a:cs typeface="Times New Roman"/>
              </a:rPr>
              <a:t>students'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3131C"/>
                </a:solidFill>
                <a:latin typeface="Times New Roman"/>
                <a:cs typeface="Times New Roman"/>
              </a:rPr>
              <a:t>interpersonal</a:t>
            </a:r>
            <a:r>
              <a:rPr dirty="0" sz="1200" spc="26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3131C"/>
                </a:solidFill>
                <a:latin typeface="Times New Roman"/>
                <a:cs typeface="Times New Roman"/>
              </a:rPr>
              <a:t>skills.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733800" cy="5257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1728" y="492464"/>
            <a:ext cx="2837180" cy="5397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15"/>
              <a:t>Success</a:t>
            </a:r>
            <a:r>
              <a:rPr dirty="0" spc="-245"/>
              <a:t> </a:t>
            </a:r>
            <a:r>
              <a:rPr dirty="0" spc="-114"/>
              <a:t>Stories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248150" y="1190624"/>
            <a:ext cx="4591050" cy="1085850"/>
            <a:chOff x="4248150" y="1190624"/>
            <a:chExt cx="4591050" cy="1085850"/>
          </a:xfrm>
        </p:grpSpPr>
        <p:sp>
          <p:nvSpPr>
            <p:cNvPr id="5" name="object 5" descr=""/>
            <p:cNvSpPr/>
            <p:nvPr/>
          </p:nvSpPr>
          <p:spPr>
            <a:xfrm>
              <a:off x="4248150" y="1190624"/>
              <a:ext cx="4591050" cy="1085850"/>
            </a:xfrm>
            <a:custGeom>
              <a:avLst/>
              <a:gdLst/>
              <a:ahLst/>
              <a:cxnLst/>
              <a:rect l="l" t="t" r="r" b="b"/>
              <a:pathLst>
                <a:path w="4591050" h="1085850">
                  <a:moveTo>
                    <a:pt x="4591050" y="101511"/>
                  </a:moveTo>
                  <a:lnTo>
                    <a:pt x="4580052" y="60477"/>
                  </a:lnTo>
                  <a:lnTo>
                    <a:pt x="4554182" y="26784"/>
                  </a:lnTo>
                  <a:lnTo>
                    <a:pt x="4517390" y="5537"/>
                  </a:lnTo>
                  <a:lnTo>
                    <a:pt x="4489539" y="0"/>
                  </a:lnTo>
                  <a:lnTo>
                    <a:pt x="101511" y="0"/>
                  </a:lnTo>
                  <a:lnTo>
                    <a:pt x="60477" y="10998"/>
                  </a:lnTo>
                  <a:lnTo>
                    <a:pt x="26784" y="36868"/>
                  </a:lnTo>
                  <a:lnTo>
                    <a:pt x="5537" y="73660"/>
                  </a:lnTo>
                  <a:lnTo>
                    <a:pt x="0" y="101511"/>
                  </a:lnTo>
                  <a:lnTo>
                    <a:pt x="0" y="977201"/>
                  </a:lnTo>
                  <a:lnTo>
                    <a:pt x="0" y="984351"/>
                  </a:lnTo>
                  <a:lnTo>
                    <a:pt x="10998" y="1025359"/>
                  </a:lnTo>
                  <a:lnTo>
                    <a:pt x="36868" y="1059065"/>
                  </a:lnTo>
                  <a:lnTo>
                    <a:pt x="73660" y="1080312"/>
                  </a:lnTo>
                  <a:lnTo>
                    <a:pt x="101511" y="1085850"/>
                  </a:lnTo>
                  <a:lnTo>
                    <a:pt x="4489539" y="1085850"/>
                  </a:lnTo>
                  <a:lnTo>
                    <a:pt x="4530572" y="1074851"/>
                  </a:lnTo>
                  <a:lnTo>
                    <a:pt x="4564265" y="1048981"/>
                  </a:lnTo>
                  <a:lnTo>
                    <a:pt x="4585513" y="1012190"/>
                  </a:lnTo>
                  <a:lnTo>
                    <a:pt x="4591050" y="984351"/>
                  </a:lnTo>
                  <a:lnTo>
                    <a:pt x="4591050" y="101511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252912" y="1195387"/>
              <a:ext cx="4581525" cy="1076325"/>
            </a:xfrm>
            <a:custGeom>
              <a:avLst/>
              <a:gdLst/>
              <a:ahLst/>
              <a:cxnLst/>
              <a:rect l="l" t="t" r="r" b="b"/>
              <a:pathLst>
                <a:path w="4581525" h="1076325">
                  <a:moveTo>
                    <a:pt x="0" y="972439"/>
                  </a:moveTo>
                  <a:lnTo>
                    <a:pt x="0" y="103886"/>
                  </a:lnTo>
                  <a:lnTo>
                    <a:pt x="0" y="97066"/>
                  </a:lnTo>
                  <a:lnTo>
                    <a:pt x="660" y="90309"/>
                  </a:lnTo>
                  <a:lnTo>
                    <a:pt x="1993" y="83616"/>
                  </a:lnTo>
                  <a:lnTo>
                    <a:pt x="3327" y="76923"/>
                  </a:lnTo>
                  <a:lnTo>
                    <a:pt x="5295" y="70434"/>
                  </a:lnTo>
                  <a:lnTo>
                    <a:pt x="7912" y="64135"/>
                  </a:lnTo>
                  <a:lnTo>
                    <a:pt x="10515" y="57835"/>
                  </a:lnTo>
                  <a:lnTo>
                    <a:pt x="13716" y="51841"/>
                  </a:lnTo>
                  <a:lnTo>
                    <a:pt x="17513" y="46177"/>
                  </a:lnTo>
                  <a:lnTo>
                    <a:pt x="21297" y="40500"/>
                  </a:lnTo>
                  <a:lnTo>
                    <a:pt x="25603" y="35255"/>
                  </a:lnTo>
                  <a:lnTo>
                    <a:pt x="30429" y="30429"/>
                  </a:lnTo>
                  <a:lnTo>
                    <a:pt x="35255" y="25603"/>
                  </a:lnTo>
                  <a:lnTo>
                    <a:pt x="40500" y="21297"/>
                  </a:lnTo>
                  <a:lnTo>
                    <a:pt x="46177" y="17513"/>
                  </a:lnTo>
                  <a:lnTo>
                    <a:pt x="51841" y="13716"/>
                  </a:lnTo>
                  <a:lnTo>
                    <a:pt x="57835" y="10515"/>
                  </a:lnTo>
                  <a:lnTo>
                    <a:pt x="64135" y="7912"/>
                  </a:lnTo>
                  <a:lnTo>
                    <a:pt x="70434" y="5295"/>
                  </a:lnTo>
                  <a:lnTo>
                    <a:pt x="76923" y="3327"/>
                  </a:lnTo>
                  <a:lnTo>
                    <a:pt x="83616" y="1993"/>
                  </a:lnTo>
                  <a:lnTo>
                    <a:pt x="90309" y="660"/>
                  </a:lnTo>
                  <a:lnTo>
                    <a:pt x="97066" y="0"/>
                  </a:lnTo>
                  <a:lnTo>
                    <a:pt x="103886" y="0"/>
                  </a:lnTo>
                  <a:lnTo>
                    <a:pt x="4477639" y="0"/>
                  </a:lnTo>
                  <a:lnTo>
                    <a:pt x="4484458" y="0"/>
                  </a:lnTo>
                  <a:lnTo>
                    <a:pt x="4491215" y="660"/>
                  </a:lnTo>
                  <a:lnTo>
                    <a:pt x="4497908" y="1993"/>
                  </a:lnTo>
                  <a:lnTo>
                    <a:pt x="4504601" y="3327"/>
                  </a:lnTo>
                  <a:lnTo>
                    <a:pt x="4511090" y="5295"/>
                  </a:lnTo>
                  <a:lnTo>
                    <a:pt x="4517390" y="7912"/>
                  </a:lnTo>
                  <a:lnTo>
                    <a:pt x="4523689" y="10515"/>
                  </a:lnTo>
                  <a:lnTo>
                    <a:pt x="4529683" y="13716"/>
                  </a:lnTo>
                  <a:lnTo>
                    <a:pt x="4535347" y="17513"/>
                  </a:lnTo>
                  <a:lnTo>
                    <a:pt x="4541024" y="21297"/>
                  </a:lnTo>
                  <a:lnTo>
                    <a:pt x="4546269" y="25603"/>
                  </a:lnTo>
                  <a:lnTo>
                    <a:pt x="4551095" y="30429"/>
                  </a:lnTo>
                  <a:lnTo>
                    <a:pt x="4555921" y="35255"/>
                  </a:lnTo>
                  <a:lnTo>
                    <a:pt x="4560227" y="40500"/>
                  </a:lnTo>
                  <a:lnTo>
                    <a:pt x="4564011" y="46177"/>
                  </a:lnTo>
                  <a:lnTo>
                    <a:pt x="4567809" y="51841"/>
                  </a:lnTo>
                  <a:lnTo>
                    <a:pt x="4570996" y="57835"/>
                  </a:lnTo>
                  <a:lnTo>
                    <a:pt x="4573612" y="64135"/>
                  </a:lnTo>
                  <a:lnTo>
                    <a:pt x="4576229" y="70434"/>
                  </a:lnTo>
                  <a:lnTo>
                    <a:pt x="4578197" y="76923"/>
                  </a:lnTo>
                  <a:lnTo>
                    <a:pt x="4579531" y="83616"/>
                  </a:lnTo>
                  <a:lnTo>
                    <a:pt x="4580864" y="90309"/>
                  </a:lnTo>
                  <a:lnTo>
                    <a:pt x="4581525" y="97066"/>
                  </a:lnTo>
                  <a:lnTo>
                    <a:pt x="4581525" y="103886"/>
                  </a:lnTo>
                  <a:lnTo>
                    <a:pt x="4581525" y="972439"/>
                  </a:lnTo>
                  <a:lnTo>
                    <a:pt x="4581525" y="979258"/>
                  </a:lnTo>
                  <a:lnTo>
                    <a:pt x="4580864" y="986015"/>
                  </a:lnTo>
                  <a:lnTo>
                    <a:pt x="4579531" y="992708"/>
                  </a:lnTo>
                  <a:lnTo>
                    <a:pt x="4578197" y="999401"/>
                  </a:lnTo>
                  <a:lnTo>
                    <a:pt x="4564011" y="1030147"/>
                  </a:lnTo>
                  <a:lnTo>
                    <a:pt x="4560227" y="1035824"/>
                  </a:lnTo>
                  <a:lnTo>
                    <a:pt x="4555921" y="1041069"/>
                  </a:lnTo>
                  <a:lnTo>
                    <a:pt x="4551095" y="1045895"/>
                  </a:lnTo>
                  <a:lnTo>
                    <a:pt x="4546269" y="1050721"/>
                  </a:lnTo>
                  <a:lnTo>
                    <a:pt x="4541024" y="1055027"/>
                  </a:lnTo>
                  <a:lnTo>
                    <a:pt x="4535347" y="1058811"/>
                  </a:lnTo>
                  <a:lnTo>
                    <a:pt x="4529683" y="1062609"/>
                  </a:lnTo>
                  <a:lnTo>
                    <a:pt x="4523689" y="1065809"/>
                  </a:lnTo>
                  <a:lnTo>
                    <a:pt x="4517390" y="1068412"/>
                  </a:lnTo>
                  <a:lnTo>
                    <a:pt x="4511090" y="1071029"/>
                  </a:lnTo>
                  <a:lnTo>
                    <a:pt x="4504588" y="1072997"/>
                  </a:lnTo>
                  <a:lnTo>
                    <a:pt x="4497908" y="1074331"/>
                  </a:lnTo>
                  <a:lnTo>
                    <a:pt x="4491215" y="1075664"/>
                  </a:lnTo>
                  <a:lnTo>
                    <a:pt x="4484458" y="1076325"/>
                  </a:lnTo>
                  <a:lnTo>
                    <a:pt x="4477639" y="1076325"/>
                  </a:lnTo>
                  <a:lnTo>
                    <a:pt x="103886" y="1076325"/>
                  </a:lnTo>
                  <a:lnTo>
                    <a:pt x="97066" y="1076325"/>
                  </a:lnTo>
                  <a:lnTo>
                    <a:pt x="90309" y="1075664"/>
                  </a:lnTo>
                  <a:lnTo>
                    <a:pt x="83616" y="1074331"/>
                  </a:lnTo>
                  <a:lnTo>
                    <a:pt x="76923" y="1072997"/>
                  </a:lnTo>
                  <a:lnTo>
                    <a:pt x="70434" y="1071029"/>
                  </a:lnTo>
                  <a:lnTo>
                    <a:pt x="64135" y="1068412"/>
                  </a:lnTo>
                  <a:lnTo>
                    <a:pt x="57835" y="1065809"/>
                  </a:lnTo>
                  <a:lnTo>
                    <a:pt x="51841" y="1062609"/>
                  </a:lnTo>
                  <a:lnTo>
                    <a:pt x="46177" y="1058811"/>
                  </a:lnTo>
                  <a:lnTo>
                    <a:pt x="40500" y="1055027"/>
                  </a:lnTo>
                  <a:lnTo>
                    <a:pt x="35255" y="1050721"/>
                  </a:lnTo>
                  <a:lnTo>
                    <a:pt x="30429" y="1045895"/>
                  </a:lnTo>
                  <a:lnTo>
                    <a:pt x="25603" y="1041069"/>
                  </a:lnTo>
                  <a:lnTo>
                    <a:pt x="21297" y="1035824"/>
                  </a:lnTo>
                  <a:lnTo>
                    <a:pt x="17513" y="1030147"/>
                  </a:lnTo>
                  <a:lnTo>
                    <a:pt x="13716" y="1024483"/>
                  </a:lnTo>
                  <a:lnTo>
                    <a:pt x="10515" y="1018489"/>
                  </a:lnTo>
                  <a:lnTo>
                    <a:pt x="7912" y="1012190"/>
                  </a:lnTo>
                  <a:lnTo>
                    <a:pt x="5295" y="1005890"/>
                  </a:lnTo>
                  <a:lnTo>
                    <a:pt x="3327" y="999401"/>
                  </a:lnTo>
                  <a:lnTo>
                    <a:pt x="1993" y="992708"/>
                  </a:lnTo>
                  <a:lnTo>
                    <a:pt x="660" y="986015"/>
                  </a:lnTo>
                  <a:lnTo>
                    <a:pt x="0" y="979258"/>
                  </a:lnTo>
                  <a:lnTo>
                    <a:pt x="0" y="972439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4248150" y="2419350"/>
            <a:ext cx="4591050" cy="1085850"/>
            <a:chOff x="4248150" y="2419350"/>
            <a:chExt cx="4591050" cy="1085850"/>
          </a:xfrm>
        </p:grpSpPr>
        <p:sp>
          <p:nvSpPr>
            <p:cNvPr id="8" name="object 8" descr=""/>
            <p:cNvSpPr/>
            <p:nvPr/>
          </p:nvSpPr>
          <p:spPr>
            <a:xfrm>
              <a:off x="4248150" y="2419350"/>
              <a:ext cx="4591050" cy="1085850"/>
            </a:xfrm>
            <a:custGeom>
              <a:avLst/>
              <a:gdLst/>
              <a:ahLst/>
              <a:cxnLst/>
              <a:rect l="l" t="t" r="r" b="b"/>
              <a:pathLst>
                <a:path w="4591050" h="1085850">
                  <a:moveTo>
                    <a:pt x="4489538" y="0"/>
                  </a:moveTo>
                  <a:lnTo>
                    <a:pt x="101511" y="0"/>
                  </a:lnTo>
                  <a:lnTo>
                    <a:pt x="94449" y="698"/>
                  </a:lnTo>
                  <a:lnTo>
                    <a:pt x="54216" y="14351"/>
                  </a:lnTo>
                  <a:lnTo>
                    <a:pt x="22275" y="42354"/>
                  </a:lnTo>
                  <a:lnTo>
                    <a:pt x="3479" y="80454"/>
                  </a:lnTo>
                  <a:lnTo>
                    <a:pt x="0" y="101511"/>
                  </a:lnTo>
                  <a:lnTo>
                    <a:pt x="0" y="977201"/>
                  </a:lnTo>
                  <a:lnTo>
                    <a:pt x="0" y="984338"/>
                  </a:lnTo>
                  <a:lnTo>
                    <a:pt x="10998" y="1025359"/>
                  </a:lnTo>
                  <a:lnTo>
                    <a:pt x="36868" y="1059065"/>
                  </a:lnTo>
                  <a:lnTo>
                    <a:pt x="73660" y="1080312"/>
                  </a:lnTo>
                  <a:lnTo>
                    <a:pt x="101511" y="1085850"/>
                  </a:lnTo>
                  <a:lnTo>
                    <a:pt x="4489538" y="1085850"/>
                  </a:lnTo>
                  <a:lnTo>
                    <a:pt x="4530572" y="1074851"/>
                  </a:lnTo>
                  <a:lnTo>
                    <a:pt x="4564265" y="1048981"/>
                  </a:lnTo>
                  <a:lnTo>
                    <a:pt x="4585512" y="1012190"/>
                  </a:lnTo>
                  <a:lnTo>
                    <a:pt x="4591050" y="984338"/>
                  </a:lnTo>
                  <a:lnTo>
                    <a:pt x="4591050" y="101511"/>
                  </a:lnTo>
                  <a:lnTo>
                    <a:pt x="4580051" y="60477"/>
                  </a:lnTo>
                  <a:lnTo>
                    <a:pt x="4554181" y="26784"/>
                  </a:lnTo>
                  <a:lnTo>
                    <a:pt x="4517390" y="5537"/>
                  </a:lnTo>
                  <a:lnTo>
                    <a:pt x="4496600" y="698"/>
                  </a:lnTo>
                  <a:lnTo>
                    <a:pt x="4489538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52912" y="2424112"/>
              <a:ext cx="4581525" cy="1076325"/>
            </a:xfrm>
            <a:custGeom>
              <a:avLst/>
              <a:gdLst/>
              <a:ahLst/>
              <a:cxnLst/>
              <a:rect l="l" t="t" r="r" b="b"/>
              <a:pathLst>
                <a:path w="4581525" h="1076325">
                  <a:moveTo>
                    <a:pt x="4484458" y="0"/>
                  </a:moveTo>
                  <a:lnTo>
                    <a:pt x="97066" y="0"/>
                  </a:lnTo>
                  <a:lnTo>
                    <a:pt x="90309" y="660"/>
                  </a:lnTo>
                  <a:lnTo>
                    <a:pt x="51841" y="13716"/>
                  </a:lnTo>
                  <a:lnTo>
                    <a:pt x="21297" y="40500"/>
                  </a:lnTo>
                  <a:lnTo>
                    <a:pt x="3327" y="76923"/>
                  </a:lnTo>
                  <a:lnTo>
                    <a:pt x="0" y="97066"/>
                  </a:lnTo>
                  <a:lnTo>
                    <a:pt x="0" y="972439"/>
                  </a:lnTo>
                  <a:lnTo>
                    <a:pt x="0" y="979258"/>
                  </a:lnTo>
                  <a:lnTo>
                    <a:pt x="10515" y="1018489"/>
                  </a:lnTo>
                  <a:lnTo>
                    <a:pt x="35255" y="1050721"/>
                  </a:lnTo>
                  <a:lnTo>
                    <a:pt x="70434" y="1071029"/>
                  </a:lnTo>
                  <a:lnTo>
                    <a:pt x="97066" y="1076325"/>
                  </a:lnTo>
                  <a:lnTo>
                    <a:pt x="4484458" y="1076325"/>
                  </a:lnTo>
                  <a:lnTo>
                    <a:pt x="4523689" y="1065796"/>
                  </a:lnTo>
                  <a:lnTo>
                    <a:pt x="4555921" y="1041069"/>
                  </a:lnTo>
                  <a:lnTo>
                    <a:pt x="4576229" y="1005890"/>
                  </a:lnTo>
                  <a:lnTo>
                    <a:pt x="4581525" y="979258"/>
                  </a:lnTo>
                  <a:lnTo>
                    <a:pt x="4581525" y="97066"/>
                  </a:lnTo>
                  <a:lnTo>
                    <a:pt x="4570996" y="57835"/>
                  </a:lnTo>
                  <a:lnTo>
                    <a:pt x="4546269" y="25603"/>
                  </a:lnTo>
                  <a:lnTo>
                    <a:pt x="4511090" y="5295"/>
                  </a:lnTo>
                  <a:lnTo>
                    <a:pt x="4491215" y="660"/>
                  </a:lnTo>
                  <a:lnTo>
                    <a:pt x="4484458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252912" y="2424112"/>
              <a:ext cx="4581525" cy="1076325"/>
            </a:xfrm>
            <a:custGeom>
              <a:avLst/>
              <a:gdLst/>
              <a:ahLst/>
              <a:cxnLst/>
              <a:rect l="l" t="t" r="r" b="b"/>
              <a:pathLst>
                <a:path w="4581525" h="1076325">
                  <a:moveTo>
                    <a:pt x="0" y="972439"/>
                  </a:moveTo>
                  <a:lnTo>
                    <a:pt x="0" y="103886"/>
                  </a:lnTo>
                  <a:lnTo>
                    <a:pt x="0" y="97066"/>
                  </a:lnTo>
                  <a:lnTo>
                    <a:pt x="660" y="90309"/>
                  </a:lnTo>
                  <a:lnTo>
                    <a:pt x="1993" y="83616"/>
                  </a:lnTo>
                  <a:lnTo>
                    <a:pt x="3327" y="76923"/>
                  </a:lnTo>
                  <a:lnTo>
                    <a:pt x="5295" y="70434"/>
                  </a:lnTo>
                  <a:lnTo>
                    <a:pt x="7912" y="64135"/>
                  </a:lnTo>
                  <a:lnTo>
                    <a:pt x="10515" y="57835"/>
                  </a:lnTo>
                  <a:lnTo>
                    <a:pt x="13716" y="51841"/>
                  </a:lnTo>
                  <a:lnTo>
                    <a:pt x="17513" y="46177"/>
                  </a:lnTo>
                  <a:lnTo>
                    <a:pt x="21297" y="40500"/>
                  </a:lnTo>
                  <a:lnTo>
                    <a:pt x="25603" y="35255"/>
                  </a:lnTo>
                  <a:lnTo>
                    <a:pt x="30429" y="30429"/>
                  </a:lnTo>
                  <a:lnTo>
                    <a:pt x="35255" y="25603"/>
                  </a:lnTo>
                  <a:lnTo>
                    <a:pt x="40500" y="21297"/>
                  </a:lnTo>
                  <a:lnTo>
                    <a:pt x="46177" y="17513"/>
                  </a:lnTo>
                  <a:lnTo>
                    <a:pt x="51841" y="13716"/>
                  </a:lnTo>
                  <a:lnTo>
                    <a:pt x="57835" y="10515"/>
                  </a:lnTo>
                  <a:lnTo>
                    <a:pt x="64135" y="7912"/>
                  </a:lnTo>
                  <a:lnTo>
                    <a:pt x="70434" y="5295"/>
                  </a:lnTo>
                  <a:lnTo>
                    <a:pt x="76923" y="3327"/>
                  </a:lnTo>
                  <a:lnTo>
                    <a:pt x="83616" y="1993"/>
                  </a:lnTo>
                  <a:lnTo>
                    <a:pt x="90309" y="660"/>
                  </a:lnTo>
                  <a:lnTo>
                    <a:pt x="97066" y="0"/>
                  </a:lnTo>
                  <a:lnTo>
                    <a:pt x="103886" y="0"/>
                  </a:lnTo>
                  <a:lnTo>
                    <a:pt x="4477639" y="0"/>
                  </a:lnTo>
                  <a:lnTo>
                    <a:pt x="4484458" y="0"/>
                  </a:lnTo>
                  <a:lnTo>
                    <a:pt x="4491215" y="660"/>
                  </a:lnTo>
                  <a:lnTo>
                    <a:pt x="4497908" y="1993"/>
                  </a:lnTo>
                  <a:lnTo>
                    <a:pt x="4504601" y="3327"/>
                  </a:lnTo>
                  <a:lnTo>
                    <a:pt x="4511090" y="5295"/>
                  </a:lnTo>
                  <a:lnTo>
                    <a:pt x="4517390" y="7912"/>
                  </a:lnTo>
                  <a:lnTo>
                    <a:pt x="4523689" y="10515"/>
                  </a:lnTo>
                  <a:lnTo>
                    <a:pt x="4529683" y="13716"/>
                  </a:lnTo>
                  <a:lnTo>
                    <a:pt x="4535347" y="17513"/>
                  </a:lnTo>
                  <a:lnTo>
                    <a:pt x="4541024" y="21297"/>
                  </a:lnTo>
                  <a:lnTo>
                    <a:pt x="4546269" y="25603"/>
                  </a:lnTo>
                  <a:lnTo>
                    <a:pt x="4551095" y="30429"/>
                  </a:lnTo>
                  <a:lnTo>
                    <a:pt x="4555921" y="35255"/>
                  </a:lnTo>
                  <a:lnTo>
                    <a:pt x="4560227" y="40500"/>
                  </a:lnTo>
                  <a:lnTo>
                    <a:pt x="4564011" y="46177"/>
                  </a:lnTo>
                  <a:lnTo>
                    <a:pt x="4567809" y="51841"/>
                  </a:lnTo>
                  <a:lnTo>
                    <a:pt x="4570996" y="57835"/>
                  </a:lnTo>
                  <a:lnTo>
                    <a:pt x="4573612" y="64135"/>
                  </a:lnTo>
                  <a:lnTo>
                    <a:pt x="4576229" y="70434"/>
                  </a:lnTo>
                  <a:lnTo>
                    <a:pt x="4578197" y="76923"/>
                  </a:lnTo>
                  <a:lnTo>
                    <a:pt x="4579531" y="83616"/>
                  </a:lnTo>
                  <a:lnTo>
                    <a:pt x="4580864" y="90309"/>
                  </a:lnTo>
                  <a:lnTo>
                    <a:pt x="4581525" y="97066"/>
                  </a:lnTo>
                  <a:lnTo>
                    <a:pt x="4581525" y="103886"/>
                  </a:lnTo>
                  <a:lnTo>
                    <a:pt x="4581525" y="972439"/>
                  </a:lnTo>
                  <a:lnTo>
                    <a:pt x="4581525" y="979258"/>
                  </a:lnTo>
                  <a:lnTo>
                    <a:pt x="4580864" y="986015"/>
                  </a:lnTo>
                  <a:lnTo>
                    <a:pt x="4567809" y="1024483"/>
                  </a:lnTo>
                  <a:lnTo>
                    <a:pt x="4564011" y="1030147"/>
                  </a:lnTo>
                  <a:lnTo>
                    <a:pt x="4560227" y="1035824"/>
                  </a:lnTo>
                  <a:lnTo>
                    <a:pt x="4555921" y="1041069"/>
                  </a:lnTo>
                  <a:lnTo>
                    <a:pt x="4551095" y="1045895"/>
                  </a:lnTo>
                  <a:lnTo>
                    <a:pt x="4546269" y="1050721"/>
                  </a:lnTo>
                  <a:lnTo>
                    <a:pt x="4541024" y="1055027"/>
                  </a:lnTo>
                  <a:lnTo>
                    <a:pt x="4535347" y="1058811"/>
                  </a:lnTo>
                  <a:lnTo>
                    <a:pt x="4529683" y="1062609"/>
                  </a:lnTo>
                  <a:lnTo>
                    <a:pt x="4523689" y="1065796"/>
                  </a:lnTo>
                  <a:lnTo>
                    <a:pt x="4517390" y="1068412"/>
                  </a:lnTo>
                  <a:lnTo>
                    <a:pt x="4511090" y="1071029"/>
                  </a:lnTo>
                  <a:lnTo>
                    <a:pt x="4504588" y="1072997"/>
                  </a:lnTo>
                  <a:lnTo>
                    <a:pt x="4497908" y="1074331"/>
                  </a:lnTo>
                  <a:lnTo>
                    <a:pt x="4491215" y="1075664"/>
                  </a:lnTo>
                  <a:lnTo>
                    <a:pt x="4484458" y="1076325"/>
                  </a:lnTo>
                  <a:lnTo>
                    <a:pt x="4477639" y="1076325"/>
                  </a:lnTo>
                  <a:lnTo>
                    <a:pt x="103886" y="1076325"/>
                  </a:lnTo>
                  <a:lnTo>
                    <a:pt x="97066" y="1076325"/>
                  </a:lnTo>
                  <a:lnTo>
                    <a:pt x="90309" y="1075664"/>
                  </a:lnTo>
                  <a:lnTo>
                    <a:pt x="83616" y="1074331"/>
                  </a:lnTo>
                  <a:lnTo>
                    <a:pt x="76923" y="1072997"/>
                  </a:lnTo>
                  <a:lnTo>
                    <a:pt x="70434" y="1071029"/>
                  </a:lnTo>
                  <a:lnTo>
                    <a:pt x="64135" y="1068412"/>
                  </a:lnTo>
                  <a:lnTo>
                    <a:pt x="57835" y="1065796"/>
                  </a:lnTo>
                  <a:lnTo>
                    <a:pt x="51841" y="1062609"/>
                  </a:lnTo>
                  <a:lnTo>
                    <a:pt x="46177" y="1058811"/>
                  </a:lnTo>
                  <a:lnTo>
                    <a:pt x="40500" y="1055027"/>
                  </a:lnTo>
                  <a:lnTo>
                    <a:pt x="35255" y="1050721"/>
                  </a:lnTo>
                  <a:lnTo>
                    <a:pt x="30429" y="1045895"/>
                  </a:lnTo>
                  <a:lnTo>
                    <a:pt x="25603" y="1041069"/>
                  </a:lnTo>
                  <a:lnTo>
                    <a:pt x="21297" y="1035824"/>
                  </a:lnTo>
                  <a:lnTo>
                    <a:pt x="17513" y="1030147"/>
                  </a:lnTo>
                  <a:lnTo>
                    <a:pt x="13716" y="1024483"/>
                  </a:lnTo>
                  <a:lnTo>
                    <a:pt x="10515" y="1018489"/>
                  </a:lnTo>
                  <a:lnTo>
                    <a:pt x="7912" y="1012190"/>
                  </a:lnTo>
                  <a:lnTo>
                    <a:pt x="5295" y="1005890"/>
                  </a:lnTo>
                  <a:lnTo>
                    <a:pt x="3327" y="999388"/>
                  </a:lnTo>
                  <a:lnTo>
                    <a:pt x="1993" y="992708"/>
                  </a:lnTo>
                  <a:lnTo>
                    <a:pt x="660" y="986015"/>
                  </a:lnTo>
                  <a:lnTo>
                    <a:pt x="0" y="979258"/>
                  </a:lnTo>
                  <a:lnTo>
                    <a:pt x="0" y="972439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4248150" y="3648075"/>
            <a:ext cx="4591050" cy="1085850"/>
            <a:chOff x="4248150" y="3648075"/>
            <a:chExt cx="4591050" cy="1085850"/>
          </a:xfrm>
        </p:grpSpPr>
        <p:sp>
          <p:nvSpPr>
            <p:cNvPr id="12" name="object 12" descr=""/>
            <p:cNvSpPr/>
            <p:nvPr/>
          </p:nvSpPr>
          <p:spPr>
            <a:xfrm>
              <a:off x="4248150" y="3648075"/>
              <a:ext cx="4591050" cy="1085850"/>
            </a:xfrm>
            <a:custGeom>
              <a:avLst/>
              <a:gdLst/>
              <a:ahLst/>
              <a:cxnLst/>
              <a:rect l="l" t="t" r="r" b="b"/>
              <a:pathLst>
                <a:path w="4591050" h="1085850">
                  <a:moveTo>
                    <a:pt x="4489538" y="0"/>
                  </a:moveTo>
                  <a:lnTo>
                    <a:pt x="101511" y="0"/>
                  </a:lnTo>
                  <a:lnTo>
                    <a:pt x="94449" y="698"/>
                  </a:lnTo>
                  <a:lnTo>
                    <a:pt x="54216" y="14351"/>
                  </a:lnTo>
                  <a:lnTo>
                    <a:pt x="22275" y="42354"/>
                  </a:lnTo>
                  <a:lnTo>
                    <a:pt x="3479" y="80454"/>
                  </a:lnTo>
                  <a:lnTo>
                    <a:pt x="0" y="101511"/>
                  </a:lnTo>
                  <a:lnTo>
                    <a:pt x="0" y="977200"/>
                  </a:lnTo>
                  <a:lnTo>
                    <a:pt x="0" y="984333"/>
                  </a:lnTo>
                  <a:lnTo>
                    <a:pt x="10998" y="1025366"/>
                  </a:lnTo>
                  <a:lnTo>
                    <a:pt x="36868" y="1059070"/>
                  </a:lnTo>
                  <a:lnTo>
                    <a:pt x="73660" y="1080309"/>
                  </a:lnTo>
                  <a:lnTo>
                    <a:pt x="101511" y="1085850"/>
                  </a:lnTo>
                  <a:lnTo>
                    <a:pt x="4489538" y="1085850"/>
                  </a:lnTo>
                  <a:lnTo>
                    <a:pt x="4530572" y="1074846"/>
                  </a:lnTo>
                  <a:lnTo>
                    <a:pt x="4564265" y="1048980"/>
                  </a:lnTo>
                  <a:lnTo>
                    <a:pt x="4585512" y="1012184"/>
                  </a:lnTo>
                  <a:lnTo>
                    <a:pt x="4591050" y="984333"/>
                  </a:lnTo>
                  <a:lnTo>
                    <a:pt x="4591050" y="101511"/>
                  </a:lnTo>
                  <a:lnTo>
                    <a:pt x="4580051" y="60477"/>
                  </a:lnTo>
                  <a:lnTo>
                    <a:pt x="4554181" y="26784"/>
                  </a:lnTo>
                  <a:lnTo>
                    <a:pt x="4517390" y="5537"/>
                  </a:lnTo>
                  <a:lnTo>
                    <a:pt x="4496600" y="698"/>
                  </a:lnTo>
                  <a:lnTo>
                    <a:pt x="4489538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252912" y="3652837"/>
              <a:ext cx="4581525" cy="1076325"/>
            </a:xfrm>
            <a:custGeom>
              <a:avLst/>
              <a:gdLst/>
              <a:ahLst/>
              <a:cxnLst/>
              <a:rect l="l" t="t" r="r" b="b"/>
              <a:pathLst>
                <a:path w="4581525" h="1076325">
                  <a:moveTo>
                    <a:pt x="4484458" y="0"/>
                  </a:moveTo>
                  <a:lnTo>
                    <a:pt x="97066" y="0"/>
                  </a:lnTo>
                  <a:lnTo>
                    <a:pt x="90309" y="660"/>
                  </a:lnTo>
                  <a:lnTo>
                    <a:pt x="51841" y="13716"/>
                  </a:lnTo>
                  <a:lnTo>
                    <a:pt x="21297" y="40500"/>
                  </a:lnTo>
                  <a:lnTo>
                    <a:pt x="3327" y="76923"/>
                  </a:lnTo>
                  <a:lnTo>
                    <a:pt x="0" y="97066"/>
                  </a:lnTo>
                  <a:lnTo>
                    <a:pt x="0" y="972437"/>
                  </a:lnTo>
                  <a:lnTo>
                    <a:pt x="0" y="979253"/>
                  </a:lnTo>
                  <a:lnTo>
                    <a:pt x="10515" y="1018495"/>
                  </a:lnTo>
                  <a:lnTo>
                    <a:pt x="35255" y="1050716"/>
                  </a:lnTo>
                  <a:lnTo>
                    <a:pt x="70434" y="1071026"/>
                  </a:lnTo>
                  <a:lnTo>
                    <a:pt x="97066" y="1076325"/>
                  </a:lnTo>
                  <a:lnTo>
                    <a:pt x="4484458" y="1076325"/>
                  </a:lnTo>
                  <a:lnTo>
                    <a:pt x="4523689" y="1065808"/>
                  </a:lnTo>
                  <a:lnTo>
                    <a:pt x="4555921" y="1041072"/>
                  </a:lnTo>
                  <a:lnTo>
                    <a:pt x="4576229" y="1005889"/>
                  </a:lnTo>
                  <a:lnTo>
                    <a:pt x="4581525" y="979253"/>
                  </a:lnTo>
                  <a:lnTo>
                    <a:pt x="4581525" y="97066"/>
                  </a:lnTo>
                  <a:lnTo>
                    <a:pt x="4570996" y="57835"/>
                  </a:lnTo>
                  <a:lnTo>
                    <a:pt x="4546269" y="25603"/>
                  </a:lnTo>
                  <a:lnTo>
                    <a:pt x="4511090" y="5295"/>
                  </a:lnTo>
                  <a:lnTo>
                    <a:pt x="4491215" y="660"/>
                  </a:lnTo>
                  <a:lnTo>
                    <a:pt x="4484458" y="0"/>
                  </a:lnTo>
                  <a:close/>
                </a:path>
              </a:pathLst>
            </a:custGeom>
            <a:solidFill>
              <a:srgbClr val="DEC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52912" y="3652837"/>
              <a:ext cx="4581525" cy="1076325"/>
            </a:xfrm>
            <a:custGeom>
              <a:avLst/>
              <a:gdLst/>
              <a:ahLst/>
              <a:cxnLst/>
              <a:rect l="l" t="t" r="r" b="b"/>
              <a:pathLst>
                <a:path w="4581525" h="1076325">
                  <a:moveTo>
                    <a:pt x="0" y="972437"/>
                  </a:moveTo>
                  <a:lnTo>
                    <a:pt x="0" y="103886"/>
                  </a:lnTo>
                  <a:lnTo>
                    <a:pt x="0" y="97066"/>
                  </a:lnTo>
                  <a:lnTo>
                    <a:pt x="660" y="90309"/>
                  </a:lnTo>
                  <a:lnTo>
                    <a:pt x="1993" y="83616"/>
                  </a:lnTo>
                  <a:lnTo>
                    <a:pt x="3327" y="76923"/>
                  </a:lnTo>
                  <a:lnTo>
                    <a:pt x="5295" y="70434"/>
                  </a:lnTo>
                  <a:lnTo>
                    <a:pt x="7912" y="64135"/>
                  </a:lnTo>
                  <a:lnTo>
                    <a:pt x="10515" y="57835"/>
                  </a:lnTo>
                  <a:lnTo>
                    <a:pt x="13716" y="51841"/>
                  </a:lnTo>
                  <a:lnTo>
                    <a:pt x="17513" y="46177"/>
                  </a:lnTo>
                  <a:lnTo>
                    <a:pt x="21297" y="40500"/>
                  </a:lnTo>
                  <a:lnTo>
                    <a:pt x="25603" y="35255"/>
                  </a:lnTo>
                  <a:lnTo>
                    <a:pt x="30429" y="30429"/>
                  </a:lnTo>
                  <a:lnTo>
                    <a:pt x="35255" y="25603"/>
                  </a:lnTo>
                  <a:lnTo>
                    <a:pt x="40500" y="21297"/>
                  </a:lnTo>
                  <a:lnTo>
                    <a:pt x="46177" y="17513"/>
                  </a:lnTo>
                  <a:lnTo>
                    <a:pt x="51841" y="13716"/>
                  </a:lnTo>
                  <a:lnTo>
                    <a:pt x="57835" y="10515"/>
                  </a:lnTo>
                  <a:lnTo>
                    <a:pt x="64135" y="7912"/>
                  </a:lnTo>
                  <a:lnTo>
                    <a:pt x="70434" y="5295"/>
                  </a:lnTo>
                  <a:lnTo>
                    <a:pt x="76923" y="3327"/>
                  </a:lnTo>
                  <a:lnTo>
                    <a:pt x="83616" y="1993"/>
                  </a:lnTo>
                  <a:lnTo>
                    <a:pt x="90309" y="660"/>
                  </a:lnTo>
                  <a:lnTo>
                    <a:pt x="97066" y="0"/>
                  </a:lnTo>
                  <a:lnTo>
                    <a:pt x="103886" y="0"/>
                  </a:lnTo>
                  <a:lnTo>
                    <a:pt x="4477639" y="0"/>
                  </a:lnTo>
                  <a:lnTo>
                    <a:pt x="4484458" y="0"/>
                  </a:lnTo>
                  <a:lnTo>
                    <a:pt x="4491215" y="660"/>
                  </a:lnTo>
                  <a:lnTo>
                    <a:pt x="4497908" y="1993"/>
                  </a:lnTo>
                  <a:lnTo>
                    <a:pt x="4504601" y="3327"/>
                  </a:lnTo>
                  <a:lnTo>
                    <a:pt x="4511090" y="5295"/>
                  </a:lnTo>
                  <a:lnTo>
                    <a:pt x="4517390" y="7912"/>
                  </a:lnTo>
                  <a:lnTo>
                    <a:pt x="4523689" y="10515"/>
                  </a:lnTo>
                  <a:lnTo>
                    <a:pt x="4529683" y="13716"/>
                  </a:lnTo>
                  <a:lnTo>
                    <a:pt x="4535347" y="17513"/>
                  </a:lnTo>
                  <a:lnTo>
                    <a:pt x="4541024" y="21297"/>
                  </a:lnTo>
                  <a:lnTo>
                    <a:pt x="4546269" y="25603"/>
                  </a:lnTo>
                  <a:lnTo>
                    <a:pt x="4551095" y="30429"/>
                  </a:lnTo>
                  <a:lnTo>
                    <a:pt x="4555921" y="35255"/>
                  </a:lnTo>
                  <a:lnTo>
                    <a:pt x="4560227" y="40500"/>
                  </a:lnTo>
                  <a:lnTo>
                    <a:pt x="4564011" y="46177"/>
                  </a:lnTo>
                  <a:lnTo>
                    <a:pt x="4567809" y="51841"/>
                  </a:lnTo>
                  <a:lnTo>
                    <a:pt x="4570996" y="57835"/>
                  </a:lnTo>
                  <a:lnTo>
                    <a:pt x="4573612" y="64135"/>
                  </a:lnTo>
                  <a:lnTo>
                    <a:pt x="4576229" y="70434"/>
                  </a:lnTo>
                  <a:lnTo>
                    <a:pt x="4578197" y="76923"/>
                  </a:lnTo>
                  <a:lnTo>
                    <a:pt x="4579531" y="83616"/>
                  </a:lnTo>
                  <a:lnTo>
                    <a:pt x="4580864" y="90309"/>
                  </a:lnTo>
                  <a:lnTo>
                    <a:pt x="4581525" y="97066"/>
                  </a:lnTo>
                  <a:lnTo>
                    <a:pt x="4581525" y="103886"/>
                  </a:lnTo>
                  <a:lnTo>
                    <a:pt x="4581525" y="972437"/>
                  </a:lnTo>
                  <a:lnTo>
                    <a:pt x="4581525" y="979253"/>
                  </a:lnTo>
                  <a:lnTo>
                    <a:pt x="4580864" y="986011"/>
                  </a:lnTo>
                  <a:lnTo>
                    <a:pt x="4579531" y="992703"/>
                  </a:lnTo>
                  <a:lnTo>
                    <a:pt x="4578197" y="999390"/>
                  </a:lnTo>
                  <a:lnTo>
                    <a:pt x="4576229" y="1005889"/>
                  </a:lnTo>
                  <a:lnTo>
                    <a:pt x="4573612" y="1012190"/>
                  </a:lnTo>
                  <a:lnTo>
                    <a:pt x="4570996" y="1018495"/>
                  </a:lnTo>
                  <a:lnTo>
                    <a:pt x="4567809" y="1024478"/>
                  </a:lnTo>
                  <a:lnTo>
                    <a:pt x="4564011" y="1030154"/>
                  </a:lnTo>
                  <a:lnTo>
                    <a:pt x="4560227" y="1035823"/>
                  </a:lnTo>
                  <a:lnTo>
                    <a:pt x="4555921" y="1041072"/>
                  </a:lnTo>
                  <a:lnTo>
                    <a:pt x="4551095" y="1045894"/>
                  </a:lnTo>
                  <a:lnTo>
                    <a:pt x="4546269" y="1050716"/>
                  </a:lnTo>
                  <a:lnTo>
                    <a:pt x="4541024" y="1055027"/>
                  </a:lnTo>
                  <a:lnTo>
                    <a:pt x="4535347" y="1058812"/>
                  </a:lnTo>
                  <a:lnTo>
                    <a:pt x="4529683" y="1062602"/>
                  </a:lnTo>
                  <a:lnTo>
                    <a:pt x="4523689" y="1065808"/>
                  </a:lnTo>
                  <a:lnTo>
                    <a:pt x="4517390" y="1068416"/>
                  </a:lnTo>
                  <a:lnTo>
                    <a:pt x="4511090" y="1071026"/>
                  </a:lnTo>
                  <a:lnTo>
                    <a:pt x="4504588" y="1072996"/>
                  </a:lnTo>
                  <a:lnTo>
                    <a:pt x="4497908" y="1074326"/>
                  </a:lnTo>
                  <a:lnTo>
                    <a:pt x="4491215" y="1075660"/>
                  </a:lnTo>
                  <a:lnTo>
                    <a:pt x="4484458" y="1076325"/>
                  </a:lnTo>
                  <a:lnTo>
                    <a:pt x="4477639" y="1076325"/>
                  </a:lnTo>
                  <a:lnTo>
                    <a:pt x="103886" y="1076325"/>
                  </a:lnTo>
                  <a:lnTo>
                    <a:pt x="97066" y="1076325"/>
                  </a:lnTo>
                  <a:lnTo>
                    <a:pt x="90309" y="1075660"/>
                  </a:lnTo>
                  <a:lnTo>
                    <a:pt x="83616" y="1074326"/>
                  </a:lnTo>
                  <a:lnTo>
                    <a:pt x="76923" y="1072996"/>
                  </a:lnTo>
                  <a:lnTo>
                    <a:pt x="70434" y="1071026"/>
                  </a:lnTo>
                  <a:lnTo>
                    <a:pt x="64135" y="1068416"/>
                  </a:lnTo>
                  <a:lnTo>
                    <a:pt x="57835" y="1065808"/>
                  </a:lnTo>
                  <a:lnTo>
                    <a:pt x="51841" y="1062602"/>
                  </a:lnTo>
                  <a:lnTo>
                    <a:pt x="46177" y="1058812"/>
                  </a:lnTo>
                  <a:lnTo>
                    <a:pt x="40500" y="1055027"/>
                  </a:lnTo>
                  <a:lnTo>
                    <a:pt x="35255" y="1050716"/>
                  </a:lnTo>
                  <a:lnTo>
                    <a:pt x="30429" y="1045894"/>
                  </a:lnTo>
                  <a:lnTo>
                    <a:pt x="25603" y="1041072"/>
                  </a:lnTo>
                  <a:lnTo>
                    <a:pt x="21297" y="1035823"/>
                  </a:lnTo>
                  <a:lnTo>
                    <a:pt x="17513" y="1030154"/>
                  </a:lnTo>
                  <a:lnTo>
                    <a:pt x="13716" y="1024478"/>
                  </a:lnTo>
                  <a:lnTo>
                    <a:pt x="10515" y="1018495"/>
                  </a:lnTo>
                  <a:lnTo>
                    <a:pt x="7912" y="1012190"/>
                  </a:lnTo>
                  <a:lnTo>
                    <a:pt x="5295" y="1005889"/>
                  </a:lnTo>
                  <a:lnTo>
                    <a:pt x="3327" y="999390"/>
                  </a:lnTo>
                  <a:lnTo>
                    <a:pt x="1993" y="992703"/>
                  </a:lnTo>
                  <a:lnTo>
                    <a:pt x="660" y="986011"/>
                  </a:lnTo>
                  <a:lnTo>
                    <a:pt x="0" y="979253"/>
                  </a:lnTo>
                  <a:lnTo>
                    <a:pt x="0" y="972437"/>
                  </a:lnTo>
                  <a:close/>
                </a:path>
              </a:pathLst>
            </a:custGeom>
            <a:ln w="9525">
              <a:solidFill>
                <a:srgbClr val="CCB4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6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dirty="0" spc="-160"/>
              <a:t>Tech</a:t>
            </a:r>
            <a:r>
              <a:rPr dirty="0" spc="-130"/>
              <a:t> </a:t>
            </a:r>
            <a:r>
              <a:rPr dirty="0" spc="-25"/>
              <a:t>Bootcamps</a:t>
            </a:r>
          </a:p>
          <a:p>
            <a:pPr marL="12700" marR="5080">
              <a:lnSpc>
                <a:spcPct val="119800"/>
              </a:lnSpc>
              <a:spcBef>
                <a:spcPts val="425"/>
              </a:spcBef>
            </a:pPr>
            <a:r>
              <a:rPr dirty="0" sz="1200" spc="10">
                <a:latin typeface="Times New Roman"/>
                <a:cs typeface="Times New Roman"/>
              </a:rPr>
              <a:t>Many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tech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bootcamps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have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successfully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equipped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55">
                <a:latin typeface="Times New Roman"/>
                <a:cs typeface="Times New Roman"/>
              </a:rPr>
              <a:t>students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necessary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rapidly.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100"/>
              <a:t>University</a:t>
            </a:r>
            <a:r>
              <a:rPr dirty="0" spc="-70"/>
              <a:t> </a:t>
            </a:r>
            <a:r>
              <a:rPr dirty="0" spc="-10"/>
              <a:t>Initiatives</a:t>
            </a:r>
          </a:p>
          <a:p>
            <a:pPr marL="12700" marR="85725">
              <a:lnSpc>
                <a:spcPct val="119800"/>
              </a:lnSpc>
              <a:spcBef>
                <a:spcPts val="425"/>
              </a:spcBef>
            </a:pPr>
            <a:r>
              <a:rPr dirty="0" sz="1200" spc="75">
                <a:latin typeface="Times New Roman"/>
                <a:cs typeface="Times New Roman"/>
              </a:rPr>
              <a:t>Some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universities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revamped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programs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incorporating </a:t>
            </a:r>
            <a:r>
              <a:rPr dirty="0" sz="1200">
                <a:latin typeface="Times New Roman"/>
                <a:cs typeface="Times New Roman"/>
              </a:rPr>
              <a:t>essential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skills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training.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pc="-140"/>
              <a:t>Community</a:t>
            </a:r>
            <a:r>
              <a:rPr dirty="0" spc="-70"/>
              <a:t> </a:t>
            </a:r>
            <a:r>
              <a:rPr dirty="0" spc="-10"/>
              <a:t>Programs</a:t>
            </a:r>
          </a:p>
          <a:p>
            <a:pPr marL="12700" marR="173355">
              <a:lnSpc>
                <a:spcPct val="119800"/>
              </a:lnSpc>
              <a:spcBef>
                <a:spcPts val="500"/>
              </a:spcBef>
            </a:pPr>
            <a:r>
              <a:rPr dirty="0" sz="1200">
                <a:latin typeface="Times New Roman"/>
                <a:cs typeface="Times New Roman"/>
              </a:rPr>
              <a:t>Local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community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organizations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focused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vocational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training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empowered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40">
                <a:latin typeface="Times New Roman"/>
                <a:cs typeface="Times New Roman"/>
              </a:rPr>
              <a:t>students.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209" y="2027735"/>
            <a:ext cx="7148195" cy="1002665"/>
          </a:xfrm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380"/>
              </a:spcBef>
            </a:pPr>
            <a:r>
              <a:rPr dirty="0" sz="3250" spc="-204"/>
              <a:t>Ensuring</a:t>
            </a:r>
            <a:r>
              <a:rPr dirty="0" sz="3250" spc="-254"/>
              <a:t> </a:t>
            </a:r>
            <a:r>
              <a:rPr dirty="0" sz="3250" spc="-170"/>
              <a:t>Student</a:t>
            </a:r>
            <a:r>
              <a:rPr dirty="0" sz="3250" spc="-254"/>
              <a:t> </a:t>
            </a:r>
            <a:r>
              <a:rPr dirty="0" sz="3250" spc="-235"/>
              <a:t>Success</a:t>
            </a:r>
            <a:r>
              <a:rPr dirty="0" sz="3250" spc="-250"/>
              <a:t> </a:t>
            </a:r>
            <a:r>
              <a:rPr dirty="0" sz="3250" spc="-270"/>
              <a:t>Through</a:t>
            </a:r>
            <a:r>
              <a:rPr dirty="0" sz="3250" spc="-254"/>
              <a:t> </a:t>
            </a:r>
            <a:r>
              <a:rPr dirty="0" sz="3250" spc="-55"/>
              <a:t>Skills </a:t>
            </a:r>
            <a:r>
              <a:rPr dirty="0" sz="3250" spc="-130"/>
              <a:t>Development</a:t>
            </a:r>
            <a:endParaRPr sz="3250"/>
          </a:p>
        </p:txBody>
      </p:sp>
      <p:sp>
        <p:nvSpPr>
          <p:cNvPr id="3" name="object 3" descr=""/>
          <p:cNvSpPr txBox="1"/>
          <p:nvPr/>
        </p:nvSpPr>
        <p:spPr>
          <a:xfrm>
            <a:off x="631725" y="3874227"/>
            <a:ext cx="2402205" cy="644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68275">
              <a:lnSpc>
                <a:spcPct val="119600"/>
              </a:lnSpc>
              <a:spcBef>
                <a:spcPts val="95"/>
              </a:spcBef>
            </a:pP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Addressing</a:t>
            </a:r>
            <a:r>
              <a:rPr dirty="0" sz="115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the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lack</a:t>
            </a:r>
            <a:r>
              <a:rPr dirty="0" sz="1150" spc="7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of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skills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03131C"/>
                </a:solidFill>
                <a:latin typeface="Times New Roman"/>
                <a:cs typeface="Times New Roman"/>
              </a:rPr>
              <a:t>among </a:t>
            </a:r>
            <a:r>
              <a:rPr dirty="0" sz="1150" spc="50">
                <a:solidFill>
                  <a:srgbClr val="03131C"/>
                </a:solidFill>
                <a:latin typeface="Times New Roman"/>
                <a:cs typeface="Times New Roman"/>
              </a:rPr>
              <a:t>students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is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3131C"/>
                </a:solidFill>
                <a:latin typeface="Times New Roman"/>
                <a:cs typeface="Times New Roman"/>
              </a:rPr>
              <a:t>crucial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in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ensuring</a:t>
            </a:r>
            <a:r>
              <a:rPr dirty="0" sz="115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03131C"/>
                </a:solidFill>
                <a:latin typeface="Times New Roman"/>
                <a:cs typeface="Times New Roman"/>
              </a:rPr>
              <a:t>their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future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50">
                <a:solidFill>
                  <a:srgbClr val="03131C"/>
                </a:solidFill>
                <a:latin typeface="Times New Roman"/>
                <a:cs typeface="Times New Roman"/>
              </a:rPr>
              <a:t>success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economic</a:t>
            </a:r>
            <a:r>
              <a:rPr dirty="0" sz="1150" spc="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3131C"/>
                </a:solidFill>
                <a:latin typeface="Times New Roman"/>
                <a:cs typeface="Times New Roman"/>
              </a:rPr>
              <a:t>stability.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54250" y="3645627"/>
            <a:ext cx="2120900" cy="8445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60"/>
              </a:spcBef>
            </a:pPr>
            <a:r>
              <a:rPr dirty="0" sz="1150" spc="-150">
                <a:solidFill>
                  <a:srgbClr val="03131C"/>
                </a:solidFill>
                <a:latin typeface="Times New Roman"/>
                <a:cs typeface="Times New Roman"/>
              </a:rPr>
              <a:t>A</a:t>
            </a:r>
            <a:r>
              <a:rPr dirty="0" sz="1150" spc="-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collective</a:t>
            </a:r>
            <a:r>
              <a:rPr dirty="0" sz="1150" spc="-7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03131C"/>
                </a:solidFill>
                <a:latin typeface="Times New Roman"/>
                <a:cs typeface="Times New Roman"/>
              </a:rPr>
              <a:t>effort</a:t>
            </a:r>
            <a:r>
              <a:rPr dirty="0" sz="1150" spc="-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from</a:t>
            </a:r>
            <a:r>
              <a:rPr dirty="0" sz="1150" spc="-2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3131C"/>
                </a:solidFill>
                <a:latin typeface="Times New Roman"/>
                <a:cs typeface="Times New Roman"/>
              </a:rPr>
              <a:t>educators, </a:t>
            </a:r>
            <a:r>
              <a:rPr dirty="0" sz="1150" spc="55">
                <a:solidFill>
                  <a:srgbClr val="03131C"/>
                </a:solidFill>
                <a:latin typeface="Times New Roman"/>
                <a:cs typeface="Times New Roman"/>
              </a:rPr>
              <a:t>businesses,</a:t>
            </a:r>
            <a:r>
              <a:rPr dirty="0" sz="1150" spc="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and</a:t>
            </a:r>
            <a:r>
              <a:rPr dirty="0" sz="1150" spc="9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policymakers</a:t>
            </a:r>
            <a:r>
              <a:rPr dirty="0" sz="1150" spc="10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03131C"/>
                </a:solidFill>
                <a:latin typeface="Times New Roman"/>
                <a:cs typeface="Times New Roman"/>
              </a:rPr>
              <a:t>is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essential</a:t>
            </a:r>
            <a:r>
              <a:rPr dirty="0" sz="115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150" spc="1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create</a:t>
            </a:r>
            <a:r>
              <a:rPr dirty="0" sz="1150" spc="13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a</a:t>
            </a:r>
            <a:r>
              <a:rPr dirty="0" sz="1150" spc="14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3131C"/>
                </a:solidFill>
                <a:latin typeface="Times New Roman"/>
                <a:cs typeface="Times New Roman"/>
              </a:rPr>
              <a:t>supportive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50" spc="-10">
                <a:solidFill>
                  <a:srgbClr val="03131C"/>
                </a:solidFill>
                <a:latin typeface="Times New Roman"/>
                <a:cs typeface="Times New Roman"/>
              </a:rPr>
              <a:t>ecosystem.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1725" y="3283992"/>
            <a:ext cx="7316470" cy="52387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180"/>
              </a:spcBef>
              <a:tabLst>
                <a:tab pos="2834640" algn="l"/>
                <a:tab pos="5657215" algn="l"/>
              </a:tabLst>
            </a:pPr>
            <a:r>
              <a:rPr dirty="0" sz="1650" spc="-140">
                <a:solidFill>
                  <a:srgbClr val="03131C"/>
                </a:solidFill>
                <a:latin typeface="Verdana"/>
                <a:cs typeface="Verdana"/>
              </a:rPr>
              <a:t>Urgent</a:t>
            </a:r>
            <a:r>
              <a:rPr dirty="0" sz="1650" spc="-105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03131C"/>
                </a:solidFill>
                <a:latin typeface="Verdana"/>
                <a:cs typeface="Verdana"/>
              </a:rPr>
              <a:t>Attention</a:t>
            </a:r>
            <a:r>
              <a:rPr dirty="0" sz="1650">
                <a:solidFill>
                  <a:srgbClr val="03131C"/>
                </a:solidFill>
                <a:latin typeface="Verdana"/>
                <a:cs typeface="Verdana"/>
              </a:rPr>
              <a:t>	</a:t>
            </a:r>
            <a:r>
              <a:rPr dirty="0" sz="1650" spc="-105">
                <a:solidFill>
                  <a:srgbClr val="03131C"/>
                </a:solidFill>
                <a:latin typeface="Verdana"/>
                <a:cs typeface="Verdana"/>
              </a:rPr>
              <a:t>Collaborative</a:t>
            </a:r>
            <a:r>
              <a:rPr dirty="0" sz="1650" spc="-75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650" spc="-10">
                <a:solidFill>
                  <a:srgbClr val="03131C"/>
                </a:solidFill>
                <a:latin typeface="Verdana"/>
                <a:cs typeface="Verdana"/>
              </a:rPr>
              <a:t>Approach</a:t>
            </a:r>
            <a:r>
              <a:rPr dirty="0" sz="1650">
                <a:solidFill>
                  <a:srgbClr val="03131C"/>
                </a:solidFill>
                <a:latin typeface="Verdana"/>
                <a:cs typeface="Verdana"/>
              </a:rPr>
              <a:t>	</a:t>
            </a:r>
            <a:r>
              <a:rPr dirty="0" sz="1650" spc="-165">
                <a:solidFill>
                  <a:srgbClr val="03131C"/>
                </a:solidFill>
                <a:latin typeface="Verdana"/>
                <a:cs typeface="Verdana"/>
              </a:rPr>
              <a:t>Long-</a:t>
            </a:r>
            <a:r>
              <a:rPr dirty="0" sz="1650" spc="-195">
                <a:solidFill>
                  <a:srgbClr val="03131C"/>
                </a:solidFill>
                <a:latin typeface="Verdana"/>
                <a:cs typeface="Verdana"/>
              </a:rPr>
              <a:t>Term</a:t>
            </a:r>
            <a:r>
              <a:rPr dirty="0" sz="1650" spc="-100">
                <a:solidFill>
                  <a:srgbClr val="03131C"/>
                </a:solidFill>
                <a:latin typeface="Verdana"/>
                <a:cs typeface="Verdana"/>
              </a:rPr>
              <a:t> </a:t>
            </a:r>
            <a:r>
              <a:rPr dirty="0" sz="1650" spc="-145">
                <a:solidFill>
                  <a:srgbClr val="03131C"/>
                </a:solidFill>
                <a:latin typeface="Verdana"/>
                <a:cs typeface="Verdana"/>
              </a:rPr>
              <a:t>Impact </a:t>
            </a:r>
            <a:r>
              <a:rPr dirty="0" sz="1650" spc="-10">
                <a:solidFill>
                  <a:srgbClr val="03131C"/>
                </a:solidFill>
                <a:latin typeface="Verdana"/>
                <a:cs typeface="Verdana"/>
              </a:rPr>
              <a:t>Required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76774" y="3645627"/>
            <a:ext cx="2297430" cy="84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6520">
              <a:lnSpc>
                <a:spcPct val="114100"/>
              </a:lnSpc>
              <a:spcBef>
                <a:spcPts val="100"/>
              </a:spcBef>
            </a:pP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Focusing</a:t>
            </a:r>
            <a:r>
              <a:rPr dirty="0" sz="1150" spc="1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on</a:t>
            </a:r>
            <a:r>
              <a:rPr dirty="0" sz="1150" spc="1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skill</a:t>
            </a:r>
            <a:r>
              <a:rPr dirty="0" sz="1150" spc="19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enhancement</a:t>
            </a:r>
            <a:r>
              <a:rPr dirty="0" sz="1150" spc="1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solidFill>
                  <a:srgbClr val="03131C"/>
                </a:solidFill>
                <a:latin typeface="Times New Roman"/>
                <a:cs typeface="Times New Roman"/>
              </a:rPr>
              <a:t>will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cultivate</a:t>
            </a:r>
            <a:r>
              <a:rPr dirty="0" sz="1150" spc="8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capable</a:t>
            </a:r>
            <a:r>
              <a:rPr dirty="0" sz="1150" spc="85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3131C"/>
                </a:solidFill>
                <a:latin typeface="Times New Roman"/>
                <a:cs typeface="Times New Roman"/>
              </a:rPr>
              <a:t>individuals</a:t>
            </a:r>
            <a:endParaRPr sz="1150">
              <a:latin typeface="Times New Roman"/>
              <a:cs typeface="Times New Roman"/>
            </a:endParaRPr>
          </a:p>
          <a:p>
            <a:pPr marL="12700" marR="5080">
              <a:lnSpc>
                <a:spcPct val="119600"/>
              </a:lnSpc>
            </a:pP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contributing</a:t>
            </a:r>
            <a:r>
              <a:rPr dirty="0" sz="115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positively</a:t>
            </a:r>
            <a:r>
              <a:rPr dirty="0" sz="115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to</a:t>
            </a:r>
            <a:r>
              <a:rPr dirty="0" sz="1150" spc="120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society</a:t>
            </a:r>
            <a:r>
              <a:rPr dirty="0" sz="115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solidFill>
                  <a:srgbClr val="03131C"/>
                </a:solidFill>
                <a:latin typeface="Times New Roman"/>
                <a:cs typeface="Times New Roman"/>
              </a:rPr>
              <a:t>and </a:t>
            </a:r>
            <a:r>
              <a:rPr dirty="0" sz="1150">
                <a:solidFill>
                  <a:srgbClr val="03131C"/>
                </a:solidFill>
                <a:latin typeface="Times New Roman"/>
                <a:cs typeface="Times New Roman"/>
              </a:rPr>
              <a:t>the</a:t>
            </a:r>
            <a:r>
              <a:rPr dirty="0" sz="1150" spc="114">
                <a:solidFill>
                  <a:srgbClr val="03131C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3131C"/>
                </a:solidFill>
                <a:latin typeface="Times New Roman"/>
                <a:cs typeface="Times New Roman"/>
              </a:rPr>
              <a:t>economy.</a:t>
            </a:r>
            <a:endParaRPr sz="115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44025" cy="1533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2025-10-16T06:58:20Z</dcterms:created>
  <dcterms:modified xsi:type="dcterms:W3CDTF">2025-10-16T06:58:20Z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2025-10-16T00:00:00Z</vt:filetime>
  </property>
  <property fmtid="{D5CDD505-2E9C-101B-9397-08002B2CF9AE}" pid="5" name="Producer">
    <vt:lpwstr>pdf-lib (https://github.com/Hopding/pdf-lib)</vt:lpwstr>
  </property>
</Properties>
</file>