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5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5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1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8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49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1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9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58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33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6C04-7D79-40F4-A6AD-17E35A6F02CC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2F171-C1B2-4BF6-9365-443AA0F62D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13899" y="0"/>
            <a:ext cx="126514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/>
              <a:t>Выбор модели производился по</a:t>
            </a:r>
            <a:r>
              <a:rPr lang="en-US" sz="3600" dirty="0" smtClean="0"/>
              <a:t> </a:t>
            </a:r>
            <a:r>
              <a:rPr lang="ru-RU" sz="3600" dirty="0" smtClean="0"/>
              <a:t>значению метрик</a:t>
            </a:r>
            <a:br>
              <a:rPr lang="ru-RU" sz="3600" dirty="0" smtClean="0"/>
            </a:br>
            <a:r>
              <a:rPr lang="en-US" sz="3600" dirty="0" smtClean="0"/>
              <a:t>f</a:t>
            </a:r>
            <a:r>
              <a:rPr lang="ru-RU" sz="3600" dirty="0" smtClean="0"/>
              <a:t>1-</a:t>
            </a:r>
            <a:r>
              <a:rPr lang="en-US" sz="3600" dirty="0" smtClean="0"/>
              <a:t>score </a:t>
            </a:r>
            <a:r>
              <a:rPr lang="ru-RU" sz="3600" dirty="0" smtClean="0"/>
              <a:t>и </a:t>
            </a:r>
            <a:r>
              <a:rPr lang="en-US" sz="3600" dirty="0" err="1" smtClean="0"/>
              <a:t>RocAUC</a:t>
            </a:r>
            <a:r>
              <a:rPr lang="ru-RU" sz="3600" dirty="0" smtClean="0"/>
              <a:t>.</a:t>
            </a:r>
            <a:r>
              <a:rPr lang="en-US" sz="3600" dirty="0" smtClean="0"/>
              <a:t> </a:t>
            </a:r>
            <a:r>
              <a:rPr lang="ru-RU" sz="3600" dirty="0" smtClean="0"/>
              <a:t>Лучшая модель - ансамблевая </a:t>
            </a:r>
            <a:r>
              <a:rPr lang="en-US" sz="3600" dirty="0" err="1" smtClean="0"/>
              <a:t>ExtraTreesClassifier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0" y="1535230"/>
            <a:ext cx="6372407" cy="18767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1" y="4039737"/>
            <a:ext cx="6372407" cy="210390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646459" y="1694053"/>
            <a:ext cx="5322627" cy="135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Показатель на отложенных данных</a:t>
            </a:r>
            <a:endParaRPr lang="ru-RU" sz="36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646459" y="4221164"/>
            <a:ext cx="5322627" cy="135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Показатель на всех данных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3098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394" y="160408"/>
            <a:ext cx="10515600" cy="1325563"/>
          </a:xfrm>
        </p:spPr>
        <p:txBody>
          <a:bodyPr/>
          <a:lstStyle/>
          <a:p>
            <a:r>
              <a:rPr lang="ru-RU" dirty="0" smtClean="0"/>
              <a:t>Профиль склонного к </a:t>
            </a:r>
            <a:r>
              <a:rPr lang="en-US" dirty="0" smtClean="0"/>
              <a:t>Churn=1 </a:t>
            </a:r>
            <a:r>
              <a:rPr lang="ru-RU" dirty="0" smtClean="0"/>
              <a:t>клиента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714165" y="1271193"/>
            <a:ext cx="7295866" cy="537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dirty="0" smtClean="0"/>
              <a:t>Судя по значениям коэффициентов выбранной модели, наиболее важными признаками клиента склонного к </a:t>
            </a:r>
            <a:r>
              <a:rPr lang="en-US" dirty="0" smtClean="0"/>
              <a:t>Churn = 1 </a:t>
            </a:r>
            <a:r>
              <a:rPr lang="ru-RU" dirty="0" smtClean="0"/>
              <a:t>являются (по важности)</a:t>
            </a:r>
            <a:r>
              <a:rPr lang="en-US" dirty="0" smtClean="0"/>
              <a:t>: age (</a:t>
            </a:r>
            <a:r>
              <a:rPr lang="ru-RU" dirty="0" smtClean="0"/>
              <a:t>возраст</a:t>
            </a:r>
            <a:r>
              <a:rPr lang="en-US" dirty="0" smtClean="0"/>
              <a:t>), </a:t>
            </a:r>
            <a:r>
              <a:rPr lang="en-US" dirty="0" err="1" smtClean="0"/>
              <a:t>total_products</a:t>
            </a:r>
            <a:r>
              <a:rPr lang="en-US" dirty="0" smtClean="0"/>
              <a:t> (???), </a:t>
            </a:r>
            <a:r>
              <a:rPr lang="en-US" dirty="0" err="1" smtClean="0"/>
              <a:t>is_package</a:t>
            </a:r>
            <a:r>
              <a:rPr lang="en-US" dirty="0" smtClean="0"/>
              <a:t> (???),</a:t>
            </a:r>
            <a:r>
              <a:rPr lang="ru-RU" dirty="0" smtClean="0"/>
              <a:t> </a:t>
            </a:r>
            <a:r>
              <a:rPr lang="en-US" dirty="0" err="1" smtClean="0"/>
              <a:t>avg_transaction_sum</a:t>
            </a:r>
            <a:r>
              <a:rPr lang="en-US" dirty="0" smtClean="0"/>
              <a:t> (</a:t>
            </a:r>
            <a:r>
              <a:rPr lang="ru-RU" dirty="0" smtClean="0"/>
              <a:t>ср. знач. транзакций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en-US" dirty="0" smtClean="0"/>
              <a:t>lifetime (</a:t>
            </a:r>
            <a:r>
              <a:rPr lang="ru-RU" dirty="0" smtClean="0"/>
              <a:t>наверно это срок пользования клиентом банка</a:t>
            </a:r>
            <a:r>
              <a:rPr lang="en-US" dirty="0" smtClean="0"/>
              <a:t>)</a:t>
            </a:r>
            <a:r>
              <a:rPr lang="ru-RU" dirty="0" smtClean="0"/>
              <a:t>. Чем выше эти показатели, тем вероятность получить 1 в </a:t>
            </a:r>
            <a:r>
              <a:rPr lang="en-US" dirty="0" smtClean="0"/>
              <a:t>Churn </a:t>
            </a:r>
            <a:r>
              <a:rPr lang="ru-RU" dirty="0" smtClean="0"/>
              <a:t>выше. Можно периодически прогонять базу активных клиентов через модель в режиме </a:t>
            </a:r>
            <a:r>
              <a:rPr lang="ru-RU" dirty="0" err="1" smtClean="0"/>
              <a:t>инференса</a:t>
            </a:r>
            <a:r>
              <a:rPr lang="ru-RU" dirty="0" smtClean="0"/>
              <a:t> и уделять внимание клиентам со значениями, близкими к 1. 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en-US" dirty="0" smtClean="0"/>
              <a:t>PS: </a:t>
            </a:r>
            <a:r>
              <a:rPr lang="ru-RU" dirty="0" smtClean="0"/>
              <a:t>Лучше указывать в задании</a:t>
            </a:r>
            <a:r>
              <a:rPr lang="en-US" dirty="0"/>
              <a:t>,</a:t>
            </a:r>
            <a:r>
              <a:rPr lang="ru-RU" dirty="0" smtClean="0"/>
              <a:t> что за показатели представлены в колонках более развёрнуто.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0" y="1301698"/>
            <a:ext cx="4339988" cy="53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8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119</Words>
  <Application>Microsoft Office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Выбор модели производился по значению метрик f1-score и RocAUC. Лучшая модель - ансамблевая ExtraTreesClassifier.</vt:lpstr>
      <vt:lpstr>Профиль склонного к Churn=1 клиента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Выбор модели производился по значению метрик f1-score и RocAUC. Лучшая модель - ансамблевая ExtraTreesClassifier.</dc:title>
  <dc:creator>Uldum</dc:creator>
  <cp:lastModifiedBy>Uldum</cp:lastModifiedBy>
  <cp:revision>3</cp:revision>
  <dcterms:created xsi:type="dcterms:W3CDTF">2023-02-15T08:45:37Z</dcterms:created>
  <dcterms:modified xsi:type="dcterms:W3CDTF">2023-02-15T08:59:12Z</dcterms:modified>
</cp:coreProperties>
</file>