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121C-39F8-4FBC-B4C8-35E6278815AA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9850-9627-401B-905B-DD497FDC2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и анализ тестовых данных </a:t>
            </a:r>
            <a:r>
              <a:rPr lang="en-US" dirty="0" err="1" smtClean="0"/>
              <a:t>PowerBI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Тестовое задание </a:t>
            </a:r>
            <a:r>
              <a:rPr lang="ru-RU" dirty="0" err="1" smtClean="0"/>
              <a:t>Каркарина</a:t>
            </a:r>
            <a:r>
              <a:rPr lang="ru-RU" dirty="0" smtClean="0"/>
              <a:t> Павла Сергеевича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2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36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Обзор визуализации.</a:t>
            </a:r>
            <a:endParaRPr lang="ru-RU" sz="3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92" y="1323833"/>
            <a:ext cx="9764529" cy="53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визуализации.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2293"/>
            <a:ext cx="10515600" cy="4351338"/>
          </a:xfrm>
        </p:spPr>
        <p:txBody>
          <a:bodyPr/>
          <a:lstStyle/>
          <a:p>
            <a:r>
              <a:rPr lang="ru-RU" dirty="0" smtClean="0"/>
              <a:t>Визуализация имеет 5 интерактивных элементов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Столбчатая диаграмма, со значениями количества действий пользователей по регионам.</a:t>
            </a:r>
          </a:p>
          <a:p>
            <a:r>
              <a:rPr lang="ru-RU" dirty="0" smtClean="0"/>
              <a:t>График количества действий пользователей по датам.</a:t>
            </a:r>
          </a:p>
          <a:p>
            <a:r>
              <a:rPr lang="ru-RU" dirty="0" smtClean="0"/>
              <a:t>Круговая диаграмма (во многом дублирует столбчатую выше)</a:t>
            </a:r>
          </a:p>
          <a:p>
            <a:r>
              <a:rPr lang="ru-RU" dirty="0" smtClean="0"/>
              <a:t>Фильтр, позволяющий выбрать конкретное действие пользователя.</a:t>
            </a:r>
          </a:p>
          <a:p>
            <a:r>
              <a:rPr lang="ru-RU" dirty="0" smtClean="0"/>
              <a:t>Фильтр, позволяющий выбрать конкретную неделю (или несколько) промо-акции.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5379919"/>
            <a:ext cx="1100805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+mn-lt"/>
              </a:rPr>
              <a:t>Прим.</a:t>
            </a:r>
            <a:r>
              <a:rPr lang="en-US" sz="2800" dirty="0" smtClean="0">
                <a:latin typeface="+mn-lt"/>
              </a:rPr>
              <a:t>: </a:t>
            </a:r>
            <a:r>
              <a:rPr lang="ru-RU" sz="2800" dirty="0" smtClean="0">
                <a:latin typeface="+mn-lt"/>
              </a:rPr>
              <a:t>не совсем понятны данные в колонке </a:t>
            </a:r>
            <a:r>
              <a:rPr lang="en-US" sz="2800" dirty="0" err="1" smtClean="0">
                <a:latin typeface="+mn-lt"/>
              </a:rPr>
              <a:t>Event_Count</a:t>
            </a:r>
            <a:r>
              <a:rPr lang="ru-RU" sz="2800" dirty="0" smtClean="0">
                <a:latin typeface="+mn-lt"/>
              </a:rPr>
              <a:t>. Возможно, более детальное описание собранных данных и более глубокое понимание позволило бы найти новые закономерности.  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2800" dirty="0" smtClean="0">
                <a:latin typeface="+mn-lt"/>
              </a:rPr>
              <a:t>1.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Как обстояла ситуация с логистикой промо-продукции на старте акции</a:t>
            </a:r>
            <a:r>
              <a:rPr lang="en-US" sz="2800" dirty="0" smtClean="0">
                <a:latin typeface="+mn-lt"/>
              </a:rPr>
              <a:t>? </a:t>
            </a:r>
            <a:r>
              <a:rPr lang="ru-RU" sz="2800" dirty="0" smtClean="0">
                <a:latin typeface="+mn-lt"/>
              </a:rPr>
              <a:t>В какой момент ситуация изменилась</a:t>
            </a:r>
            <a:r>
              <a:rPr lang="en-US" sz="2800" dirty="0" smtClean="0">
                <a:latin typeface="+mn-lt"/>
              </a:rPr>
              <a:t>?</a:t>
            </a:r>
            <a:endParaRPr lang="ru-RU" sz="2800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375"/>
            <a:ext cx="5789502" cy="316945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804264" y="1523741"/>
            <a:ext cx="5260355" cy="505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+mn-lt"/>
              </a:rPr>
              <a:t>Судя по распределению продукции по регионам в первую неделю (18 неделя в данных), промо-продукция была равномерно развезена по целевой территории. Выбивается лишь Дальний Восток, но нельзя сделать вывод о том, что дело в плохой логистике.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01973" y="5240740"/>
            <a:ext cx="10867311" cy="183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+mn-lt"/>
              </a:rPr>
              <a:t>При смене фильтров по неделям, ситуация равномерности распределения не меняется. Дальний Восток всё также отстаёт.</a:t>
            </a:r>
          </a:p>
        </p:txBody>
      </p:sp>
    </p:spTree>
    <p:extLst>
      <p:ext uri="{BB962C8B-B14F-4D97-AF65-F5344CB8AC3E}">
        <p14:creationId xmlns:p14="http://schemas.microsoft.com/office/powerpoint/2010/main" val="278802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4798"/>
            <a:ext cx="10515600" cy="1325563"/>
          </a:xfrm>
        </p:spPr>
        <p:txBody>
          <a:bodyPr anchor="t">
            <a:normAutofit/>
          </a:bodyPr>
          <a:lstStyle/>
          <a:p>
            <a:r>
              <a:rPr lang="ru-RU" sz="2800" dirty="0" smtClean="0">
                <a:latin typeface="+mn-lt"/>
              </a:rPr>
              <a:t>2. Как выглядит региональная структура дистрибуции продукта</a:t>
            </a:r>
            <a:r>
              <a:rPr lang="en-US" sz="2800" dirty="0" smtClean="0">
                <a:latin typeface="+mn-lt"/>
              </a:rPr>
              <a:t>?</a:t>
            </a:r>
            <a:endParaRPr lang="ru-RU" sz="2800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50" y="1416192"/>
            <a:ext cx="5750550" cy="33059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59" y="1449292"/>
            <a:ext cx="5898864" cy="338201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45449" y="4878054"/>
            <a:ext cx="11535073" cy="1863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+mn-lt"/>
              </a:rPr>
              <a:t>За весь обозримый период (неделя 18-23) количество используемых </a:t>
            </a:r>
            <a:r>
              <a:rPr lang="ru-RU" sz="2800" dirty="0" err="1" smtClean="0">
                <a:latin typeface="+mn-lt"/>
              </a:rPr>
              <a:t>промокодов</a:t>
            </a:r>
            <a:r>
              <a:rPr lang="ru-RU" sz="2800" dirty="0" smtClean="0">
                <a:latin typeface="+mn-lt"/>
              </a:rPr>
              <a:t> примерно равное. Отстаёт лишь Дальний Восток. Соответственно, косвенно можно сделать вывод, что продажи продукта равномерно распределяется по территории. На ДВ ситуация хуже.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356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3. Есть ли версии, где находится производство</a:t>
            </a:r>
            <a:r>
              <a:rPr lang="en-US" sz="2800" dirty="0" smtClean="0">
                <a:latin typeface="+mn-lt"/>
              </a:rPr>
              <a:t>?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256"/>
            <a:ext cx="10515600" cy="4351338"/>
          </a:xfrm>
        </p:spPr>
        <p:txBody>
          <a:bodyPr/>
          <a:lstStyle/>
          <a:p>
            <a:r>
              <a:rPr lang="ru-RU" dirty="0" smtClean="0"/>
              <a:t>На основании этих данных нельзя даже предположить, где находится производство. Примерно равное количество </a:t>
            </a:r>
            <a:r>
              <a:rPr lang="ru-RU" dirty="0" err="1" smtClean="0"/>
              <a:t>ивентов</a:t>
            </a:r>
            <a:r>
              <a:rPr lang="ru-RU" dirty="0" smtClean="0"/>
              <a:t> по регионам (кроме ДВ), как за всё время, так и в первые дни акции. В первые дни на Урале и ДВ купили меньше товара, но так как товар там был, а доставка обычно осуществляется крупными партиями, то нельзя однозначно сказать, что более низкие показатели в этих регионах могут быть связаны с логистикой</a:t>
            </a:r>
            <a:r>
              <a:rPr lang="en-US" dirty="0" smtClean="0"/>
              <a:t>/</a:t>
            </a:r>
            <a:r>
              <a:rPr lang="ru-RU" dirty="0" smtClean="0"/>
              <a:t>удалённостью от производства. Скорее с более низким спросом.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73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4. Есть ли какая-нибудь закономерность в периодических выбросах</a:t>
            </a:r>
            <a:r>
              <a:rPr lang="en-US" sz="2800" dirty="0" smtClean="0">
                <a:latin typeface="+mn-lt"/>
              </a:rPr>
              <a:t>?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322627"/>
          </a:xfrm>
        </p:spPr>
        <p:txBody>
          <a:bodyPr/>
          <a:lstStyle/>
          <a:p>
            <a:r>
              <a:rPr lang="ru-RU" dirty="0" smtClean="0"/>
              <a:t>Периодические выбросы не зафиксированы. Разница в 2-3 пункта ото дня ко дню не может считаться выбросом. Скорее это нестабильность, связанная с началом мая – праздниками.</a:t>
            </a:r>
            <a:r>
              <a:rPr lang="en-US" dirty="0" smtClean="0"/>
              <a:t> </a:t>
            </a:r>
            <a:r>
              <a:rPr lang="ru-RU" dirty="0" smtClean="0"/>
              <a:t>Либо не хватает данных.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6" y="3090294"/>
            <a:ext cx="10928088" cy="28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149" y="269590"/>
            <a:ext cx="11068335" cy="904117"/>
          </a:xfrm>
        </p:spPr>
        <p:txBody>
          <a:bodyPr anchor="t">
            <a:normAutofit/>
          </a:bodyPr>
          <a:lstStyle/>
          <a:p>
            <a:r>
              <a:rPr lang="ru-RU" sz="2800" dirty="0" smtClean="0">
                <a:latin typeface="+mn-lt"/>
              </a:rPr>
              <a:t>5. Можно ли сделать какие-либо выводы о категории промо-продукта</a:t>
            </a:r>
            <a:r>
              <a:rPr lang="en-US" sz="2800" dirty="0" smtClean="0">
                <a:latin typeface="+mn-lt"/>
              </a:rPr>
              <a:t>? </a:t>
            </a:r>
            <a:r>
              <a:rPr lang="ru-RU" sz="2800" dirty="0" smtClean="0">
                <a:latin typeface="+mn-lt"/>
              </a:rPr>
              <a:t>Какими особенностями он обладает</a:t>
            </a:r>
            <a:r>
              <a:rPr lang="en-US" sz="2800" dirty="0" smtClean="0">
                <a:latin typeface="+mn-lt"/>
              </a:rPr>
              <a:t>?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149" y="1173707"/>
            <a:ext cx="11068335" cy="5003256"/>
          </a:xfrm>
        </p:spPr>
        <p:txBody>
          <a:bodyPr/>
          <a:lstStyle/>
          <a:p>
            <a:r>
              <a:rPr lang="ru-RU" dirty="0" smtClean="0"/>
              <a:t>Относительная равномерность распределения продукта по дням и территории говорит о том, что потребление продукта нельзя привязать к территориальности или дням недели (месяца), праздникам.</a:t>
            </a:r>
          </a:p>
          <a:p>
            <a:r>
              <a:rPr lang="ru-RU" dirty="0" smtClean="0"/>
              <a:t>Относительно небольшое кол-во активаций кода изо дня в день может говорить либо об ограниченном количестве промо-продукции, либо о том, что товар не относится к товарам широкого потребления</a:t>
            </a:r>
            <a:r>
              <a:rPr lang="en-US" dirty="0" smtClean="0"/>
              <a:t>/</a:t>
            </a:r>
            <a:r>
              <a:rPr lang="ru-RU" dirty="0" smtClean="0"/>
              <a:t>ежедневно необходимым.</a:t>
            </a:r>
          </a:p>
          <a:p>
            <a:r>
              <a:rPr lang="ru-RU" dirty="0" smtClean="0"/>
              <a:t>Продуктом может быть как электроника, средства связи, строительные материалы, товары для дома так и </a:t>
            </a:r>
            <a:r>
              <a:rPr lang="ru-RU" dirty="0" err="1" smtClean="0"/>
              <a:t>автотовары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194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459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Визуализация и анализ тестовых данных PowerBI</vt:lpstr>
      <vt:lpstr>Обзор визуализации.</vt:lpstr>
      <vt:lpstr>Описание визуализации.</vt:lpstr>
      <vt:lpstr>1. Как обстояла ситуация с логистикой промо-продукции на старте акции? В какой момент ситуация изменилась?</vt:lpstr>
      <vt:lpstr>2. Как выглядит региональная структура дистрибуции продукта?</vt:lpstr>
      <vt:lpstr>3. Есть ли версии, где находится производство?</vt:lpstr>
      <vt:lpstr>4. Есть ли какая-нибудь закономерность в периодических выбросах?</vt:lpstr>
      <vt:lpstr>5. Можно ли сделать какие-либо выводы о категории промо-продукта? Какими особенностями он обладает?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и анализ тестовых данных PowerBI</dc:title>
  <dc:creator>Uldum</dc:creator>
  <cp:lastModifiedBy>Uldum</cp:lastModifiedBy>
  <cp:revision>14</cp:revision>
  <dcterms:created xsi:type="dcterms:W3CDTF">2023-01-07T12:45:58Z</dcterms:created>
  <dcterms:modified xsi:type="dcterms:W3CDTF">2023-01-07T19:29:26Z</dcterms:modified>
</cp:coreProperties>
</file>