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9A03-AE67-12DF-BC22-756989D2D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88E9D-183C-3D7E-7466-6A8AFEFE6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8E16-DB2E-C849-9F44-7FD5E581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205D-9623-4226-8238-70CC773DF4B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EF91-0B0A-E922-A7B8-248BA00B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00334-C0B1-7BF8-A956-B0F594C5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BC9E-F005-4048-93A9-8075890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8E45-F71C-8475-DE92-74DA2BD3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B7FCA-ABE9-552A-0C17-AF0AF26DC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E7FEE-D9C1-ABDC-9EB1-D43538D6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205D-9623-4226-8238-70CC773DF4B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C93A-512F-5D45-1BB5-A67F5175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B7E1B-A88D-2EA6-98D7-67C90776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BC9E-F005-4048-93A9-8075890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5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378ED-3AC7-7898-FE5A-742E6FF10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4D9F1-6872-59B0-AB53-1979A5D9F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28A73-907A-1294-4F70-68555C97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205D-9623-4226-8238-70CC773DF4B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E6EFA-C918-8996-6652-A9955FD2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8A6CE-8E79-A9D8-A8B8-15A3CF90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BC9E-F005-4048-93A9-8075890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5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28D5-F4C2-0EE4-9327-13409DB6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3077-B087-DF3A-57EC-A6DF57D04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2F06D-EC21-77E3-8422-686AB034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205D-9623-4226-8238-70CC773DF4B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23E0A-34B3-350B-8B16-27EBE19F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2C017-5D1B-67D6-F7F6-CB1EB9D7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BC9E-F005-4048-93A9-8075890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6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DAA8-77AF-2556-791B-E9CC5A2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16791-5F94-12D8-5619-5FC67A15D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3772-58B6-AE97-431D-C8C33EF0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205D-9623-4226-8238-70CC773DF4B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88C2-38A1-A439-D8D8-3518D171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74AA4-901A-9EDE-90F7-51DA8130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BC9E-F005-4048-93A9-8075890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2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C2F2-4A5D-E9B5-11D1-40971856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53A5-0A99-D406-675B-BEACE7C88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09829-E4A1-A4D2-82A6-9C5BFE203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836CC-1F74-F4C7-A38C-61BC8FC5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205D-9623-4226-8238-70CC773DF4B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4BFAA-F8F6-F156-FBD7-657C74BB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F5124-45C3-BBFD-FCAF-E7535505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BC9E-F005-4048-93A9-8075890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1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0A6B-D5E6-C1DF-1731-B9B3B755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67592-45E4-0CF4-2BC4-EC2F2EB9D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CA9D2-5D0B-E9BC-B6DE-268168392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48CC2-C404-71D3-D95B-208126AC9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3841F-5EBA-6582-125C-3ECC5A52E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48B33-018C-CFAD-C21E-A2B60F10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205D-9623-4226-8238-70CC773DF4B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247C2-FDC9-CB52-2C8F-26CC0813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CC776-FA45-F9DA-F768-2E209E34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BC9E-F005-4048-93A9-8075890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6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35C0-5D85-8DFD-EEA6-5FA49AF6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A342D-2E17-55AA-634C-62C47614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205D-9623-4226-8238-70CC773DF4B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A8750-D600-65F2-2547-EFD4B33D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05430-C25B-34AB-EB4A-7232C14B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BC9E-F005-4048-93A9-8075890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2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6762D-E792-142A-647B-085F22ED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205D-9623-4226-8238-70CC773DF4B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82FB6-8243-CB1E-6744-4AD8F284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29009-AC41-57E6-AF68-7A404BB5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BC9E-F005-4048-93A9-8075890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3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E7BE-C180-220C-FC8D-B3135955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77A88-8200-C26F-8B3B-7E7ED5954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E8024-CDFA-30C3-7A71-B901F5E7B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66B58-891B-3040-3168-A3702EA4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205D-9623-4226-8238-70CC773DF4B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548D1-B135-5FAD-6FEA-4BA6F9F6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FFF70-7731-DDE0-23D5-C0F988E6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BC9E-F005-4048-93A9-8075890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289B-E900-543A-AD4E-25E7C139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A08F0-E34F-FA91-8629-383B528E2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C2638-CA09-E7CA-8801-45CAB25AD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FA2E8-6C5E-D9F5-AFD6-5B273E1C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205D-9623-4226-8238-70CC773DF4B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DC1A5-CBF9-8E60-6D0C-A57F8BDC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BDAD8-B5DD-1346-85F1-3BD28EBF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BC9E-F005-4048-93A9-8075890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409B5-5C6A-744D-0585-E97E2C9F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2B279-E088-8C02-B591-9E4DEC2C5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E4E3-1045-43C0-F070-38C510219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D1205D-9623-4226-8238-70CC773DF4B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B6DA5-CD43-842A-5E8E-FE36B86EE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3A0C-617A-0EC6-459A-AF05A302A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BBBC9E-F005-4048-93A9-8075890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3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A50B-6A95-59B9-EB47-4CE0E87F6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20712"/>
          </a:xfrm>
        </p:spPr>
        <p:txBody>
          <a:bodyPr>
            <a:normAutofit/>
          </a:bodyPr>
          <a:lstStyle/>
          <a:p>
            <a:r>
              <a:rPr lang="en-US" sz="2800" dirty="0"/>
              <a:t>Wedding Planner Program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16C64-74B1-DBB4-5AAB-8BE04BB76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43100"/>
            <a:ext cx="9144000" cy="3314700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Introduction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600" i="0" dirty="0">
                <a:effectLst/>
                <a:latin typeface="Söhne"/>
              </a:rPr>
              <a:t>Welcome to our wedding planner program presentation.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600" i="0" dirty="0">
                <a:effectLst/>
                <a:latin typeface="Söhne"/>
              </a:rPr>
              <a:t>We've developed a Java program to assist you in planning weddings.</a:t>
            </a:r>
            <a:endParaRPr lang="en-US" sz="1600" dirty="0">
              <a:latin typeface="Söhne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en-US" sz="1600" i="0" dirty="0">
                <a:effectLst/>
                <a:latin typeface="Söhne"/>
              </a:rPr>
              <a:t>This program allows you to input details such as the bride and groom's names, wedding date, and location, and then it outputs a wedding plan.</a:t>
            </a:r>
          </a:p>
          <a:p>
            <a:pPr marL="171450" indent="-171450" algn="l">
              <a:buFont typeface="Wingdings" panose="05000000000000000000" pitchFamily="2" charset="2"/>
              <a:buChar char="q"/>
            </a:pPr>
            <a:endParaRPr lang="en-US" sz="1200" b="1" i="0" dirty="0">
              <a:effectLst/>
              <a:latin typeface="Söhne"/>
            </a:endParaRPr>
          </a:p>
          <a:p>
            <a:br>
              <a:rPr lang="en-US" b="0" i="0" dirty="0">
                <a:solidFill>
                  <a:srgbClr val="F9F9F9"/>
                </a:solidFill>
                <a:effectLst/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4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9B52-F6D3-56C2-F7E4-F0109E32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Program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2D97-11BF-D6B8-C8E8-43977D428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Our program consists of four classes: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Person</a:t>
            </a:r>
            <a:r>
              <a:rPr lang="en-US" sz="1600" dirty="0"/>
              <a:t>: Represents a person with a first name and last name.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Couple</a:t>
            </a:r>
            <a:r>
              <a:rPr lang="en-US" sz="1600" dirty="0"/>
              <a:t>: Represents a couple, consisting of a bride and groom as Person class object.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Wedding</a:t>
            </a:r>
            <a:r>
              <a:rPr lang="en-US" sz="1600" dirty="0"/>
              <a:t>: Represents a wedding event, including the couple, wedding date, and location.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err="1"/>
              <a:t>TestWedding</a:t>
            </a:r>
            <a:r>
              <a:rPr lang="en-US" sz="1600" dirty="0"/>
              <a:t>: A test class to demonstrate the functionality of the program by taking input from the console and displaying the wedding plan.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8301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EFBDF-6CDF-A318-ECC6-E714C1390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D2CD-DD98-5A16-87C7-B0AF5B98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How to Use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AF0D2-3CA6-57D4-3D86-866EB895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To use the program, follow these steps: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Run </a:t>
            </a:r>
            <a:r>
              <a:rPr lang="en-US" sz="1600" dirty="0" err="1"/>
              <a:t>TestWedding</a:t>
            </a:r>
            <a:r>
              <a:rPr lang="en-US" sz="1600" dirty="0"/>
              <a:t> class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Input the required details when prompted: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Month, day, and year of the wedding</a:t>
            </a:r>
            <a:r>
              <a:rPr lang="en-US" sz="1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First and last names of the bride and groom.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Location of the wedding.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The program will then display the wedding plan.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261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E23FB-1DDB-B270-4250-DCBF482E4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C696-134F-26F3-98FD-A3424F4F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Program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8C883-5EEB-05CD-942A-B9C4F65A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Let's see the program in action: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Run </a:t>
            </a:r>
            <a:r>
              <a:rPr lang="en-US" sz="1600" dirty="0" err="1"/>
              <a:t>TestWedding</a:t>
            </a:r>
            <a:r>
              <a:rPr lang="en-US" sz="1600" dirty="0"/>
              <a:t> class. Console will be prompted for input.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/>
              <a:t>javac</a:t>
            </a:r>
            <a:r>
              <a:rPr lang="en-US" sz="1600" dirty="0"/>
              <a:t> TestWedding.java  (compiles the code)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java TestWedding.java  (runs the code)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Console Prompts for input and displays output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787790-CF8D-A576-9401-A11A45C7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439" y="2693527"/>
            <a:ext cx="4968671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0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239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Söhne</vt:lpstr>
      <vt:lpstr>Wingdings</vt:lpstr>
      <vt:lpstr>Office Theme</vt:lpstr>
      <vt:lpstr>Wedding Planner Program Presentation</vt:lpstr>
      <vt:lpstr>Program Overview</vt:lpstr>
      <vt:lpstr>How to Use the Program</vt:lpstr>
      <vt:lpstr>Program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Wedding Planner Program Presentation</dc:title>
  <dc:creator>Sandip Neupane</dc:creator>
  <cp:lastModifiedBy>Sandip Neupane</cp:lastModifiedBy>
  <cp:revision>3</cp:revision>
  <dcterms:created xsi:type="dcterms:W3CDTF">2024-02-12T03:04:50Z</dcterms:created>
  <dcterms:modified xsi:type="dcterms:W3CDTF">2024-02-12T03:55:17Z</dcterms:modified>
</cp:coreProperties>
</file>