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Only Memory(</a:t>
            </a:r>
            <a:r>
              <a:rPr lang="en-US" dirty="0" smtClean="0">
                <a:solidFill>
                  <a:srgbClr val="FF0000"/>
                </a:solidFill>
              </a:rPr>
              <a:t>ROM)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Programmable Logic Array(PLA)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err="1" smtClean="0"/>
              <a:t>Er</a:t>
            </a:r>
            <a:r>
              <a:rPr lang="en-US" dirty="0" smtClean="0"/>
              <a:t>. Ganesh Kumal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E:\Academia\MP CSIT\Digital Logic\4-x-2-PROM-409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4441127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762000"/>
            <a:ext cx="4114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2400" dirty="0" smtClean="0"/>
              <a:t>The circuit shows the representation of 4×2 PROM. Here, the two input variables are decoded into 4 lines by means of 4 AND gates and 2 NOT gates. The four outputs of the decoder represent one of the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of 2-input variables.</a:t>
            </a:r>
          </a:p>
          <a:p>
            <a:pPr fontAlgn="base"/>
            <a:endParaRPr lang="en-US" sz="24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2400" dirty="0" smtClean="0"/>
              <a:t>The four outputs are then connected to the OR gates through fuses. Each OR gate has 4 fuses, which depends on the number of decoded outputs from the AND gate.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286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PROM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E74D-33CE-4CFC-92A9-87A2E0257EFF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 us realize the Boolean function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F1 (a, b, c) = ∑ m(1,3 ,6, 7) and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F2 (a, b, c) = ∑ m(0, 2, 4, 5) </a:t>
            </a:r>
            <a:r>
              <a:rPr lang="en-US" b="1" dirty="0" smtClean="0"/>
              <a:t>using PROM.</a:t>
            </a:r>
            <a:endParaRPr lang="en-US" dirty="0"/>
          </a:p>
        </p:txBody>
      </p:sp>
      <p:pic>
        <p:nvPicPr>
          <p:cNvPr id="96258" name="Picture 2" descr="E:\Academia\MP CSIT\Digital Logic\PROM-solved-probl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4495800" cy="51149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19800" y="6096000"/>
            <a:ext cx="11430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6096000"/>
            <a:ext cx="1524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   F1     F2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CB1A-A5A0-4FD7-8148-1F00929F7529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 Array (PLA)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PROM all the bit patterns available are used by decoder (AND gates) eventhough they are not used, which are waste of available equipment.</a:t>
            </a:r>
          </a:p>
          <a:p>
            <a:r>
              <a:rPr lang="en-US" dirty="0" smtClean="0"/>
              <a:t>The PLA generates only required </a:t>
            </a:r>
            <a:r>
              <a:rPr lang="en-US" dirty="0" err="1" smtClean="0"/>
              <a:t>minterms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PLA both the AND </a:t>
            </a:r>
            <a:r>
              <a:rPr lang="en-US" dirty="0" err="1" smtClean="0"/>
              <a:t>and</a:t>
            </a:r>
            <a:r>
              <a:rPr lang="en-US" dirty="0" smtClean="0"/>
              <a:t> OR arrays can be programmed.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EAF0-96A5-4E76-AC43-926E55F39B83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Table for PLA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First, list the product terms numerically.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Second, specifies the required path between inputs and </a:t>
            </a:r>
            <a:r>
              <a:rPr lang="en-US" dirty="0" err="1" smtClean="0"/>
              <a:t>AND</a:t>
            </a:r>
            <a:r>
              <a:rPr lang="en-US" dirty="0" smtClean="0"/>
              <a:t> gates.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Third, specifies the path between the AND </a:t>
            </a:r>
            <a:r>
              <a:rPr lang="en-US" dirty="0" err="1" smtClean="0"/>
              <a:t>and</a:t>
            </a:r>
            <a:r>
              <a:rPr lang="en-US" dirty="0" smtClean="0"/>
              <a:t> OR gates.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output variable, we may have a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(true) or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(complement) for programming the X-OR 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1ECF-4C59-43AC-B0BF-4AB4D0AF2847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PLA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Careful investigation must be undertaken in order to reduce the number of distinct product terms, PLA has a finite number of AND gates.</a:t>
            </a:r>
          </a:p>
          <a:p>
            <a:r>
              <a:rPr lang="en-US" dirty="0" smtClean="0"/>
              <a:t>Both the True and Complement of each function should be simplified to see which one provides product terms that are common to other functions.</a:t>
            </a:r>
          </a:p>
          <a:p>
            <a:r>
              <a:rPr lang="en-US" dirty="0" smtClean="0"/>
              <a:t>We can find the same terms from the group terms of the functions , which will make the minimum terms.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A42B-4FD3-4AB7-B3C6-1F2C3290CFC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1:</a:t>
            </a:r>
          </a:p>
          <a:p>
            <a:r>
              <a:rPr lang="en-US" dirty="0" smtClean="0"/>
              <a:t>Implement the following two </a:t>
            </a:r>
            <a:r>
              <a:rPr lang="en-US" dirty="0" err="1" smtClean="0"/>
              <a:t>boolean</a:t>
            </a:r>
            <a:r>
              <a:rPr lang="en-US" dirty="0" smtClean="0"/>
              <a:t> function with a PLA.</a:t>
            </a:r>
          </a:p>
          <a:p>
            <a:r>
              <a:rPr lang="en-US" dirty="0" smtClean="0"/>
              <a:t>	F1( A, B, C) = </a:t>
            </a:r>
            <a:r>
              <a:rPr lang="en-US" dirty="0" smtClean="0">
                <a:sym typeface="Symbol"/>
              </a:rPr>
              <a:t> ( 0, 1, 2, 4)</a:t>
            </a:r>
          </a:p>
          <a:p>
            <a:r>
              <a:rPr lang="en-US" dirty="0" smtClean="0">
                <a:sym typeface="Symbol"/>
              </a:rPr>
              <a:t>	F2 ( A, B, C) =  ( 0, 5, 6, 7)</a:t>
            </a:r>
          </a:p>
          <a:p>
            <a:r>
              <a:rPr lang="en-US" dirty="0" smtClean="0"/>
              <a:t>Each product term in the expression requires an AND gate. To minimize the cost, it is necessary to simplify the function to a minimum number of product terms.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81250" name="Picture 2" descr="E:\BEX 077 Project\9696256_or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33600"/>
            <a:ext cx="5619750" cy="2362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72440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combination that gives a minimum number of product terms is:</a:t>
            </a:r>
            <a:br>
              <a:rPr lang="en-US" dirty="0" smtClean="0"/>
            </a:br>
            <a:r>
              <a:rPr lang="en-US" dirty="0" smtClean="0"/>
              <a:t>	F1’ = AB + AC + BC  OR F1 = ( AB + AC + BC )’</a:t>
            </a:r>
            <a:br>
              <a:rPr lang="en-US" dirty="0" smtClean="0"/>
            </a:br>
            <a:r>
              <a:rPr lang="en-US" dirty="0" smtClean="0"/>
              <a:t>	F2 = AB + AC + A’B’C’</a:t>
            </a:r>
            <a:br>
              <a:rPr lang="en-US" dirty="0" smtClean="0"/>
            </a:br>
            <a:r>
              <a:rPr lang="en-US" dirty="0" smtClean="0"/>
              <a:t>This gives only 4 distinct product terms: AB, AC, BC, and A’B’C’.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F1= (AB + AC + BC)’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F2= (A’C + A’B + AB’C’)’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BE7-0B37-46D2-8CB4-35D8DDF528D0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PLA table will be as follows: 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2274" name="Picture 2" descr="E:\BEX 077 Project\4155896_or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914400"/>
            <a:ext cx="4552950" cy="28479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38100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product term, the inputs are marked with 1, 0, or – (dash). If a variable in the product term appears in its normal form (unprimed), the corresponding input variable is marked with a 1.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r>
              <a:rPr lang="en-US" dirty="0" smtClean="0"/>
              <a:t>A 1 in the Inputs column specifies a path from the corresponding input to the input of the AND gate that forms the product term.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A 0 in the Inputs column specifies a path from the corresponding complemented input to the input of the AND gate. A dash specifies no connection.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B22-A4F2-46D3-BB96-ED0E1FC200BA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810302" cy="439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is inverted when the XOR input is connected to 1 (since x⊕1 = x’). The output doesn’t change and connect to 0 (since x⊕0 = x).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867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PLA Implementation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048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505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886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A’B’C’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4478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F1 = ( AB + AC + BC )’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F2 = AB + AC + A’B’C’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367D-C7FA-42FC-98E3-7F1AC6F263AE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2:</a:t>
            </a:r>
          </a:p>
          <a:p>
            <a:r>
              <a:rPr lang="en-US" sz="2000" dirty="0" smtClean="0"/>
              <a:t>Implement the following function using PLA</a:t>
            </a:r>
          </a:p>
          <a:p>
            <a:r>
              <a:rPr lang="en-US" sz="2000" dirty="0" smtClean="0"/>
              <a:t>	F1 = </a:t>
            </a:r>
            <a:r>
              <a:rPr lang="en-US" sz="2000" dirty="0" smtClean="0">
                <a:sym typeface="Symbol"/>
              </a:rPr>
              <a:t> m ( 2, 4, 5, 7)</a:t>
            </a:r>
          </a:p>
          <a:p>
            <a:r>
              <a:rPr lang="en-US" sz="2000" dirty="0" smtClean="0">
                <a:sym typeface="Symbol"/>
              </a:rPr>
              <a:t>	F2 =  m ( 0, 1, 2, 4, 6)</a:t>
            </a:r>
          </a:p>
          <a:p>
            <a:r>
              <a:rPr lang="en-US" sz="2000" dirty="0" smtClean="0">
                <a:sym typeface="Symbol"/>
              </a:rPr>
              <a:t>		OR</a:t>
            </a:r>
          </a:p>
          <a:p>
            <a:r>
              <a:rPr lang="en-US" sz="2000" dirty="0" smtClean="0">
                <a:sym typeface="Symbol"/>
              </a:rPr>
              <a:t>	F1 = AB’ + AC + A’BC’</a:t>
            </a:r>
          </a:p>
          <a:p>
            <a:r>
              <a:rPr lang="en-US" sz="2000" dirty="0" smtClean="0">
                <a:sym typeface="Symbol"/>
              </a:rPr>
              <a:t>	F2 = ( AC + BC)’</a:t>
            </a:r>
            <a:endParaRPr lang="en-US" sz="2000" dirty="0"/>
          </a:p>
        </p:txBody>
      </p:sp>
      <p:pic>
        <p:nvPicPr>
          <p:cNvPr id="185346" name="Picture 2" descr="E:\BEX 077 Project\yQzX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05200"/>
            <a:ext cx="5600700" cy="21463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00200" y="2819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Implementation Table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81B-79AB-4543-80E9-B6AFA077EE04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E:\BEX 077 Project\sNvX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57" y="482448"/>
            <a:ext cx="6953443" cy="545921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05000" y="59436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PLA Implementation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5486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=( AC + BC)’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4953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</a:t>
            </a:r>
            <a:r>
              <a:rPr lang="en-US" sz="1600" dirty="0" smtClean="0">
                <a:sym typeface="Symbol"/>
              </a:rPr>
              <a:t>AB’ + AC + A’BC’</a:t>
            </a:r>
            <a:endParaRPr 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C5-E27F-4C7B-AB4E-E64EC6FF17C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Read Only Memory(ROM)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ROM is essentially a memory (or storage) device in which  binary information is stored permanently. </a:t>
            </a:r>
          </a:p>
          <a:p>
            <a:r>
              <a:rPr lang="en-US" sz="2400" dirty="0" smtClean="0"/>
              <a:t>A decoder generates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min-terms of the n input variables.</a:t>
            </a:r>
          </a:p>
          <a:p>
            <a:r>
              <a:rPr lang="en-US" sz="2400" dirty="0" smtClean="0"/>
              <a:t> Inserting OR gates to sum the min-terms of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function.</a:t>
            </a:r>
          </a:p>
          <a:p>
            <a:r>
              <a:rPr lang="en-US" sz="2400" dirty="0" smtClean="0"/>
              <a:t>A ROM is a device that includes both the decoder and the OR gate within a single package.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733800" y="4343400"/>
            <a:ext cx="1752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r>
              <a:rPr lang="en-US" sz="2400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ym typeface="Symbol"/>
              </a:rPr>
              <a:t>   </a:t>
            </a:r>
            <a:r>
              <a:rPr lang="en-US" sz="2400" dirty="0" smtClean="0"/>
              <a:t>m</a:t>
            </a:r>
          </a:p>
          <a:p>
            <a:pPr lvl="0" algn="ctr"/>
            <a:r>
              <a:rPr lang="en-US" sz="2400" dirty="0" smtClean="0"/>
              <a:t>ROM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8200" y="39624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60960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4400" y="3810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 inputs ( Address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617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 outputs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495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n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words</a:t>
            </a:r>
          </a:p>
          <a:p>
            <a:pPr lvl="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 Each word contains   m bits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6172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Block diagram of ROM</a:t>
            </a:r>
            <a:endParaRPr lang="en-US" sz="20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A078-A033-48DF-A861-1202D7D88316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en-US" dirty="0" smtClean="0">
                <a:sym typeface="Symbol"/>
              </a:rPr>
              <a:t>x 4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Consists  32 words of 4 bits each.</a:t>
            </a:r>
          </a:p>
          <a:p>
            <a:pPr lvl="0"/>
            <a:r>
              <a:rPr lang="en-US" dirty="0" smtClean="0"/>
              <a:t>Five inputs to specify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n </a:t>
            </a:r>
            <a:r>
              <a:rPr lang="en-US" dirty="0" smtClean="0"/>
              <a:t>= 32 words (min-terms)</a:t>
            </a:r>
          </a:p>
          <a:p>
            <a:pPr lvl="0"/>
            <a:r>
              <a:rPr lang="en-US" dirty="0" smtClean="0"/>
              <a:t>4 outputs (OR gates) to represent 4 bits word</a:t>
            </a:r>
          </a:p>
          <a:p>
            <a:pPr lvl="0"/>
            <a:r>
              <a:rPr lang="en-US" dirty="0" smtClean="0"/>
              <a:t>Internally the ROM is a combinational circuit with AND gates connected as a decoder and number of OR gates equal to the number of outputs in the unit.</a:t>
            </a:r>
          </a:p>
          <a:p>
            <a:pPr lvl="0"/>
            <a:r>
              <a:rPr lang="en-US" dirty="0" smtClean="0"/>
              <a:t>The 32 outputs of the decoder are connected through fuses to each OR gate.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6FA3-3678-41F2-AB22-DA165C122E39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79533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Brace 6"/>
          <p:cNvSpPr/>
          <p:nvPr/>
        </p:nvSpPr>
        <p:spPr>
          <a:xfrm rot="16200000">
            <a:off x="5671482" y="3701118"/>
            <a:ext cx="762000" cy="3875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5943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m-bits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77209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Figure: Logic construction of a 32 X 4 ROM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4112-A6E6-4A89-9A9C-6E135E1BCE47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3810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 following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function using ROM</a:t>
            </a:r>
          </a:p>
          <a:p>
            <a:r>
              <a:rPr lang="en-US" sz="2400" dirty="0" smtClean="0"/>
              <a:t> F1 ( A1, A0) = </a:t>
            </a:r>
            <a:r>
              <a:rPr lang="en-US" sz="2400" dirty="0" smtClean="0">
                <a:sym typeface="Symbol"/>
              </a:rPr>
              <a:t> m ( 1, 2, 3)</a:t>
            </a:r>
          </a:p>
          <a:p>
            <a:r>
              <a:rPr lang="en-US" sz="2400" dirty="0" smtClean="0">
                <a:sym typeface="Symbol"/>
              </a:rPr>
              <a:t> F2 ( A1, A0) =  m ( 0, 2)</a:t>
            </a:r>
            <a:endParaRPr lang="en-US" sz="2400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799"/>
            <a:ext cx="6172200" cy="385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24600" y="1828800"/>
          <a:ext cx="259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4600" y="1219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 Table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7912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Combinational circuit implemented by 4 X 2 ROM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9F71-8E14-41F3-9052-45D4C311C4FE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</a:t>
            </a:r>
          </a:p>
          <a:p>
            <a:pPr lvl="1"/>
            <a:r>
              <a:rPr lang="en-US" dirty="0" smtClean="0"/>
              <a:t>Fixed AND array constructed as a decoder and programmable (connected only required min-terms)OR array.</a:t>
            </a:r>
          </a:p>
          <a:p>
            <a:r>
              <a:rPr lang="en-US" dirty="0" smtClean="0"/>
              <a:t>PLA (Programmable Logic Array)</a:t>
            </a:r>
          </a:p>
          <a:p>
            <a:pPr lvl="1"/>
            <a:r>
              <a:rPr lang="en-US" dirty="0" smtClean="0"/>
              <a:t>Both the AND </a:t>
            </a:r>
            <a:r>
              <a:rPr lang="en-US" dirty="0" err="1" smtClean="0"/>
              <a:t>and</a:t>
            </a:r>
            <a:r>
              <a:rPr lang="en-US" dirty="0" smtClean="0"/>
              <a:t> OR arrays can be programmed.</a:t>
            </a:r>
          </a:p>
          <a:p>
            <a:r>
              <a:rPr lang="en-US" dirty="0" smtClean="0"/>
              <a:t>PAL (Programmable Array Logic)</a:t>
            </a:r>
          </a:p>
          <a:p>
            <a:pPr lvl="1"/>
            <a:r>
              <a:rPr lang="en-US" dirty="0" smtClean="0"/>
              <a:t>Programmable AND array and fixed OR array.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80B4-0F00-4679-A1D0-10B80FE7197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ROM has programmable feature, then it is called as </a:t>
            </a:r>
            <a:r>
              <a:rPr lang="en-US" sz="2400" b="1" dirty="0" smtClean="0"/>
              <a:t>Programmable ROM (</a:t>
            </a:r>
            <a:r>
              <a:rPr lang="en-US" sz="2400" dirty="0" smtClean="0"/>
              <a:t>PROM)</a:t>
            </a:r>
          </a:p>
          <a:p>
            <a:r>
              <a:rPr lang="en-US" sz="2400" dirty="0" smtClean="0"/>
              <a:t>The PROM is a two level implementation in sum of min-terms form.</a:t>
            </a:r>
          </a:p>
          <a:p>
            <a:r>
              <a:rPr lang="en-US" sz="2400" dirty="0" smtClean="0"/>
              <a:t>PROM is a programmable logic device that has fixed AND array &amp; Programmable OR array. The </a:t>
            </a:r>
            <a:r>
              <a:rPr lang="en-US" sz="2400" b="1" dirty="0" smtClean="0"/>
              <a:t>block diagram</a:t>
            </a:r>
            <a:r>
              <a:rPr lang="en-US" sz="2400" dirty="0" smtClean="0"/>
              <a:t> of PROM is shown in the following figure.</a:t>
            </a:r>
            <a:endParaRPr lang="en-US" sz="2400" dirty="0"/>
          </a:p>
        </p:txBody>
      </p:sp>
      <p:pic>
        <p:nvPicPr>
          <p:cNvPr id="94210" name="Picture 2" descr="E:\Academia\MP CSIT\Digital Logic\pr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5715000" cy="15430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5195-0B7A-4027-BB36-BBD32A374006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ROM has programmable feature, then it is called as </a:t>
            </a:r>
            <a:r>
              <a:rPr lang="en-US" sz="2400" b="1" dirty="0" smtClean="0"/>
              <a:t>Programmable ROM (</a:t>
            </a:r>
            <a:r>
              <a:rPr lang="en-US" sz="2400" dirty="0" smtClean="0"/>
              <a:t>PROM)</a:t>
            </a:r>
          </a:p>
          <a:p>
            <a:r>
              <a:rPr lang="en-US" sz="2400" dirty="0" smtClean="0"/>
              <a:t>The PROM is a two level implementation in sum of min-terms form.</a:t>
            </a:r>
          </a:p>
          <a:p>
            <a:r>
              <a:rPr lang="en-US" sz="2400" dirty="0" smtClean="0"/>
              <a:t>PROM is a programmable logic device that has fixed AND array &amp; Programmable OR array. The </a:t>
            </a:r>
            <a:r>
              <a:rPr lang="en-US" sz="2400" b="1" dirty="0" smtClean="0"/>
              <a:t>block diagram</a:t>
            </a:r>
            <a:r>
              <a:rPr lang="en-US" sz="2400" dirty="0" smtClean="0"/>
              <a:t> of PROM is shown in the following figure.</a:t>
            </a:r>
            <a:endParaRPr lang="en-US" sz="2400" dirty="0"/>
          </a:p>
        </p:txBody>
      </p:sp>
      <p:pic>
        <p:nvPicPr>
          <p:cNvPr id="94210" name="Picture 2" descr="E:\Academia\MP CSIT\Digital Logic\pr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5715000" cy="15430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5195-0B7A-4027-BB36-BBD32A374006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in order to simplify the connection between the gate array, the array logic symbol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fixed AND gate array and Programmable OR gate array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is used as shown below.</a:t>
            </a:r>
          </a:p>
          <a:p>
            <a:r>
              <a:rPr lang="en-US" sz="2400" dirty="0" smtClean="0"/>
              <a:t>For fixed gate array, dots are placed at the intersection and for programmable gate array, fuses are placed(indicated as ‘x’) at the intersection.</a:t>
            </a:r>
            <a:endParaRPr lang="en-US" sz="2400" dirty="0"/>
          </a:p>
        </p:txBody>
      </p:sp>
      <p:pic>
        <p:nvPicPr>
          <p:cNvPr id="4" name="Picture 2" descr="E:\Academia\MP CSIT\Digital Logic\array-logic-ga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5943600" cy="233498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0CB7-85F6-4040-BE2E-40A4DBE2C1C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Er. Ganesh Kumal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1062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Read Only Memory(ROM) and Programmable Logic Array(PLA)</vt:lpstr>
      <vt:lpstr>Read Only Memory(ROM)</vt:lpstr>
      <vt:lpstr>32 x 4 ROM</vt:lpstr>
      <vt:lpstr>Slide 4</vt:lpstr>
      <vt:lpstr>Slide 5</vt:lpstr>
      <vt:lpstr>Classification of PLDs</vt:lpstr>
      <vt:lpstr>PROM</vt:lpstr>
      <vt:lpstr>PROM</vt:lpstr>
      <vt:lpstr>CONT…</vt:lpstr>
      <vt:lpstr>Slide 10</vt:lpstr>
      <vt:lpstr>Slide 11</vt:lpstr>
      <vt:lpstr>Programmable Logic Array (PLA)</vt:lpstr>
      <vt:lpstr>Programming Table for PLA</vt:lpstr>
      <vt:lpstr>Simplification of PLA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 and PLA</dc:title>
  <dc:creator>Ganesh Kumal</dc:creator>
  <cp:lastModifiedBy>Ganesh Kumal</cp:lastModifiedBy>
  <cp:revision>2</cp:revision>
  <dcterms:created xsi:type="dcterms:W3CDTF">2006-08-16T00:00:00Z</dcterms:created>
  <dcterms:modified xsi:type="dcterms:W3CDTF">2023-02-06T03:56:53Z</dcterms:modified>
</cp:coreProperties>
</file>