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7"/>
  </p:notesMasterIdLst>
  <p:handoutMasterIdLst>
    <p:handoutMasterId r:id="rId98"/>
  </p:handoutMasterIdLst>
  <p:sldIdLst>
    <p:sldId id="256" r:id="rId2"/>
    <p:sldId id="257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99" r:id="rId24"/>
    <p:sldId id="400" r:id="rId25"/>
    <p:sldId id="353" r:id="rId26"/>
    <p:sldId id="354" r:id="rId27"/>
    <p:sldId id="355" r:id="rId28"/>
    <p:sldId id="356" r:id="rId29"/>
    <p:sldId id="358" r:id="rId30"/>
    <p:sldId id="357" r:id="rId31"/>
    <p:sldId id="359" r:id="rId32"/>
    <p:sldId id="360" r:id="rId33"/>
    <p:sldId id="361" r:id="rId34"/>
    <p:sldId id="362" r:id="rId35"/>
    <p:sldId id="364" r:id="rId36"/>
    <p:sldId id="363" r:id="rId37"/>
    <p:sldId id="365" r:id="rId38"/>
    <p:sldId id="401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397" r:id="rId71"/>
    <p:sldId id="398" r:id="rId72"/>
    <p:sldId id="402" r:id="rId73"/>
    <p:sldId id="403" r:id="rId74"/>
    <p:sldId id="404" r:id="rId75"/>
    <p:sldId id="405" r:id="rId76"/>
    <p:sldId id="406" r:id="rId77"/>
    <p:sldId id="407" r:id="rId78"/>
    <p:sldId id="408" r:id="rId79"/>
    <p:sldId id="410" r:id="rId80"/>
    <p:sldId id="409" r:id="rId81"/>
    <p:sldId id="411" r:id="rId82"/>
    <p:sldId id="412" r:id="rId83"/>
    <p:sldId id="413" r:id="rId84"/>
    <p:sldId id="417" r:id="rId85"/>
    <p:sldId id="414" r:id="rId86"/>
    <p:sldId id="415" r:id="rId87"/>
    <p:sldId id="418" r:id="rId88"/>
    <p:sldId id="416" r:id="rId89"/>
    <p:sldId id="419" r:id="rId90"/>
    <p:sldId id="420" r:id="rId91"/>
    <p:sldId id="421" r:id="rId92"/>
    <p:sldId id="422" r:id="rId93"/>
    <p:sldId id="423" r:id="rId94"/>
    <p:sldId id="424" r:id="rId95"/>
    <p:sldId id="332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64" autoAdjust="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notesMaster" Target="notesMasters/notesMaster1.xml"/><Relationship Id="rId98" Type="http://schemas.openxmlformats.org/officeDocument/2006/relationships/handoutMaster" Target="handoutMasters/handoutMaster1.xml"/><Relationship Id="rId99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6F513-93D8-0D49-8720-BFADE6829891}" type="doc">
      <dgm:prSet loTypeId="urn:microsoft.com/office/officeart/2005/8/layout/defaul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5E1333-1B53-614A-AD92-D64E3664B1A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Department</a:t>
          </a:r>
          <a:endParaRPr lang="en-US" sz="1600" dirty="0"/>
        </a:p>
      </dgm:t>
    </dgm:pt>
    <dgm:pt modelId="{1876C36C-AF73-C742-BC79-5421D98C6D9C}" type="parTrans" cxnId="{11B8F853-9279-D945-9E98-A740663DC7B1}">
      <dgm:prSet/>
      <dgm:spPr/>
      <dgm:t>
        <a:bodyPr/>
        <a:lstStyle/>
        <a:p>
          <a:endParaRPr lang="en-US"/>
        </a:p>
      </dgm:t>
    </dgm:pt>
    <dgm:pt modelId="{092125CE-363C-BA4F-A770-41F3D8DBA59C}" type="sibTrans" cxnId="{11B8F853-9279-D945-9E98-A740663DC7B1}">
      <dgm:prSet/>
      <dgm:spPr/>
      <dgm:t>
        <a:bodyPr/>
        <a:lstStyle/>
        <a:p>
          <a:endParaRPr lang="en-US"/>
        </a:p>
      </dgm:t>
    </dgm:pt>
    <dgm:pt modelId="{A678DB7C-729E-B341-A72D-13F1DAFE4BD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Course</a:t>
          </a:r>
          <a:endParaRPr lang="en-US" sz="1600" dirty="0"/>
        </a:p>
      </dgm:t>
    </dgm:pt>
    <dgm:pt modelId="{41CFFA25-0B81-FA4B-8443-D8530DB5CD27}" type="parTrans" cxnId="{EF0ED934-CF4E-CD4C-8971-C7494893A94C}">
      <dgm:prSet/>
      <dgm:spPr/>
      <dgm:t>
        <a:bodyPr/>
        <a:lstStyle/>
        <a:p>
          <a:endParaRPr lang="en-US"/>
        </a:p>
      </dgm:t>
    </dgm:pt>
    <dgm:pt modelId="{1384492A-E3B2-7E4E-A976-04673045ED4D}" type="sibTrans" cxnId="{EF0ED934-CF4E-CD4C-8971-C7494893A94C}">
      <dgm:prSet/>
      <dgm:spPr/>
      <dgm:t>
        <a:bodyPr/>
        <a:lstStyle/>
        <a:p>
          <a:endParaRPr lang="en-US"/>
        </a:p>
      </dgm:t>
    </dgm:pt>
    <dgm:pt modelId="{81B4882E-043C-2549-83EC-7F9F26B5BB5F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Module</a:t>
          </a:r>
          <a:endParaRPr lang="en-US" sz="1600" dirty="0"/>
        </a:p>
      </dgm:t>
    </dgm:pt>
    <dgm:pt modelId="{2CD72FF0-FEBF-ED40-B9E9-AFA99584DBDA}" type="parTrans" cxnId="{24457DBC-EE2D-2D4F-AEC7-FD4A45EE45ED}">
      <dgm:prSet/>
      <dgm:spPr/>
      <dgm:t>
        <a:bodyPr/>
        <a:lstStyle/>
        <a:p>
          <a:endParaRPr lang="en-US"/>
        </a:p>
      </dgm:t>
    </dgm:pt>
    <dgm:pt modelId="{823B28BE-A264-8C44-AC90-D35C5DCD3E3F}" type="sibTrans" cxnId="{24457DBC-EE2D-2D4F-AEC7-FD4A45EE45ED}">
      <dgm:prSet/>
      <dgm:spPr/>
      <dgm:t>
        <a:bodyPr/>
        <a:lstStyle/>
        <a:p>
          <a:endParaRPr lang="en-US"/>
        </a:p>
      </dgm:t>
    </dgm:pt>
    <dgm:pt modelId="{8A1C636A-1D11-834C-8776-DCC14B80634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Lecturer</a:t>
          </a:r>
          <a:endParaRPr lang="en-US" sz="1600" dirty="0"/>
        </a:p>
      </dgm:t>
    </dgm:pt>
    <dgm:pt modelId="{D700A69E-0BFD-3B4F-B57E-45A930A2024F}" type="parTrans" cxnId="{C7EB1006-1FCF-BB4F-AA8C-35751624F867}">
      <dgm:prSet/>
      <dgm:spPr/>
      <dgm:t>
        <a:bodyPr/>
        <a:lstStyle/>
        <a:p>
          <a:endParaRPr lang="en-US"/>
        </a:p>
      </dgm:t>
    </dgm:pt>
    <dgm:pt modelId="{0045D1EE-9828-D54F-8724-F2C27CEDEBA3}" type="sibTrans" cxnId="{C7EB1006-1FCF-BB4F-AA8C-35751624F867}">
      <dgm:prSet/>
      <dgm:spPr/>
      <dgm:t>
        <a:bodyPr/>
        <a:lstStyle/>
        <a:p>
          <a:endParaRPr lang="en-US"/>
        </a:p>
      </dgm:t>
    </dgm:pt>
    <dgm:pt modelId="{0B6B0F27-7A5B-1A4C-A435-4D61CCD878C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Student</a:t>
          </a:r>
          <a:endParaRPr lang="en-US" sz="1600" dirty="0"/>
        </a:p>
      </dgm:t>
    </dgm:pt>
    <dgm:pt modelId="{9915FDF9-DB0A-5E48-BF80-6B675576BB82}" type="parTrans" cxnId="{BD11A7E6-9B2B-084A-9763-3BC421732E7C}">
      <dgm:prSet/>
      <dgm:spPr/>
      <dgm:t>
        <a:bodyPr/>
        <a:lstStyle/>
        <a:p>
          <a:endParaRPr lang="en-US"/>
        </a:p>
      </dgm:t>
    </dgm:pt>
    <dgm:pt modelId="{E819D039-6496-AC41-9EC1-6C48AC92DA6E}" type="sibTrans" cxnId="{BD11A7E6-9B2B-084A-9763-3BC421732E7C}">
      <dgm:prSet/>
      <dgm:spPr/>
      <dgm:t>
        <a:bodyPr/>
        <a:lstStyle/>
        <a:p>
          <a:endParaRPr lang="en-US"/>
        </a:p>
      </dgm:t>
    </dgm:pt>
    <dgm:pt modelId="{A60B9557-A3F9-F644-A6EA-5EE9E24E1EF0}" type="pres">
      <dgm:prSet presAssocID="{7CC6F513-93D8-0D49-8720-BFADE682989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A9A7FA-A88F-C248-894B-17EF86C6003C}" type="pres">
      <dgm:prSet presAssocID="{0C5E1333-1B53-614A-AD92-D64E3664B1A2}" presName="node" presStyleLbl="node1" presStyleIdx="0" presStyleCnt="5" custScaleX="15141" custScaleY="7208" custLinFactNeighborX="34150" custLinFactNeighborY="-20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BDE8A-3015-9A4E-A077-97CA9640F74A}" type="pres">
      <dgm:prSet presAssocID="{092125CE-363C-BA4F-A770-41F3D8DBA59C}" presName="sibTrans" presStyleCnt="0"/>
      <dgm:spPr/>
    </dgm:pt>
    <dgm:pt modelId="{51C56678-E7F3-BA44-AB77-5C8F3E2C2C2F}" type="pres">
      <dgm:prSet presAssocID="{A678DB7C-729E-B341-A72D-13F1DAFE4BDA}" presName="node" presStyleLbl="node1" presStyleIdx="1" presStyleCnt="5" custScaleX="14983" custScaleY="7793" custLinFactNeighborX="-40612" custLinFactNeighborY="6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94CFF-A97C-0D48-BD75-D6E3B54D948D}" type="pres">
      <dgm:prSet presAssocID="{1384492A-E3B2-7E4E-A976-04673045ED4D}" presName="sibTrans" presStyleCnt="0"/>
      <dgm:spPr/>
    </dgm:pt>
    <dgm:pt modelId="{0D64A3DF-0F34-A846-B6C1-9801DEEE73F2}" type="pres">
      <dgm:prSet presAssocID="{81B4882E-043C-2549-83EC-7F9F26B5BB5F}" presName="node" presStyleLbl="node1" presStyleIdx="2" presStyleCnt="5" custScaleX="13603" custScaleY="6621" custLinFactNeighborX="-15080" custLinFactNeighborY="8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62852-6DE3-5747-96C1-A54DE4A00A66}" type="pres">
      <dgm:prSet presAssocID="{823B28BE-A264-8C44-AC90-D35C5DCD3E3F}" presName="sibTrans" presStyleCnt="0"/>
      <dgm:spPr/>
    </dgm:pt>
    <dgm:pt modelId="{D72F06C2-8166-914F-90D7-79513FBCD65F}" type="pres">
      <dgm:prSet presAssocID="{8A1C636A-1D11-834C-8776-DCC14B806344}" presName="node" presStyleLbl="node1" presStyleIdx="3" presStyleCnt="5" custScaleX="13237" custScaleY="6752" custLinFactNeighborX="4408" custLinFactNeighborY="8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12FA9-97F0-C346-8B00-3CC6A2DF94BD}" type="pres">
      <dgm:prSet presAssocID="{0045D1EE-9828-D54F-8724-F2C27CEDEBA3}" presName="sibTrans" presStyleCnt="0"/>
      <dgm:spPr/>
    </dgm:pt>
    <dgm:pt modelId="{CD0A6B62-628F-6D41-8BBC-07D7DFFA1EA1}" type="pres">
      <dgm:prSet presAssocID="{0B6B0F27-7A5B-1A4C-A435-4D61CCD878C2}" presName="node" presStyleLbl="node1" presStyleIdx="4" presStyleCnt="5" custScaleX="14983" custScaleY="7959" custLinFactNeighborX="-1191" custLinFactNeighborY="22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11A7E6-9B2B-084A-9763-3BC421732E7C}" srcId="{7CC6F513-93D8-0D49-8720-BFADE6829891}" destId="{0B6B0F27-7A5B-1A4C-A435-4D61CCD878C2}" srcOrd="4" destOrd="0" parTransId="{9915FDF9-DB0A-5E48-BF80-6B675576BB82}" sibTransId="{E819D039-6496-AC41-9EC1-6C48AC92DA6E}"/>
    <dgm:cxn modelId="{EFB00797-E5AB-6B42-9F14-C32AAB23C7C9}" type="presOf" srcId="{81B4882E-043C-2549-83EC-7F9F26B5BB5F}" destId="{0D64A3DF-0F34-A846-B6C1-9801DEEE73F2}" srcOrd="0" destOrd="0" presId="urn:microsoft.com/office/officeart/2005/8/layout/default"/>
    <dgm:cxn modelId="{AD825ABF-BA2C-E44B-B795-67BC45B6C440}" type="presOf" srcId="{0B6B0F27-7A5B-1A4C-A435-4D61CCD878C2}" destId="{CD0A6B62-628F-6D41-8BBC-07D7DFFA1EA1}" srcOrd="0" destOrd="0" presId="urn:microsoft.com/office/officeart/2005/8/layout/default"/>
    <dgm:cxn modelId="{10011E6A-C663-E54F-BD4E-CF4AC42834A8}" type="presOf" srcId="{0C5E1333-1B53-614A-AD92-D64E3664B1A2}" destId="{24A9A7FA-A88F-C248-894B-17EF86C6003C}" srcOrd="0" destOrd="0" presId="urn:microsoft.com/office/officeart/2005/8/layout/default"/>
    <dgm:cxn modelId="{C7EB1006-1FCF-BB4F-AA8C-35751624F867}" srcId="{7CC6F513-93D8-0D49-8720-BFADE6829891}" destId="{8A1C636A-1D11-834C-8776-DCC14B806344}" srcOrd="3" destOrd="0" parTransId="{D700A69E-0BFD-3B4F-B57E-45A930A2024F}" sibTransId="{0045D1EE-9828-D54F-8724-F2C27CEDEBA3}"/>
    <dgm:cxn modelId="{24457DBC-EE2D-2D4F-AEC7-FD4A45EE45ED}" srcId="{7CC6F513-93D8-0D49-8720-BFADE6829891}" destId="{81B4882E-043C-2549-83EC-7F9F26B5BB5F}" srcOrd="2" destOrd="0" parTransId="{2CD72FF0-FEBF-ED40-B9E9-AFA99584DBDA}" sibTransId="{823B28BE-A264-8C44-AC90-D35C5DCD3E3F}"/>
    <dgm:cxn modelId="{11B8F853-9279-D945-9E98-A740663DC7B1}" srcId="{7CC6F513-93D8-0D49-8720-BFADE6829891}" destId="{0C5E1333-1B53-614A-AD92-D64E3664B1A2}" srcOrd="0" destOrd="0" parTransId="{1876C36C-AF73-C742-BC79-5421D98C6D9C}" sibTransId="{092125CE-363C-BA4F-A770-41F3D8DBA59C}"/>
    <dgm:cxn modelId="{941072DA-C9C0-D54E-B382-D303FE6348C4}" type="presOf" srcId="{8A1C636A-1D11-834C-8776-DCC14B806344}" destId="{D72F06C2-8166-914F-90D7-79513FBCD65F}" srcOrd="0" destOrd="0" presId="urn:microsoft.com/office/officeart/2005/8/layout/default"/>
    <dgm:cxn modelId="{DBDE246E-3F7E-2840-9B51-5192DBD7EF82}" type="presOf" srcId="{A678DB7C-729E-B341-A72D-13F1DAFE4BDA}" destId="{51C56678-E7F3-BA44-AB77-5C8F3E2C2C2F}" srcOrd="0" destOrd="0" presId="urn:microsoft.com/office/officeart/2005/8/layout/default"/>
    <dgm:cxn modelId="{EF0ED934-CF4E-CD4C-8971-C7494893A94C}" srcId="{7CC6F513-93D8-0D49-8720-BFADE6829891}" destId="{A678DB7C-729E-B341-A72D-13F1DAFE4BDA}" srcOrd="1" destOrd="0" parTransId="{41CFFA25-0B81-FA4B-8443-D8530DB5CD27}" sibTransId="{1384492A-E3B2-7E4E-A976-04673045ED4D}"/>
    <dgm:cxn modelId="{63349C22-F5B7-B840-AE6E-88D1BD6A6FA6}" type="presOf" srcId="{7CC6F513-93D8-0D49-8720-BFADE6829891}" destId="{A60B9557-A3F9-F644-A6EA-5EE9E24E1EF0}" srcOrd="0" destOrd="0" presId="urn:microsoft.com/office/officeart/2005/8/layout/default"/>
    <dgm:cxn modelId="{A225E4A2-DA29-9945-9F03-DA42244A7A35}" type="presParOf" srcId="{A60B9557-A3F9-F644-A6EA-5EE9E24E1EF0}" destId="{24A9A7FA-A88F-C248-894B-17EF86C6003C}" srcOrd="0" destOrd="0" presId="urn:microsoft.com/office/officeart/2005/8/layout/default"/>
    <dgm:cxn modelId="{6BA98D91-2831-934C-B1FC-BB64C6E69855}" type="presParOf" srcId="{A60B9557-A3F9-F644-A6EA-5EE9E24E1EF0}" destId="{AE7BDE8A-3015-9A4E-A077-97CA9640F74A}" srcOrd="1" destOrd="0" presId="urn:microsoft.com/office/officeart/2005/8/layout/default"/>
    <dgm:cxn modelId="{2D5C7236-A1BB-EE47-AE91-B3A68FFE5910}" type="presParOf" srcId="{A60B9557-A3F9-F644-A6EA-5EE9E24E1EF0}" destId="{51C56678-E7F3-BA44-AB77-5C8F3E2C2C2F}" srcOrd="2" destOrd="0" presId="urn:microsoft.com/office/officeart/2005/8/layout/default"/>
    <dgm:cxn modelId="{8341CBFD-D794-3145-B697-18E2C468A273}" type="presParOf" srcId="{A60B9557-A3F9-F644-A6EA-5EE9E24E1EF0}" destId="{3AA94CFF-A97C-0D48-BD75-D6E3B54D948D}" srcOrd="3" destOrd="0" presId="urn:microsoft.com/office/officeart/2005/8/layout/default"/>
    <dgm:cxn modelId="{747DACBE-9E92-494C-8A7A-BE34223C640C}" type="presParOf" srcId="{A60B9557-A3F9-F644-A6EA-5EE9E24E1EF0}" destId="{0D64A3DF-0F34-A846-B6C1-9801DEEE73F2}" srcOrd="4" destOrd="0" presId="urn:microsoft.com/office/officeart/2005/8/layout/default"/>
    <dgm:cxn modelId="{46193231-5530-FE49-9E3F-FBE3C77D6A65}" type="presParOf" srcId="{A60B9557-A3F9-F644-A6EA-5EE9E24E1EF0}" destId="{96862852-6DE3-5747-96C1-A54DE4A00A66}" srcOrd="5" destOrd="0" presId="urn:microsoft.com/office/officeart/2005/8/layout/default"/>
    <dgm:cxn modelId="{52C4CB1E-17C9-A74F-917B-99B79652FFC2}" type="presParOf" srcId="{A60B9557-A3F9-F644-A6EA-5EE9E24E1EF0}" destId="{D72F06C2-8166-914F-90D7-79513FBCD65F}" srcOrd="6" destOrd="0" presId="urn:microsoft.com/office/officeart/2005/8/layout/default"/>
    <dgm:cxn modelId="{B9A7F3AB-39E8-3344-8CCB-8987F3916C09}" type="presParOf" srcId="{A60B9557-A3F9-F644-A6EA-5EE9E24E1EF0}" destId="{70212FA9-97F0-C346-8B00-3CC6A2DF94BD}" srcOrd="7" destOrd="0" presId="urn:microsoft.com/office/officeart/2005/8/layout/default"/>
    <dgm:cxn modelId="{01CDB171-4B5C-FB47-9B75-E287BBAC3DD4}" type="presParOf" srcId="{A60B9557-A3F9-F644-A6EA-5EE9E24E1EF0}" destId="{CD0A6B62-628F-6D41-8BBC-07D7DFFA1E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6F513-93D8-0D49-8720-BFADE6829891}" type="doc">
      <dgm:prSet loTypeId="urn:microsoft.com/office/officeart/2005/8/layout/defaul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5E1333-1B53-614A-AD92-D64E3664B1A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Department</a:t>
          </a:r>
          <a:endParaRPr lang="en-US" sz="1600" dirty="0"/>
        </a:p>
      </dgm:t>
    </dgm:pt>
    <dgm:pt modelId="{1876C36C-AF73-C742-BC79-5421D98C6D9C}" type="parTrans" cxnId="{11B8F853-9279-D945-9E98-A740663DC7B1}">
      <dgm:prSet/>
      <dgm:spPr/>
      <dgm:t>
        <a:bodyPr/>
        <a:lstStyle/>
        <a:p>
          <a:endParaRPr lang="en-US"/>
        </a:p>
      </dgm:t>
    </dgm:pt>
    <dgm:pt modelId="{092125CE-363C-BA4F-A770-41F3D8DBA59C}" type="sibTrans" cxnId="{11B8F853-9279-D945-9E98-A740663DC7B1}">
      <dgm:prSet/>
      <dgm:spPr/>
      <dgm:t>
        <a:bodyPr/>
        <a:lstStyle/>
        <a:p>
          <a:endParaRPr lang="en-US"/>
        </a:p>
      </dgm:t>
    </dgm:pt>
    <dgm:pt modelId="{A678DB7C-729E-B341-A72D-13F1DAFE4BD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Course</a:t>
          </a:r>
          <a:endParaRPr lang="en-US" sz="1600" dirty="0"/>
        </a:p>
      </dgm:t>
    </dgm:pt>
    <dgm:pt modelId="{41CFFA25-0B81-FA4B-8443-D8530DB5CD27}" type="parTrans" cxnId="{EF0ED934-CF4E-CD4C-8971-C7494893A94C}">
      <dgm:prSet/>
      <dgm:spPr/>
      <dgm:t>
        <a:bodyPr/>
        <a:lstStyle/>
        <a:p>
          <a:endParaRPr lang="en-US"/>
        </a:p>
      </dgm:t>
    </dgm:pt>
    <dgm:pt modelId="{1384492A-E3B2-7E4E-A976-04673045ED4D}" type="sibTrans" cxnId="{EF0ED934-CF4E-CD4C-8971-C7494893A94C}">
      <dgm:prSet/>
      <dgm:spPr/>
      <dgm:t>
        <a:bodyPr/>
        <a:lstStyle/>
        <a:p>
          <a:endParaRPr lang="en-US"/>
        </a:p>
      </dgm:t>
    </dgm:pt>
    <dgm:pt modelId="{81B4882E-043C-2549-83EC-7F9F26B5BB5F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Module</a:t>
          </a:r>
          <a:endParaRPr lang="en-US" sz="1600" dirty="0"/>
        </a:p>
      </dgm:t>
    </dgm:pt>
    <dgm:pt modelId="{2CD72FF0-FEBF-ED40-B9E9-AFA99584DBDA}" type="parTrans" cxnId="{24457DBC-EE2D-2D4F-AEC7-FD4A45EE45ED}">
      <dgm:prSet/>
      <dgm:spPr/>
      <dgm:t>
        <a:bodyPr/>
        <a:lstStyle/>
        <a:p>
          <a:endParaRPr lang="en-US"/>
        </a:p>
      </dgm:t>
    </dgm:pt>
    <dgm:pt modelId="{823B28BE-A264-8C44-AC90-D35C5DCD3E3F}" type="sibTrans" cxnId="{24457DBC-EE2D-2D4F-AEC7-FD4A45EE45ED}">
      <dgm:prSet/>
      <dgm:spPr/>
      <dgm:t>
        <a:bodyPr/>
        <a:lstStyle/>
        <a:p>
          <a:endParaRPr lang="en-US"/>
        </a:p>
      </dgm:t>
    </dgm:pt>
    <dgm:pt modelId="{8A1C636A-1D11-834C-8776-DCC14B80634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Lecturer</a:t>
          </a:r>
          <a:endParaRPr lang="en-US" sz="1600" dirty="0"/>
        </a:p>
      </dgm:t>
    </dgm:pt>
    <dgm:pt modelId="{D700A69E-0BFD-3B4F-B57E-45A930A2024F}" type="parTrans" cxnId="{C7EB1006-1FCF-BB4F-AA8C-35751624F867}">
      <dgm:prSet/>
      <dgm:spPr/>
      <dgm:t>
        <a:bodyPr/>
        <a:lstStyle/>
        <a:p>
          <a:endParaRPr lang="en-US"/>
        </a:p>
      </dgm:t>
    </dgm:pt>
    <dgm:pt modelId="{0045D1EE-9828-D54F-8724-F2C27CEDEBA3}" type="sibTrans" cxnId="{C7EB1006-1FCF-BB4F-AA8C-35751624F867}">
      <dgm:prSet/>
      <dgm:spPr/>
      <dgm:t>
        <a:bodyPr/>
        <a:lstStyle/>
        <a:p>
          <a:endParaRPr lang="en-US"/>
        </a:p>
      </dgm:t>
    </dgm:pt>
    <dgm:pt modelId="{0B6B0F27-7A5B-1A4C-A435-4D61CCD878C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Student</a:t>
          </a:r>
          <a:endParaRPr lang="en-US" sz="1600" dirty="0"/>
        </a:p>
      </dgm:t>
    </dgm:pt>
    <dgm:pt modelId="{9915FDF9-DB0A-5E48-BF80-6B675576BB82}" type="parTrans" cxnId="{BD11A7E6-9B2B-084A-9763-3BC421732E7C}">
      <dgm:prSet/>
      <dgm:spPr/>
      <dgm:t>
        <a:bodyPr/>
        <a:lstStyle/>
        <a:p>
          <a:endParaRPr lang="en-US"/>
        </a:p>
      </dgm:t>
    </dgm:pt>
    <dgm:pt modelId="{E819D039-6496-AC41-9EC1-6C48AC92DA6E}" type="sibTrans" cxnId="{BD11A7E6-9B2B-084A-9763-3BC421732E7C}">
      <dgm:prSet/>
      <dgm:spPr/>
      <dgm:t>
        <a:bodyPr/>
        <a:lstStyle/>
        <a:p>
          <a:endParaRPr lang="en-US"/>
        </a:p>
      </dgm:t>
    </dgm:pt>
    <dgm:pt modelId="{A60B9557-A3F9-F644-A6EA-5EE9E24E1EF0}" type="pres">
      <dgm:prSet presAssocID="{7CC6F513-93D8-0D49-8720-BFADE682989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A9A7FA-A88F-C248-894B-17EF86C6003C}" type="pres">
      <dgm:prSet presAssocID="{0C5E1333-1B53-614A-AD92-D64E3664B1A2}" presName="node" presStyleLbl="node1" presStyleIdx="0" presStyleCnt="5" custScaleX="15141" custScaleY="7208" custLinFactNeighborX="34150" custLinFactNeighborY="-20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BDE8A-3015-9A4E-A077-97CA9640F74A}" type="pres">
      <dgm:prSet presAssocID="{092125CE-363C-BA4F-A770-41F3D8DBA59C}" presName="sibTrans" presStyleCnt="0"/>
      <dgm:spPr/>
    </dgm:pt>
    <dgm:pt modelId="{51C56678-E7F3-BA44-AB77-5C8F3E2C2C2F}" type="pres">
      <dgm:prSet presAssocID="{A678DB7C-729E-B341-A72D-13F1DAFE4BDA}" presName="node" presStyleLbl="node1" presStyleIdx="1" presStyleCnt="5" custScaleX="14983" custScaleY="7793" custLinFactNeighborX="-31483" custLinFactNeighborY="8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94CFF-A97C-0D48-BD75-D6E3B54D948D}" type="pres">
      <dgm:prSet presAssocID="{1384492A-E3B2-7E4E-A976-04673045ED4D}" presName="sibTrans" presStyleCnt="0"/>
      <dgm:spPr/>
    </dgm:pt>
    <dgm:pt modelId="{0D64A3DF-0F34-A846-B6C1-9801DEEE73F2}" type="pres">
      <dgm:prSet presAssocID="{81B4882E-043C-2549-83EC-7F9F26B5BB5F}" presName="node" presStyleLbl="node1" presStyleIdx="2" presStyleCnt="5" custScaleX="13603" custScaleY="6621" custLinFactNeighborX="-15080" custLinFactNeighborY="8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62852-6DE3-5747-96C1-A54DE4A00A66}" type="pres">
      <dgm:prSet presAssocID="{823B28BE-A264-8C44-AC90-D35C5DCD3E3F}" presName="sibTrans" presStyleCnt="0"/>
      <dgm:spPr/>
    </dgm:pt>
    <dgm:pt modelId="{D72F06C2-8166-914F-90D7-79513FBCD65F}" type="pres">
      <dgm:prSet presAssocID="{8A1C636A-1D11-834C-8776-DCC14B806344}" presName="node" presStyleLbl="node1" presStyleIdx="3" presStyleCnt="5" custScaleX="13237" custScaleY="6752" custLinFactNeighborX="4408" custLinFactNeighborY="8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12FA9-97F0-C346-8B00-3CC6A2DF94BD}" type="pres">
      <dgm:prSet presAssocID="{0045D1EE-9828-D54F-8724-F2C27CEDEBA3}" presName="sibTrans" presStyleCnt="0"/>
      <dgm:spPr/>
    </dgm:pt>
    <dgm:pt modelId="{CD0A6B62-628F-6D41-8BBC-07D7DFFA1EA1}" type="pres">
      <dgm:prSet presAssocID="{0B6B0F27-7A5B-1A4C-A435-4D61CCD878C2}" presName="node" presStyleLbl="node1" presStyleIdx="4" presStyleCnt="5" custScaleX="14983" custScaleY="7959" custLinFactNeighborX="-1191" custLinFactNeighborY="22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11A7E6-9B2B-084A-9763-3BC421732E7C}" srcId="{7CC6F513-93D8-0D49-8720-BFADE6829891}" destId="{0B6B0F27-7A5B-1A4C-A435-4D61CCD878C2}" srcOrd="4" destOrd="0" parTransId="{9915FDF9-DB0A-5E48-BF80-6B675576BB82}" sibTransId="{E819D039-6496-AC41-9EC1-6C48AC92DA6E}"/>
    <dgm:cxn modelId="{73A62A58-92AD-E749-A74E-8C4BE2F5156D}" type="presOf" srcId="{8A1C636A-1D11-834C-8776-DCC14B806344}" destId="{D72F06C2-8166-914F-90D7-79513FBCD65F}" srcOrd="0" destOrd="0" presId="urn:microsoft.com/office/officeart/2005/8/layout/default"/>
    <dgm:cxn modelId="{C7EB1006-1FCF-BB4F-AA8C-35751624F867}" srcId="{7CC6F513-93D8-0D49-8720-BFADE6829891}" destId="{8A1C636A-1D11-834C-8776-DCC14B806344}" srcOrd="3" destOrd="0" parTransId="{D700A69E-0BFD-3B4F-B57E-45A930A2024F}" sibTransId="{0045D1EE-9828-D54F-8724-F2C27CEDEBA3}"/>
    <dgm:cxn modelId="{24457DBC-EE2D-2D4F-AEC7-FD4A45EE45ED}" srcId="{7CC6F513-93D8-0D49-8720-BFADE6829891}" destId="{81B4882E-043C-2549-83EC-7F9F26B5BB5F}" srcOrd="2" destOrd="0" parTransId="{2CD72FF0-FEBF-ED40-B9E9-AFA99584DBDA}" sibTransId="{823B28BE-A264-8C44-AC90-D35C5DCD3E3F}"/>
    <dgm:cxn modelId="{11B8F853-9279-D945-9E98-A740663DC7B1}" srcId="{7CC6F513-93D8-0D49-8720-BFADE6829891}" destId="{0C5E1333-1B53-614A-AD92-D64E3664B1A2}" srcOrd="0" destOrd="0" parTransId="{1876C36C-AF73-C742-BC79-5421D98C6D9C}" sibTransId="{092125CE-363C-BA4F-A770-41F3D8DBA59C}"/>
    <dgm:cxn modelId="{165F220C-E10D-054D-BFA5-04501F54F337}" type="presOf" srcId="{0B6B0F27-7A5B-1A4C-A435-4D61CCD878C2}" destId="{CD0A6B62-628F-6D41-8BBC-07D7DFFA1EA1}" srcOrd="0" destOrd="0" presId="urn:microsoft.com/office/officeart/2005/8/layout/default"/>
    <dgm:cxn modelId="{839F8969-8B66-6A4C-9377-7BB31A3331B4}" type="presOf" srcId="{81B4882E-043C-2549-83EC-7F9F26B5BB5F}" destId="{0D64A3DF-0F34-A846-B6C1-9801DEEE73F2}" srcOrd="0" destOrd="0" presId="urn:microsoft.com/office/officeart/2005/8/layout/default"/>
    <dgm:cxn modelId="{E4B8E9A4-9919-1045-9191-40ED9AD9E061}" type="presOf" srcId="{7CC6F513-93D8-0D49-8720-BFADE6829891}" destId="{A60B9557-A3F9-F644-A6EA-5EE9E24E1EF0}" srcOrd="0" destOrd="0" presId="urn:microsoft.com/office/officeart/2005/8/layout/default"/>
    <dgm:cxn modelId="{7A00C2C7-0851-1441-9D0C-D334804F0451}" type="presOf" srcId="{A678DB7C-729E-B341-A72D-13F1DAFE4BDA}" destId="{51C56678-E7F3-BA44-AB77-5C8F3E2C2C2F}" srcOrd="0" destOrd="0" presId="urn:microsoft.com/office/officeart/2005/8/layout/default"/>
    <dgm:cxn modelId="{FEF26235-6AB3-9F42-A397-0FE007C1FD92}" type="presOf" srcId="{0C5E1333-1B53-614A-AD92-D64E3664B1A2}" destId="{24A9A7FA-A88F-C248-894B-17EF86C6003C}" srcOrd="0" destOrd="0" presId="urn:microsoft.com/office/officeart/2005/8/layout/default"/>
    <dgm:cxn modelId="{EF0ED934-CF4E-CD4C-8971-C7494893A94C}" srcId="{7CC6F513-93D8-0D49-8720-BFADE6829891}" destId="{A678DB7C-729E-B341-A72D-13F1DAFE4BDA}" srcOrd="1" destOrd="0" parTransId="{41CFFA25-0B81-FA4B-8443-D8530DB5CD27}" sibTransId="{1384492A-E3B2-7E4E-A976-04673045ED4D}"/>
    <dgm:cxn modelId="{6A9D5566-B3B8-3D47-B19D-58C54ED1FEEE}" type="presParOf" srcId="{A60B9557-A3F9-F644-A6EA-5EE9E24E1EF0}" destId="{24A9A7FA-A88F-C248-894B-17EF86C6003C}" srcOrd="0" destOrd="0" presId="urn:microsoft.com/office/officeart/2005/8/layout/default"/>
    <dgm:cxn modelId="{6DF6E1E7-F04A-A742-A7A3-89B986129B29}" type="presParOf" srcId="{A60B9557-A3F9-F644-A6EA-5EE9E24E1EF0}" destId="{AE7BDE8A-3015-9A4E-A077-97CA9640F74A}" srcOrd="1" destOrd="0" presId="urn:microsoft.com/office/officeart/2005/8/layout/default"/>
    <dgm:cxn modelId="{401CB594-7A9A-1242-94E4-F329C2836332}" type="presParOf" srcId="{A60B9557-A3F9-F644-A6EA-5EE9E24E1EF0}" destId="{51C56678-E7F3-BA44-AB77-5C8F3E2C2C2F}" srcOrd="2" destOrd="0" presId="urn:microsoft.com/office/officeart/2005/8/layout/default"/>
    <dgm:cxn modelId="{98997B90-29B0-D746-9A16-C7DB0889661C}" type="presParOf" srcId="{A60B9557-A3F9-F644-A6EA-5EE9E24E1EF0}" destId="{3AA94CFF-A97C-0D48-BD75-D6E3B54D948D}" srcOrd="3" destOrd="0" presId="urn:microsoft.com/office/officeart/2005/8/layout/default"/>
    <dgm:cxn modelId="{F3682706-8821-F140-A821-339E5D05A354}" type="presParOf" srcId="{A60B9557-A3F9-F644-A6EA-5EE9E24E1EF0}" destId="{0D64A3DF-0F34-A846-B6C1-9801DEEE73F2}" srcOrd="4" destOrd="0" presId="urn:microsoft.com/office/officeart/2005/8/layout/default"/>
    <dgm:cxn modelId="{64EB86DC-02E9-6D4C-958E-931E92785935}" type="presParOf" srcId="{A60B9557-A3F9-F644-A6EA-5EE9E24E1EF0}" destId="{96862852-6DE3-5747-96C1-A54DE4A00A66}" srcOrd="5" destOrd="0" presId="urn:microsoft.com/office/officeart/2005/8/layout/default"/>
    <dgm:cxn modelId="{DD587417-F326-1643-902C-D937D60F1B7E}" type="presParOf" srcId="{A60B9557-A3F9-F644-A6EA-5EE9E24E1EF0}" destId="{D72F06C2-8166-914F-90D7-79513FBCD65F}" srcOrd="6" destOrd="0" presId="urn:microsoft.com/office/officeart/2005/8/layout/default"/>
    <dgm:cxn modelId="{0D2BB865-BF03-2E4A-8402-3BF4880F5C88}" type="presParOf" srcId="{A60B9557-A3F9-F644-A6EA-5EE9E24E1EF0}" destId="{70212FA9-97F0-C346-8B00-3CC6A2DF94BD}" srcOrd="7" destOrd="0" presId="urn:microsoft.com/office/officeart/2005/8/layout/default"/>
    <dgm:cxn modelId="{29393825-E31C-CA44-BB04-0B5754FF5902}" type="presParOf" srcId="{A60B9557-A3F9-F644-A6EA-5EE9E24E1EF0}" destId="{CD0A6B62-628F-6D41-8BBC-07D7DFFA1E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C6F513-93D8-0D49-8720-BFADE6829891}" type="doc">
      <dgm:prSet loTypeId="urn:microsoft.com/office/officeart/2005/8/layout/defaul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5E1333-1B53-614A-AD92-D64E3664B1A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Department</a:t>
          </a:r>
          <a:endParaRPr lang="en-US" sz="1600" dirty="0"/>
        </a:p>
      </dgm:t>
    </dgm:pt>
    <dgm:pt modelId="{1876C36C-AF73-C742-BC79-5421D98C6D9C}" type="parTrans" cxnId="{11B8F853-9279-D945-9E98-A740663DC7B1}">
      <dgm:prSet/>
      <dgm:spPr/>
      <dgm:t>
        <a:bodyPr/>
        <a:lstStyle/>
        <a:p>
          <a:endParaRPr lang="en-US"/>
        </a:p>
      </dgm:t>
    </dgm:pt>
    <dgm:pt modelId="{092125CE-363C-BA4F-A770-41F3D8DBA59C}" type="sibTrans" cxnId="{11B8F853-9279-D945-9E98-A740663DC7B1}">
      <dgm:prSet/>
      <dgm:spPr/>
      <dgm:t>
        <a:bodyPr/>
        <a:lstStyle/>
        <a:p>
          <a:endParaRPr lang="en-US"/>
        </a:p>
      </dgm:t>
    </dgm:pt>
    <dgm:pt modelId="{A678DB7C-729E-B341-A72D-13F1DAFE4BD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Course</a:t>
          </a:r>
          <a:endParaRPr lang="en-US" sz="1600" dirty="0"/>
        </a:p>
      </dgm:t>
    </dgm:pt>
    <dgm:pt modelId="{41CFFA25-0B81-FA4B-8443-D8530DB5CD27}" type="parTrans" cxnId="{EF0ED934-CF4E-CD4C-8971-C7494893A94C}">
      <dgm:prSet/>
      <dgm:spPr/>
      <dgm:t>
        <a:bodyPr/>
        <a:lstStyle/>
        <a:p>
          <a:endParaRPr lang="en-US"/>
        </a:p>
      </dgm:t>
    </dgm:pt>
    <dgm:pt modelId="{1384492A-E3B2-7E4E-A976-04673045ED4D}" type="sibTrans" cxnId="{EF0ED934-CF4E-CD4C-8971-C7494893A94C}">
      <dgm:prSet/>
      <dgm:spPr/>
      <dgm:t>
        <a:bodyPr/>
        <a:lstStyle/>
        <a:p>
          <a:endParaRPr lang="en-US"/>
        </a:p>
      </dgm:t>
    </dgm:pt>
    <dgm:pt modelId="{81B4882E-043C-2549-83EC-7F9F26B5BB5F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Module</a:t>
          </a:r>
          <a:endParaRPr lang="en-US" sz="1600" dirty="0"/>
        </a:p>
      </dgm:t>
    </dgm:pt>
    <dgm:pt modelId="{2CD72FF0-FEBF-ED40-B9E9-AFA99584DBDA}" type="parTrans" cxnId="{24457DBC-EE2D-2D4F-AEC7-FD4A45EE45ED}">
      <dgm:prSet/>
      <dgm:spPr/>
      <dgm:t>
        <a:bodyPr/>
        <a:lstStyle/>
        <a:p>
          <a:endParaRPr lang="en-US"/>
        </a:p>
      </dgm:t>
    </dgm:pt>
    <dgm:pt modelId="{823B28BE-A264-8C44-AC90-D35C5DCD3E3F}" type="sibTrans" cxnId="{24457DBC-EE2D-2D4F-AEC7-FD4A45EE45ED}">
      <dgm:prSet/>
      <dgm:spPr/>
      <dgm:t>
        <a:bodyPr/>
        <a:lstStyle/>
        <a:p>
          <a:endParaRPr lang="en-US"/>
        </a:p>
      </dgm:t>
    </dgm:pt>
    <dgm:pt modelId="{8A1C636A-1D11-834C-8776-DCC14B80634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Lecturer</a:t>
          </a:r>
          <a:endParaRPr lang="en-US" sz="1600" dirty="0"/>
        </a:p>
      </dgm:t>
    </dgm:pt>
    <dgm:pt modelId="{D700A69E-0BFD-3B4F-B57E-45A930A2024F}" type="parTrans" cxnId="{C7EB1006-1FCF-BB4F-AA8C-35751624F867}">
      <dgm:prSet/>
      <dgm:spPr/>
      <dgm:t>
        <a:bodyPr/>
        <a:lstStyle/>
        <a:p>
          <a:endParaRPr lang="en-US"/>
        </a:p>
      </dgm:t>
    </dgm:pt>
    <dgm:pt modelId="{0045D1EE-9828-D54F-8724-F2C27CEDEBA3}" type="sibTrans" cxnId="{C7EB1006-1FCF-BB4F-AA8C-35751624F867}">
      <dgm:prSet/>
      <dgm:spPr/>
      <dgm:t>
        <a:bodyPr/>
        <a:lstStyle/>
        <a:p>
          <a:endParaRPr lang="en-US"/>
        </a:p>
      </dgm:t>
    </dgm:pt>
    <dgm:pt modelId="{0B6B0F27-7A5B-1A4C-A435-4D61CCD878C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Student</a:t>
          </a:r>
          <a:endParaRPr lang="en-US" sz="1600" dirty="0"/>
        </a:p>
      </dgm:t>
    </dgm:pt>
    <dgm:pt modelId="{9915FDF9-DB0A-5E48-BF80-6B675576BB82}" type="parTrans" cxnId="{BD11A7E6-9B2B-084A-9763-3BC421732E7C}">
      <dgm:prSet/>
      <dgm:spPr/>
      <dgm:t>
        <a:bodyPr/>
        <a:lstStyle/>
        <a:p>
          <a:endParaRPr lang="en-US"/>
        </a:p>
      </dgm:t>
    </dgm:pt>
    <dgm:pt modelId="{E819D039-6496-AC41-9EC1-6C48AC92DA6E}" type="sibTrans" cxnId="{BD11A7E6-9B2B-084A-9763-3BC421732E7C}">
      <dgm:prSet/>
      <dgm:spPr/>
      <dgm:t>
        <a:bodyPr/>
        <a:lstStyle/>
        <a:p>
          <a:endParaRPr lang="en-US"/>
        </a:p>
      </dgm:t>
    </dgm:pt>
    <dgm:pt modelId="{A60B9557-A3F9-F644-A6EA-5EE9E24E1EF0}" type="pres">
      <dgm:prSet presAssocID="{7CC6F513-93D8-0D49-8720-BFADE682989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A9A7FA-A88F-C248-894B-17EF86C6003C}" type="pres">
      <dgm:prSet presAssocID="{0C5E1333-1B53-614A-AD92-D64E3664B1A2}" presName="node" presStyleLbl="node1" presStyleIdx="0" presStyleCnt="5" custScaleX="15141" custScaleY="7208" custLinFactNeighborX="34150" custLinFactNeighborY="-20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BDE8A-3015-9A4E-A077-97CA9640F74A}" type="pres">
      <dgm:prSet presAssocID="{092125CE-363C-BA4F-A770-41F3D8DBA59C}" presName="sibTrans" presStyleCnt="0"/>
      <dgm:spPr/>
    </dgm:pt>
    <dgm:pt modelId="{51C56678-E7F3-BA44-AB77-5C8F3E2C2C2F}" type="pres">
      <dgm:prSet presAssocID="{A678DB7C-729E-B341-A72D-13F1DAFE4BDA}" presName="node" presStyleLbl="node1" presStyleIdx="1" presStyleCnt="5" custScaleX="14983" custScaleY="7793" custLinFactNeighborX="-31483" custLinFactNeighborY="8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94CFF-A97C-0D48-BD75-D6E3B54D948D}" type="pres">
      <dgm:prSet presAssocID="{1384492A-E3B2-7E4E-A976-04673045ED4D}" presName="sibTrans" presStyleCnt="0"/>
      <dgm:spPr/>
    </dgm:pt>
    <dgm:pt modelId="{0D64A3DF-0F34-A846-B6C1-9801DEEE73F2}" type="pres">
      <dgm:prSet presAssocID="{81B4882E-043C-2549-83EC-7F9F26B5BB5F}" presName="node" presStyleLbl="node1" presStyleIdx="2" presStyleCnt="5" custScaleX="13603" custScaleY="6621" custLinFactNeighborX="-15080" custLinFactNeighborY="8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62852-6DE3-5747-96C1-A54DE4A00A66}" type="pres">
      <dgm:prSet presAssocID="{823B28BE-A264-8C44-AC90-D35C5DCD3E3F}" presName="sibTrans" presStyleCnt="0"/>
      <dgm:spPr/>
    </dgm:pt>
    <dgm:pt modelId="{D72F06C2-8166-914F-90D7-79513FBCD65F}" type="pres">
      <dgm:prSet presAssocID="{8A1C636A-1D11-834C-8776-DCC14B806344}" presName="node" presStyleLbl="node1" presStyleIdx="3" presStyleCnt="5" custScaleX="13237" custScaleY="6752" custLinFactNeighborX="4408" custLinFactNeighborY="8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12FA9-97F0-C346-8B00-3CC6A2DF94BD}" type="pres">
      <dgm:prSet presAssocID="{0045D1EE-9828-D54F-8724-F2C27CEDEBA3}" presName="sibTrans" presStyleCnt="0"/>
      <dgm:spPr/>
    </dgm:pt>
    <dgm:pt modelId="{CD0A6B62-628F-6D41-8BBC-07D7DFFA1EA1}" type="pres">
      <dgm:prSet presAssocID="{0B6B0F27-7A5B-1A4C-A435-4D61CCD878C2}" presName="node" presStyleLbl="node1" presStyleIdx="4" presStyleCnt="5" custScaleX="14983" custScaleY="7959" custLinFactNeighborX="-1191" custLinFactNeighborY="22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11A7E6-9B2B-084A-9763-3BC421732E7C}" srcId="{7CC6F513-93D8-0D49-8720-BFADE6829891}" destId="{0B6B0F27-7A5B-1A4C-A435-4D61CCD878C2}" srcOrd="4" destOrd="0" parTransId="{9915FDF9-DB0A-5E48-BF80-6B675576BB82}" sibTransId="{E819D039-6496-AC41-9EC1-6C48AC92DA6E}"/>
    <dgm:cxn modelId="{4BC0B7F4-C5F7-834F-AEE8-7D43B0EC1F83}" type="presOf" srcId="{81B4882E-043C-2549-83EC-7F9F26B5BB5F}" destId="{0D64A3DF-0F34-A846-B6C1-9801DEEE73F2}" srcOrd="0" destOrd="0" presId="urn:microsoft.com/office/officeart/2005/8/layout/default"/>
    <dgm:cxn modelId="{EDA81314-59CB-2B40-8631-4AA499553993}" type="presOf" srcId="{A678DB7C-729E-B341-A72D-13F1DAFE4BDA}" destId="{51C56678-E7F3-BA44-AB77-5C8F3E2C2C2F}" srcOrd="0" destOrd="0" presId="urn:microsoft.com/office/officeart/2005/8/layout/default"/>
    <dgm:cxn modelId="{C7EB1006-1FCF-BB4F-AA8C-35751624F867}" srcId="{7CC6F513-93D8-0D49-8720-BFADE6829891}" destId="{8A1C636A-1D11-834C-8776-DCC14B806344}" srcOrd="3" destOrd="0" parTransId="{D700A69E-0BFD-3B4F-B57E-45A930A2024F}" sibTransId="{0045D1EE-9828-D54F-8724-F2C27CEDEBA3}"/>
    <dgm:cxn modelId="{24457DBC-EE2D-2D4F-AEC7-FD4A45EE45ED}" srcId="{7CC6F513-93D8-0D49-8720-BFADE6829891}" destId="{81B4882E-043C-2549-83EC-7F9F26B5BB5F}" srcOrd="2" destOrd="0" parTransId="{2CD72FF0-FEBF-ED40-B9E9-AFA99584DBDA}" sibTransId="{823B28BE-A264-8C44-AC90-D35C5DCD3E3F}"/>
    <dgm:cxn modelId="{11B8F853-9279-D945-9E98-A740663DC7B1}" srcId="{7CC6F513-93D8-0D49-8720-BFADE6829891}" destId="{0C5E1333-1B53-614A-AD92-D64E3664B1A2}" srcOrd="0" destOrd="0" parTransId="{1876C36C-AF73-C742-BC79-5421D98C6D9C}" sibTransId="{092125CE-363C-BA4F-A770-41F3D8DBA59C}"/>
    <dgm:cxn modelId="{7160BE14-3426-3C42-B109-8D2B72640272}" type="presOf" srcId="{0C5E1333-1B53-614A-AD92-D64E3664B1A2}" destId="{24A9A7FA-A88F-C248-894B-17EF86C6003C}" srcOrd="0" destOrd="0" presId="urn:microsoft.com/office/officeart/2005/8/layout/default"/>
    <dgm:cxn modelId="{F9C2A13B-78EE-4A42-BD75-19777ED9AC20}" type="presOf" srcId="{0B6B0F27-7A5B-1A4C-A435-4D61CCD878C2}" destId="{CD0A6B62-628F-6D41-8BBC-07D7DFFA1EA1}" srcOrd="0" destOrd="0" presId="urn:microsoft.com/office/officeart/2005/8/layout/default"/>
    <dgm:cxn modelId="{447C05D8-C765-B443-A227-EEEDC78F01E8}" type="presOf" srcId="{7CC6F513-93D8-0D49-8720-BFADE6829891}" destId="{A60B9557-A3F9-F644-A6EA-5EE9E24E1EF0}" srcOrd="0" destOrd="0" presId="urn:microsoft.com/office/officeart/2005/8/layout/default"/>
    <dgm:cxn modelId="{F376A92B-E8DD-F646-9ADD-4C41B9DACE19}" type="presOf" srcId="{8A1C636A-1D11-834C-8776-DCC14B806344}" destId="{D72F06C2-8166-914F-90D7-79513FBCD65F}" srcOrd="0" destOrd="0" presId="urn:microsoft.com/office/officeart/2005/8/layout/default"/>
    <dgm:cxn modelId="{EF0ED934-CF4E-CD4C-8971-C7494893A94C}" srcId="{7CC6F513-93D8-0D49-8720-BFADE6829891}" destId="{A678DB7C-729E-B341-A72D-13F1DAFE4BDA}" srcOrd="1" destOrd="0" parTransId="{41CFFA25-0B81-FA4B-8443-D8530DB5CD27}" sibTransId="{1384492A-E3B2-7E4E-A976-04673045ED4D}"/>
    <dgm:cxn modelId="{E4793E28-19E5-114D-955C-8D9FE0362F6F}" type="presParOf" srcId="{A60B9557-A3F9-F644-A6EA-5EE9E24E1EF0}" destId="{24A9A7FA-A88F-C248-894B-17EF86C6003C}" srcOrd="0" destOrd="0" presId="urn:microsoft.com/office/officeart/2005/8/layout/default"/>
    <dgm:cxn modelId="{C6A014AB-3BDC-8446-ABE5-236C4BD819B6}" type="presParOf" srcId="{A60B9557-A3F9-F644-A6EA-5EE9E24E1EF0}" destId="{AE7BDE8A-3015-9A4E-A077-97CA9640F74A}" srcOrd="1" destOrd="0" presId="urn:microsoft.com/office/officeart/2005/8/layout/default"/>
    <dgm:cxn modelId="{822D33AD-3704-A94A-9911-D146A279CF67}" type="presParOf" srcId="{A60B9557-A3F9-F644-A6EA-5EE9E24E1EF0}" destId="{51C56678-E7F3-BA44-AB77-5C8F3E2C2C2F}" srcOrd="2" destOrd="0" presId="urn:microsoft.com/office/officeart/2005/8/layout/default"/>
    <dgm:cxn modelId="{06AD6537-139E-5942-BA64-D82AF7552DBC}" type="presParOf" srcId="{A60B9557-A3F9-F644-A6EA-5EE9E24E1EF0}" destId="{3AA94CFF-A97C-0D48-BD75-D6E3B54D948D}" srcOrd="3" destOrd="0" presId="urn:microsoft.com/office/officeart/2005/8/layout/default"/>
    <dgm:cxn modelId="{B148DA52-ACDE-9D4A-A126-9E9F9E388DFC}" type="presParOf" srcId="{A60B9557-A3F9-F644-A6EA-5EE9E24E1EF0}" destId="{0D64A3DF-0F34-A846-B6C1-9801DEEE73F2}" srcOrd="4" destOrd="0" presId="urn:microsoft.com/office/officeart/2005/8/layout/default"/>
    <dgm:cxn modelId="{7AAA6165-9A03-F94F-9616-522B9388585B}" type="presParOf" srcId="{A60B9557-A3F9-F644-A6EA-5EE9E24E1EF0}" destId="{96862852-6DE3-5747-96C1-A54DE4A00A66}" srcOrd="5" destOrd="0" presId="urn:microsoft.com/office/officeart/2005/8/layout/default"/>
    <dgm:cxn modelId="{8EAE2102-6A29-7E4B-8568-1BB7D2BF9F4A}" type="presParOf" srcId="{A60B9557-A3F9-F644-A6EA-5EE9E24E1EF0}" destId="{D72F06C2-8166-914F-90D7-79513FBCD65F}" srcOrd="6" destOrd="0" presId="urn:microsoft.com/office/officeart/2005/8/layout/default"/>
    <dgm:cxn modelId="{7EB5F929-1936-8848-99CF-A950E0577347}" type="presParOf" srcId="{A60B9557-A3F9-F644-A6EA-5EE9E24E1EF0}" destId="{70212FA9-97F0-C346-8B00-3CC6A2DF94BD}" srcOrd="7" destOrd="0" presId="urn:microsoft.com/office/officeart/2005/8/layout/default"/>
    <dgm:cxn modelId="{0FE3AE35-2233-2746-A1E7-8400CF9E3745}" type="presParOf" srcId="{A60B9557-A3F9-F644-A6EA-5EE9E24E1EF0}" destId="{CD0A6B62-628F-6D41-8BBC-07D7DFFA1E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C6F513-93D8-0D49-8720-BFADE6829891}" type="doc">
      <dgm:prSet loTypeId="urn:microsoft.com/office/officeart/2005/8/layout/defaul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5E1333-1B53-614A-AD92-D64E3664B1A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Department</a:t>
          </a:r>
          <a:endParaRPr lang="en-US" sz="1600" dirty="0"/>
        </a:p>
      </dgm:t>
    </dgm:pt>
    <dgm:pt modelId="{1876C36C-AF73-C742-BC79-5421D98C6D9C}" type="parTrans" cxnId="{11B8F853-9279-D945-9E98-A740663DC7B1}">
      <dgm:prSet/>
      <dgm:spPr/>
      <dgm:t>
        <a:bodyPr/>
        <a:lstStyle/>
        <a:p>
          <a:endParaRPr lang="en-US"/>
        </a:p>
      </dgm:t>
    </dgm:pt>
    <dgm:pt modelId="{092125CE-363C-BA4F-A770-41F3D8DBA59C}" type="sibTrans" cxnId="{11B8F853-9279-D945-9E98-A740663DC7B1}">
      <dgm:prSet/>
      <dgm:spPr/>
      <dgm:t>
        <a:bodyPr/>
        <a:lstStyle/>
        <a:p>
          <a:endParaRPr lang="en-US"/>
        </a:p>
      </dgm:t>
    </dgm:pt>
    <dgm:pt modelId="{A678DB7C-729E-B341-A72D-13F1DAFE4BD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Course</a:t>
          </a:r>
          <a:endParaRPr lang="en-US" sz="1600" dirty="0"/>
        </a:p>
      </dgm:t>
    </dgm:pt>
    <dgm:pt modelId="{41CFFA25-0B81-FA4B-8443-D8530DB5CD27}" type="parTrans" cxnId="{EF0ED934-CF4E-CD4C-8971-C7494893A94C}">
      <dgm:prSet/>
      <dgm:spPr/>
      <dgm:t>
        <a:bodyPr/>
        <a:lstStyle/>
        <a:p>
          <a:endParaRPr lang="en-US"/>
        </a:p>
      </dgm:t>
    </dgm:pt>
    <dgm:pt modelId="{1384492A-E3B2-7E4E-A976-04673045ED4D}" type="sibTrans" cxnId="{EF0ED934-CF4E-CD4C-8971-C7494893A94C}">
      <dgm:prSet/>
      <dgm:spPr/>
      <dgm:t>
        <a:bodyPr/>
        <a:lstStyle/>
        <a:p>
          <a:endParaRPr lang="en-US"/>
        </a:p>
      </dgm:t>
    </dgm:pt>
    <dgm:pt modelId="{81B4882E-043C-2549-83EC-7F9F26B5BB5F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Module</a:t>
          </a:r>
          <a:endParaRPr lang="en-US" sz="1600" dirty="0"/>
        </a:p>
      </dgm:t>
    </dgm:pt>
    <dgm:pt modelId="{2CD72FF0-FEBF-ED40-B9E9-AFA99584DBDA}" type="parTrans" cxnId="{24457DBC-EE2D-2D4F-AEC7-FD4A45EE45ED}">
      <dgm:prSet/>
      <dgm:spPr/>
      <dgm:t>
        <a:bodyPr/>
        <a:lstStyle/>
        <a:p>
          <a:endParaRPr lang="en-US"/>
        </a:p>
      </dgm:t>
    </dgm:pt>
    <dgm:pt modelId="{823B28BE-A264-8C44-AC90-D35C5DCD3E3F}" type="sibTrans" cxnId="{24457DBC-EE2D-2D4F-AEC7-FD4A45EE45ED}">
      <dgm:prSet/>
      <dgm:spPr/>
      <dgm:t>
        <a:bodyPr/>
        <a:lstStyle/>
        <a:p>
          <a:endParaRPr lang="en-US"/>
        </a:p>
      </dgm:t>
    </dgm:pt>
    <dgm:pt modelId="{8A1C636A-1D11-834C-8776-DCC14B80634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Lecturer</a:t>
          </a:r>
          <a:endParaRPr lang="en-US" sz="1600" dirty="0"/>
        </a:p>
      </dgm:t>
    </dgm:pt>
    <dgm:pt modelId="{D700A69E-0BFD-3B4F-B57E-45A930A2024F}" type="parTrans" cxnId="{C7EB1006-1FCF-BB4F-AA8C-35751624F867}">
      <dgm:prSet/>
      <dgm:spPr/>
      <dgm:t>
        <a:bodyPr/>
        <a:lstStyle/>
        <a:p>
          <a:endParaRPr lang="en-US"/>
        </a:p>
      </dgm:t>
    </dgm:pt>
    <dgm:pt modelId="{0045D1EE-9828-D54F-8724-F2C27CEDEBA3}" type="sibTrans" cxnId="{C7EB1006-1FCF-BB4F-AA8C-35751624F867}">
      <dgm:prSet/>
      <dgm:spPr/>
      <dgm:t>
        <a:bodyPr/>
        <a:lstStyle/>
        <a:p>
          <a:endParaRPr lang="en-US"/>
        </a:p>
      </dgm:t>
    </dgm:pt>
    <dgm:pt modelId="{0B6B0F27-7A5B-1A4C-A435-4D61CCD878C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Student</a:t>
          </a:r>
          <a:endParaRPr lang="en-US" sz="1600" dirty="0"/>
        </a:p>
      </dgm:t>
    </dgm:pt>
    <dgm:pt modelId="{9915FDF9-DB0A-5E48-BF80-6B675576BB82}" type="parTrans" cxnId="{BD11A7E6-9B2B-084A-9763-3BC421732E7C}">
      <dgm:prSet/>
      <dgm:spPr/>
      <dgm:t>
        <a:bodyPr/>
        <a:lstStyle/>
        <a:p>
          <a:endParaRPr lang="en-US"/>
        </a:p>
      </dgm:t>
    </dgm:pt>
    <dgm:pt modelId="{E819D039-6496-AC41-9EC1-6C48AC92DA6E}" type="sibTrans" cxnId="{BD11A7E6-9B2B-084A-9763-3BC421732E7C}">
      <dgm:prSet/>
      <dgm:spPr/>
      <dgm:t>
        <a:bodyPr/>
        <a:lstStyle/>
        <a:p>
          <a:endParaRPr lang="en-US"/>
        </a:p>
      </dgm:t>
    </dgm:pt>
    <dgm:pt modelId="{A60B9557-A3F9-F644-A6EA-5EE9E24E1EF0}" type="pres">
      <dgm:prSet presAssocID="{7CC6F513-93D8-0D49-8720-BFADE682989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A9A7FA-A88F-C248-894B-17EF86C6003C}" type="pres">
      <dgm:prSet presAssocID="{0C5E1333-1B53-614A-AD92-D64E3664B1A2}" presName="node" presStyleLbl="node1" presStyleIdx="0" presStyleCnt="5" custScaleX="15141" custScaleY="7208" custLinFactNeighborX="34150" custLinFactNeighborY="-20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BDE8A-3015-9A4E-A077-97CA9640F74A}" type="pres">
      <dgm:prSet presAssocID="{092125CE-363C-BA4F-A770-41F3D8DBA59C}" presName="sibTrans" presStyleCnt="0"/>
      <dgm:spPr/>
    </dgm:pt>
    <dgm:pt modelId="{51C56678-E7F3-BA44-AB77-5C8F3E2C2C2F}" type="pres">
      <dgm:prSet presAssocID="{A678DB7C-729E-B341-A72D-13F1DAFE4BDA}" presName="node" presStyleLbl="node1" presStyleIdx="1" presStyleCnt="5" custScaleX="14983" custScaleY="7793" custLinFactNeighborX="-31483" custLinFactNeighborY="8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94CFF-A97C-0D48-BD75-D6E3B54D948D}" type="pres">
      <dgm:prSet presAssocID="{1384492A-E3B2-7E4E-A976-04673045ED4D}" presName="sibTrans" presStyleCnt="0"/>
      <dgm:spPr/>
    </dgm:pt>
    <dgm:pt modelId="{0D64A3DF-0F34-A846-B6C1-9801DEEE73F2}" type="pres">
      <dgm:prSet presAssocID="{81B4882E-043C-2549-83EC-7F9F26B5BB5F}" presName="node" presStyleLbl="node1" presStyleIdx="2" presStyleCnt="5" custScaleX="13603" custScaleY="6621" custLinFactNeighborX="-15080" custLinFactNeighborY="8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62852-6DE3-5747-96C1-A54DE4A00A66}" type="pres">
      <dgm:prSet presAssocID="{823B28BE-A264-8C44-AC90-D35C5DCD3E3F}" presName="sibTrans" presStyleCnt="0"/>
      <dgm:spPr/>
    </dgm:pt>
    <dgm:pt modelId="{D72F06C2-8166-914F-90D7-79513FBCD65F}" type="pres">
      <dgm:prSet presAssocID="{8A1C636A-1D11-834C-8776-DCC14B806344}" presName="node" presStyleLbl="node1" presStyleIdx="3" presStyleCnt="5" custScaleX="13237" custScaleY="6752" custLinFactNeighborX="4408" custLinFactNeighborY="8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12FA9-97F0-C346-8B00-3CC6A2DF94BD}" type="pres">
      <dgm:prSet presAssocID="{0045D1EE-9828-D54F-8724-F2C27CEDEBA3}" presName="sibTrans" presStyleCnt="0"/>
      <dgm:spPr/>
    </dgm:pt>
    <dgm:pt modelId="{CD0A6B62-628F-6D41-8BBC-07D7DFFA1EA1}" type="pres">
      <dgm:prSet presAssocID="{0B6B0F27-7A5B-1A4C-A435-4D61CCD878C2}" presName="node" presStyleLbl="node1" presStyleIdx="4" presStyleCnt="5" custScaleX="14983" custScaleY="7959" custLinFactNeighborX="-1191" custLinFactNeighborY="22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11A7E6-9B2B-084A-9763-3BC421732E7C}" srcId="{7CC6F513-93D8-0D49-8720-BFADE6829891}" destId="{0B6B0F27-7A5B-1A4C-A435-4D61CCD878C2}" srcOrd="4" destOrd="0" parTransId="{9915FDF9-DB0A-5E48-BF80-6B675576BB82}" sibTransId="{E819D039-6496-AC41-9EC1-6C48AC92DA6E}"/>
    <dgm:cxn modelId="{40C6CF8E-C87F-B141-B45F-C257EB624DE9}" type="presOf" srcId="{7CC6F513-93D8-0D49-8720-BFADE6829891}" destId="{A60B9557-A3F9-F644-A6EA-5EE9E24E1EF0}" srcOrd="0" destOrd="0" presId="urn:microsoft.com/office/officeart/2005/8/layout/default"/>
    <dgm:cxn modelId="{C7EB1006-1FCF-BB4F-AA8C-35751624F867}" srcId="{7CC6F513-93D8-0D49-8720-BFADE6829891}" destId="{8A1C636A-1D11-834C-8776-DCC14B806344}" srcOrd="3" destOrd="0" parTransId="{D700A69E-0BFD-3B4F-B57E-45A930A2024F}" sibTransId="{0045D1EE-9828-D54F-8724-F2C27CEDEBA3}"/>
    <dgm:cxn modelId="{24457DBC-EE2D-2D4F-AEC7-FD4A45EE45ED}" srcId="{7CC6F513-93D8-0D49-8720-BFADE6829891}" destId="{81B4882E-043C-2549-83EC-7F9F26B5BB5F}" srcOrd="2" destOrd="0" parTransId="{2CD72FF0-FEBF-ED40-B9E9-AFA99584DBDA}" sibTransId="{823B28BE-A264-8C44-AC90-D35C5DCD3E3F}"/>
    <dgm:cxn modelId="{11B8F853-9279-D945-9E98-A740663DC7B1}" srcId="{7CC6F513-93D8-0D49-8720-BFADE6829891}" destId="{0C5E1333-1B53-614A-AD92-D64E3664B1A2}" srcOrd="0" destOrd="0" parTransId="{1876C36C-AF73-C742-BC79-5421D98C6D9C}" sibTransId="{092125CE-363C-BA4F-A770-41F3D8DBA59C}"/>
    <dgm:cxn modelId="{E5620505-7ED4-CC4B-8936-A0B80AFCF20A}" type="presOf" srcId="{0C5E1333-1B53-614A-AD92-D64E3664B1A2}" destId="{24A9A7FA-A88F-C248-894B-17EF86C6003C}" srcOrd="0" destOrd="0" presId="urn:microsoft.com/office/officeart/2005/8/layout/default"/>
    <dgm:cxn modelId="{9D6EBD0E-C7E9-7546-B126-09819209D22B}" type="presOf" srcId="{0B6B0F27-7A5B-1A4C-A435-4D61CCD878C2}" destId="{CD0A6B62-628F-6D41-8BBC-07D7DFFA1EA1}" srcOrd="0" destOrd="0" presId="urn:microsoft.com/office/officeart/2005/8/layout/default"/>
    <dgm:cxn modelId="{B09A644F-BB73-194A-B77C-562709C7B74A}" type="presOf" srcId="{8A1C636A-1D11-834C-8776-DCC14B806344}" destId="{D72F06C2-8166-914F-90D7-79513FBCD65F}" srcOrd="0" destOrd="0" presId="urn:microsoft.com/office/officeart/2005/8/layout/default"/>
    <dgm:cxn modelId="{6D90FDEA-2D8A-0644-B378-6D1C5B1A3064}" type="presOf" srcId="{A678DB7C-729E-B341-A72D-13F1DAFE4BDA}" destId="{51C56678-E7F3-BA44-AB77-5C8F3E2C2C2F}" srcOrd="0" destOrd="0" presId="urn:microsoft.com/office/officeart/2005/8/layout/default"/>
    <dgm:cxn modelId="{E4F57CE3-5CD5-D94F-96AE-70FCA29CE535}" type="presOf" srcId="{81B4882E-043C-2549-83EC-7F9F26B5BB5F}" destId="{0D64A3DF-0F34-A846-B6C1-9801DEEE73F2}" srcOrd="0" destOrd="0" presId="urn:microsoft.com/office/officeart/2005/8/layout/default"/>
    <dgm:cxn modelId="{EF0ED934-CF4E-CD4C-8971-C7494893A94C}" srcId="{7CC6F513-93D8-0D49-8720-BFADE6829891}" destId="{A678DB7C-729E-B341-A72D-13F1DAFE4BDA}" srcOrd="1" destOrd="0" parTransId="{41CFFA25-0B81-FA4B-8443-D8530DB5CD27}" sibTransId="{1384492A-E3B2-7E4E-A976-04673045ED4D}"/>
    <dgm:cxn modelId="{00AE9820-31AF-5D42-BB1B-379ABA03F982}" type="presParOf" srcId="{A60B9557-A3F9-F644-A6EA-5EE9E24E1EF0}" destId="{24A9A7FA-A88F-C248-894B-17EF86C6003C}" srcOrd="0" destOrd="0" presId="urn:microsoft.com/office/officeart/2005/8/layout/default"/>
    <dgm:cxn modelId="{7861852E-FFF2-9245-9C46-42A7B49D96EC}" type="presParOf" srcId="{A60B9557-A3F9-F644-A6EA-5EE9E24E1EF0}" destId="{AE7BDE8A-3015-9A4E-A077-97CA9640F74A}" srcOrd="1" destOrd="0" presId="urn:microsoft.com/office/officeart/2005/8/layout/default"/>
    <dgm:cxn modelId="{CC77E765-2CB4-424C-A089-C4D3D28AB574}" type="presParOf" srcId="{A60B9557-A3F9-F644-A6EA-5EE9E24E1EF0}" destId="{51C56678-E7F3-BA44-AB77-5C8F3E2C2C2F}" srcOrd="2" destOrd="0" presId="urn:microsoft.com/office/officeart/2005/8/layout/default"/>
    <dgm:cxn modelId="{71F826C2-5714-4840-941A-8A23BE7992B9}" type="presParOf" srcId="{A60B9557-A3F9-F644-A6EA-5EE9E24E1EF0}" destId="{3AA94CFF-A97C-0D48-BD75-D6E3B54D948D}" srcOrd="3" destOrd="0" presId="urn:microsoft.com/office/officeart/2005/8/layout/default"/>
    <dgm:cxn modelId="{50640621-06C3-1041-A9FB-58175502FBDF}" type="presParOf" srcId="{A60B9557-A3F9-F644-A6EA-5EE9E24E1EF0}" destId="{0D64A3DF-0F34-A846-B6C1-9801DEEE73F2}" srcOrd="4" destOrd="0" presId="urn:microsoft.com/office/officeart/2005/8/layout/default"/>
    <dgm:cxn modelId="{490B673B-4878-C34D-9F6B-5F8B8B6DF2D6}" type="presParOf" srcId="{A60B9557-A3F9-F644-A6EA-5EE9E24E1EF0}" destId="{96862852-6DE3-5747-96C1-A54DE4A00A66}" srcOrd="5" destOrd="0" presId="urn:microsoft.com/office/officeart/2005/8/layout/default"/>
    <dgm:cxn modelId="{18806348-487C-B249-9B7C-E4CC8903216B}" type="presParOf" srcId="{A60B9557-A3F9-F644-A6EA-5EE9E24E1EF0}" destId="{D72F06C2-8166-914F-90D7-79513FBCD65F}" srcOrd="6" destOrd="0" presId="urn:microsoft.com/office/officeart/2005/8/layout/default"/>
    <dgm:cxn modelId="{9D44AFD1-78AD-DF43-BFB1-1CF295918E13}" type="presParOf" srcId="{A60B9557-A3F9-F644-A6EA-5EE9E24E1EF0}" destId="{70212FA9-97F0-C346-8B00-3CC6A2DF94BD}" srcOrd="7" destOrd="0" presId="urn:microsoft.com/office/officeart/2005/8/layout/default"/>
    <dgm:cxn modelId="{192935D0-0A9F-2842-BC26-D55070F62FBB}" type="presParOf" srcId="{A60B9557-A3F9-F644-A6EA-5EE9E24E1EF0}" destId="{CD0A6B62-628F-6D41-8BBC-07D7DFFA1E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C6F513-93D8-0D49-8720-BFADE6829891}" type="doc">
      <dgm:prSet loTypeId="urn:microsoft.com/office/officeart/2005/8/layout/defaul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5E1333-1B53-614A-AD92-D64E3664B1A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Department</a:t>
          </a:r>
          <a:endParaRPr lang="en-US" sz="1600" dirty="0"/>
        </a:p>
      </dgm:t>
    </dgm:pt>
    <dgm:pt modelId="{1876C36C-AF73-C742-BC79-5421D98C6D9C}" type="parTrans" cxnId="{11B8F853-9279-D945-9E98-A740663DC7B1}">
      <dgm:prSet/>
      <dgm:spPr/>
      <dgm:t>
        <a:bodyPr/>
        <a:lstStyle/>
        <a:p>
          <a:endParaRPr lang="en-US"/>
        </a:p>
      </dgm:t>
    </dgm:pt>
    <dgm:pt modelId="{092125CE-363C-BA4F-A770-41F3D8DBA59C}" type="sibTrans" cxnId="{11B8F853-9279-D945-9E98-A740663DC7B1}">
      <dgm:prSet/>
      <dgm:spPr/>
      <dgm:t>
        <a:bodyPr/>
        <a:lstStyle/>
        <a:p>
          <a:endParaRPr lang="en-US"/>
        </a:p>
      </dgm:t>
    </dgm:pt>
    <dgm:pt modelId="{A678DB7C-729E-B341-A72D-13F1DAFE4BD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Course</a:t>
          </a:r>
          <a:endParaRPr lang="en-US" sz="1600" dirty="0"/>
        </a:p>
      </dgm:t>
    </dgm:pt>
    <dgm:pt modelId="{41CFFA25-0B81-FA4B-8443-D8530DB5CD27}" type="parTrans" cxnId="{EF0ED934-CF4E-CD4C-8971-C7494893A94C}">
      <dgm:prSet/>
      <dgm:spPr/>
      <dgm:t>
        <a:bodyPr/>
        <a:lstStyle/>
        <a:p>
          <a:endParaRPr lang="en-US"/>
        </a:p>
      </dgm:t>
    </dgm:pt>
    <dgm:pt modelId="{1384492A-E3B2-7E4E-A976-04673045ED4D}" type="sibTrans" cxnId="{EF0ED934-CF4E-CD4C-8971-C7494893A94C}">
      <dgm:prSet/>
      <dgm:spPr/>
      <dgm:t>
        <a:bodyPr/>
        <a:lstStyle/>
        <a:p>
          <a:endParaRPr lang="en-US"/>
        </a:p>
      </dgm:t>
    </dgm:pt>
    <dgm:pt modelId="{81B4882E-043C-2549-83EC-7F9F26B5BB5F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Module</a:t>
          </a:r>
          <a:endParaRPr lang="en-US" sz="1600" dirty="0"/>
        </a:p>
      </dgm:t>
    </dgm:pt>
    <dgm:pt modelId="{2CD72FF0-FEBF-ED40-B9E9-AFA99584DBDA}" type="parTrans" cxnId="{24457DBC-EE2D-2D4F-AEC7-FD4A45EE45ED}">
      <dgm:prSet/>
      <dgm:spPr/>
      <dgm:t>
        <a:bodyPr/>
        <a:lstStyle/>
        <a:p>
          <a:endParaRPr lang="en-US"/>
        </a:p>
      </dgm:t>
    </dgm:pt>
    <dgm:pt modelId="{823B28BE-A264-8C44-AC90-D35C5DCD3E3F}" type="sibTrans" cxnId="{24457DBC-EE2D-2D4F-AEC7-FD4A45EE45ED}">
      <dgm:prSet/>
      <dgm:spPr/>
      <dgm:t>
        <a:bodyPr/>
        <a:lstStyle/>
        <a:p>
          <a:endParaRPr lang="en-US"/>
        </a:p>
      </dgm:t>
    </dgm:pt>
    <dgm:pt modelId="{8A1C636A-1D11-834C-8776-DCC14B80634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Lecturer</a:t>
          </a:r>
          <a:endParaRPr lang="en-US" sz="1600" dirty="0"/>
        </a:p>
      </dgm:t>
    </dgm:pt>
    <dgm:pt modelId="{D700A69E-0BFD-3B4F-B57E-45A930A2024F}" type="parTrans" cxnId="{C7EB1006-1FCF-BB4F-AA8C-35751624F867}">
      <dgm:prSet/>
      <dgm:spPr/>
      <dgm:t>
        <a:bodyPr/>
        <a:lstStyle/>
        <a:p>
          <a:endParaRPr lang="en-US"/>
        </a:p>
      </dgm:t>
    </dgm:pt>
    <dgm:pt modelId="{0045D1EE-9828-D54F-8724-F2C27CEDEBA3}" type="sibTrans" cxnId="{C7EB1006-1FCF-BB4F-AA8C-35751624F867}">
      <dgm:prSet/>
      <dgm:spPr/>
      <dgm:t>
        <a:bodyPr/>
        <a:lstStyle/>
        <a:p>
          <a:endParaRPr lang="en-US"/>
        </a:p>
      </dgm:t>
    </dgm:pt>
    <dgm:pt modelId="{0B6B0F27-7A5B-1A4C-A435-4D61CCD878C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Student</a:t>
          </a:r>
          <a:endParaRPr lang="en-US" sz="1600" dirty="0"/>
        </a:p>
      </dgm:t>
    </dgm:pt>
    <dgm:pt modelId="{9915FDF9-DB0A-5E48-BF80-6B675576BB82}" type="parTrans" cxnId="{BD11A7E6-9B2B-084A-9763-3BC421732E7C}">
      <dgm:prSet/>
      <dgm:spPr/>
      <dgm:t>
        <a:bodyPr/>
        <a:lstStyle/>
        <a:p>
          <a:endParaRPr lang="en-US"/>
        </a:p>
      </dgm:t>
    </dgm:pt>
    <dgm:pt modelId="{E819D039-6496-AC41-9EC1-6C48AC92DA6E}" type="sibTrans" cxnId="{BD11A7E6-9B2B-084A-9763-3BC421732E7C}">
      <dgm:prSet/>
      <dgm:spPr/>
      <dgm:t>
        <a:bodyPr/>
        <a:lstStyle/>
        <a:p>
          <a:endParaRPr lang="en-US"/>
        </a:p>
      </dgm:t>
    </dgm:pt>
    <dgm:pt modelId="{A60B9557-A3F9-F644-A6EA-5EE9E24E1EF0}" type="pres">
      <dgm:prSet presAssocID="{7CC6F513-93D8-0D49-8720-BFADE682989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A9A7FA-A88F-C248-894B-17EF86C6003C}" type="pres">
      <dgm:prSet presAssocID="{0C5E1333-1B53-614A-AD92-D64E3664B1A2}" presName="node" presStyleLbl="node1" presStyleIdx="0" presStyleCnt="5" custScaleX="15141" custScaleY="7208" custLinFactNeighborX="34150" custLinFactNeighborY="-20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BDE8A-3015-9A4E-A077-97CA9640F74A}" type="pres">
      <dgm:prSet presAssocID="{092125CE-363C-BA4F-A770-41F3D8DBA59C}" presName="sibTrans" presStyleCnt="0"/>
      <dgm:spPr/>
    </dgm:pt>
    <dgm:pt modelId="{51C56678-E7F3-BA44-AB77-5C8F3E2C2C2F}" type="pres">
      <dgm:prSet presAssocID="{A678DB7C-729E-B341-A72D-13F1DAFE4BDA}" presName="node" presStyleLbl="node1" presStyleIdx="1" presStyleCnt="5" custScaleX="14983" custScaleY="7793" custLinFactNeighborX="-31483" custLinFactNeighborY="8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94CFF-A97C-0D48-BD75-D6E3B54D948D}" type="pres">
      <dgm:prSet presAssocID="{1384492A-E3B2-7E4E-A976-04673045ED4D}" presName="sibTrans" presStyleCnt="0"/>
      <dgm:spPr/>
    </dgm:pt>
    <dgm:pt modelId="{0D64A3DF-0F34-A846-B6C1-9801DEEE73F2}" type="pres">
      <dgm:prSet presAssocID="{81B4882E-043C-2549-83EC-7F9F26B5BB5F}" presName="node" presStyleLbl="node1" presStyleIdx="2" presStyleCnt="5" custScaleX="13603" custScaleY="6621" custLinFactNeighborX="-15080" custLinFactNeighborY="8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62852-6DE3-5747-96C1-A54DE4A00A66}" type="pres">
      <dgm:prSet presAssocID="{823B28BE-A264-8C44-AC90-D35C5DCD3E3F}" presName="sibTrans" presStyleCnt="0"/>
      <dgm:spPr/>
    </dgm:pt>
    <dgm:pt modelId="{D72F06C2-8166-914F-90D7-79513FBCD65F}" type="pres">
      <dgm:prSet presAssocID="{8A1C636A-1D11-834C-8776-DCC14B806344}" presName="node" presStyleLbl="node1" presStyleIdx="3" presStyleCnt="5" custScaleX="13237" custScaleY="6752" custLinFactNeighborX="4408" custLinFactNeighborY="8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12FA9-97F0-C346-8B00-3CC6A2DF94BD}" type="pres">
      <dgm:prSet presAssocID="{0045D1EE-9828-D54F-8724-F2C27CEDEBA3}" presName="sibTrans" presStyleCnt="0"/>
      <dgm:spPr/>
    </dgm:pt>
    <dgm:pt modelId="{CD0A6B62-628F-6D41-8BBC-07D7DFFA1EA1}" type="pres">
      <dgm:prSet presAssocID="{0B6B0F27-7A5B-1A4C-A435-4D61CCD878C2}" presName="node" presStyleLbl="node1" presStyleIdx="4" presStyleCnt="5" custScaleX="14983" custScaleY="7959" custLinFactNeighborX="-1191" custLinFactNeighborY="22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11A7E6-9B2B-084A-9763-3BC421732E7C}" srcId="{7CC6F513-93D8-0D49-8720-BFADE6829891}" destId="{0B6B0F27-7A5B-1A4C-A435-4D61CCD878C2}" srcOrd="4" destOrd="0" parTransId="{9915FDF9-DB0A-5E48-BF80-6B675576BB82}" sibTransId="{E819D039-6496-AC41-9EC1-6C48AC92DA6E}"/>
    <dgm:cxn modelId="{24457DBC-EE2D-2D4F-AEC7-FD4A45EE45ED}" srcId="{7CC6F513-93D8-0D49-8720-BFADE6829891}" destId="{81B4882E-043C-2549-83EC-7F9F26B5BB5F}" srcOrd="2" destOrd="0" parTransId="{2CD72FF0-FEBF-ED40-B9E9-AFA99584DBDA}" sibTransId="{823B28BE-A264-8C44-AC90-D35C5DCD3E3F}"/>
    <dgm:cxn modelId="{E4F9DD81-1D86-4F40-8B01-98691416E459}" type="presOf" srcId="{8A1C636A-1D11-834C-8776-DCC14B806344}" destId="{D72F06C2-8166-914F-90D7-79513FBCD65F}" srcOrd="0" destOrd="0" presId="urn:microsoft.com/office/officeart/2005/8/layout/default"/>
    <dgm:cxn modelId="{C7EB1006-1FCF-BB4F-AA8C-35751624F867}" srcId="{7CC6F513-93D8-0D49-8720-BFADE6829891}" destId="{8A1C636A-1D11-834C-8776-DCC14B806344}" srcOrd="3" destOrd="0" parTransId="{D700A69E-0BFD-3B4F-B57E-45A930A2024F}" sibTransId="{0045D1EE-9828-D54F-8724-F2C27CEDEBA3}"/>
    <dgm:cxn modelId="{EF0ED934-CF4E-CD4C-8971-C7494893A94C}" srcId="{7CC6F513-93D8-0D49-8720-BFADE6829891}" destId="{A678DB7C-729E-B341-A72D-13F1DAFE4BDA}" srcOrd="1" destOrd="0" parTransId="{41CFFA25-0B81-FA4B-8443-D8530DB5CD27}" sibTransId="{1384492A-E3B2-7E4E-A976-04673045ED4D}"/>
    <dgm:cxn modelId="{6C4E5232-2AC9-E440-8D78-C59EAC7CD8F0}" type="presOf" srcId="{0C5E1333-1B53-614A-AD92-D64E3664B1A2}" destId="{24A9A7FA-A88F-C248-894B-17EF86C6003C}" srcOrd="0" destOrd="0" presId="urn:microsoft.com/office/officeart/2005/8/layout/default"/>
    <dgm:cxn modelId="{11B8F853-9279-D945-9E98-A740663DC7B1}" srcId="{7CC6F513-93D8-0D49-8720-BFADE6829891}" destId="{0C5E1333-1B53-614A-AD92-D64E3664B1A2}" srcOrd="0" destOrd="0" parTransId="{1876C36C-AF73-C742-BC79-5421D98C6D9C}" sibTransId="{092125CE-363C-BA4F-A770-41F3D8DBA59C}"/>
    <dgm:cxn modelId="{EB5D1E63-95A5-704C-9AA3-5DD9D876E4C3}" type="presOf" srcId="{81B4882E-043C-2549-83EC-7F9F26B5BB5F}" destId="{0D64A3DF-0F34-A846-B6C1-9801DEEE73F2}" srcOrd="0" destOrd="0" presId="urn:microsoft.com/office/officeart/2005/8/layout/default"/>
    <dgm:cxn modelId="{897AE81C-41B7-E541-A972-E727A96E4C4B}" type="presOf" srcId="{7CC6F513-93D8-0D49-8720-BFADE6829891}" destId="{A60B9557-A3F9-F644-A6EA-5EE9E24E1EF0}" srcOrd="0" destOrd="0" presId="urn:microsoft.com/office/officeart/2005/8/layout/default"/>
    <dgm:cxn modelId="{72C0EC79-91CC-4444-8284-5D9B580B8E94}" type="presOf" srcId="{0B6B0F27-7A5B-1A4C-A435-4D61CCD878C2}" destId="{CD0A6B62-628F-6D41-8BBC-07D7DFFA1EA1}" srcOrd="0" destOrd="0" presId="urn:microsoft.com/office/officeart/2005/8/layout/default"/>
    <dgm:cxn modelId="{BA2E801A-E333-3243-BCB5-9E79B5C27D03}" type="presOf" srcId="{A678DB7C-729E-B341-A72D-13F1DAFE4BDA}" destId="{51C56678-E7F3-BA44-AB77-5C8F3E2C2C2F}" srcOrd="0" destOrd="0" presId="urn:microsoft.com/office/officeart/2005/8/layout/default"/>
    <dgm:cxn modelId="{360DF9A5-F928-E949-B4EF-4B9E7D46447D}" type="presParOf" srcId="{A60B9557-A3F9-F644-A6EA-5EE9E24E1EF0}" destId="{24A9A7FA-A88F-C248-894B-17EF86C6003C}" srcOrd="0" destOrd="0" presId="urn:microsoft.com/office/officeart/2005/8/layout/default"/>
    <dgm:cxn modelId="{F6B05267-481B-A345-890A-94CB2FCE3F04}" type="presParOf" srcId="{A60B9557-A3F9-F644-A6EA-5EE9E24E1EF0}" destId="{AE7BDE8A-3015-9A4E-A077-97CA9640F74A}" srcOrd="1" destOrd="0" presId="urn:microsoft.com/office/officeart/2005/8/layout/default"/>
    <dgm:cxn modelId="{EAFE0C70-8D1C-D44A-AF9B-3F4079145122}" type="presParOf" srcId="{A60B9557-A3F9-F644-A6EA-5EE9E24E1EF0}" destId="{51C56678-E7F3-BA44-AB77-5C8F3E2C2C2F}" srcOrd="2" destOrd="0" presId="urn:microsoft.com/office/officeart/2005/8/layout/default"/>
    <dgm:cxn modelId="{A65A43DF-6E0A-4048-9860-31E1C2F7C867}" type="presParOf" srcId="{A60B9557-A3F9-F644-A6EA-5EE9E24E1EF0}" destId="{3AA94CFF-A97C-0D48-BD75-D6E3B54D948D}" srcOrd="3" destOrd="0" presId="urn:microsoft.com/office/officeart/2005/8/layout/default"/>
    <dgm:cxn modelId="{799A45E2-D0C0-3748-B3DA-61C5B4C92BE5}" type="presParOf" srcId="{A60B9557-A3F9-F644-A6EA-5EE9E24E1EF0}" destId="{0D64A3DF-0F34-A846-B6C1-9801DEEE73F2}" srcOrd="4" destOrd="0" presId="urn:microsoft.com/office/officeart/2005/8/layout/default"/>
    <dgm:cxn modelId="{3D2FD322-2B9B-D846-BFF6-E15AE38F7243}" type="presParOf" srcId="{A60B9557-A3F9-F644-A6EA-5EE9E24E1EF0}" destId="{96862852-6DE3-5747-96C1-A54DE4A00A66}" srcOrd="5" destOrd="0" presId="urn:microsoft.com/office/officeart/2005/8/layout/default"/>
    <dgm:cxn modelId="{E7D60FFD-F889-794A-BD92-4AE6155BAE83}" type="presParOf" srcId="{A60B9557-A3F9-F644-A6EA-5EE9E24E1EF0}" destId="{D72F06C2-8166-914F-90D7-79513FBCD65F}" srcOrd="6" destOrd="0" presId="urn:microsoft.com/office/officeart/2005/8/layout/default"/>
    <dgm:cxn modelId="{6BDA1156-F19F-BB4D-A044-09E705CA2FEF}" type="presParOf" srcId="{A60B9557-A3F9-F644-A6EA-5EE9E24E1EF0}" destId="{70212FA9-97F0-C346-8B00-3CC6A2DF94BD}" srcOrd="7" destOrd="0" presId="urn:microsoft.com/office/officeart/2005/8/layout/default"/>
    <dgm:cxn modelId="{4FC36212-6BA0-9845-B03E-281475AFBD24}" type="presParOf" srcId="{A60B9557-A3F9-F644-A6EA-5EE9E24E1EF0}" destId="{CD0A6B62-628F-6D41-8BBC-07D7DFFA1E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C6F513-93D8-0D49-8720-BFADE6829891}" type="doc">
      <dgm:prSet loTypeId="urn:microsoft.com/office/officeart/2005/8/layout/defaul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5E1333-1B53-614A-AD92-D64E3664B1A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Department</a:t>
          </a:r>
          <a:endParaRPr lang="en-US" sz="1600" dirty="0"/>
        </a:p>
      </dgm:t>
    </dgm:pt>
    <dgm:pt modelId="{1876C36C-AF73-C742-BC79-5421D98C6D9C}" type="parTrans" cxnId="{11B8F853-9279-D945-9E98-A740663DC7B1}">
      <dgm:prSet/>
      <dgm:spPr/>
      <dgm:t>
        <a:bodyPr/>
        <a:lstStyle/>
        <a:p>
          <a:endParaRPr lang="en-US"/>
        </a:p>
      </dgm:t>
    </dgm:pt>
    <dgm:pt modelId="{092125CE-363C-BA4F-A770-41F3D8DBA59C}" type="sibTrans" cxnId="{11B8F853-9279-D945-9E98-A740663DC7B1}">
      <dgm:prSet/>
      <dgm:spPr/>
      <dgm:t>
        <a:bodyPr/>
        <a:lstStyle/>
        <a:p>
          <a:endParaRPr lang="en-US"/>
        </a:p>
      </dgm:t>
    </dgm:pt>
    <dgm:pt modelId="{A678DB7C-729E-B341-A72D-13F1DAFE4BD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Course</a:t>
          </a:r>
          <a:endParaRPr lang="en-US" sz="1600" dirty="0"/>
        </a:p>
      </dgm:t>
    </dgm:pt>
    <dgm:pt modelId="{41CFFA25-0B81-FA4B-8443-D8530DB5CD27}" type="parTrans" cxnId="{EF0ED934-CF4E-CD4C-8971-C7494893A94C}">
      <dgm:prSet/>
      <dgm:spPr/>
      <dgm:t>
        <a:bodyPr/>
        <a:lstStyle/>
        <a:p>
          <a:endParaRPr lang="en-US"/>
        </a:p>
      </dgm:t>
    </dgm:pt>
    <dgm:pt modelId="{1384492A-E3B2-7E4E-A976-04673045ED4D}" type="sibTrans" cxnId="{EF0ED934-CF4E-CD4C-8971-C7494893A94C}">
      <dgm:prSet/>
      <dgm:spPr/>
      <dgm:t>
        <a:bodyPr/>
        <a:lstStyle/>
        <a:p>
          <a:endParaRPr lang="en-US"/>
        </a:p>
      </dgm:t>
    </dgm:pt>
    <dgm:pt modelId="{81B4882E-043C-2549-83EC-7F9F26B5BB5F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Module</a:t>
          </a:r>
          <a:endParaRPr lang="en-US" sz="1600" dirty="0"/>
        </a:p>
      </dgm:t>
    </dgm:pt>
    <dgm:pt modelId="{2CD72FF0-FEBF-ED40-B9E9-AFA99584DBDA}" type="parTrans" cxnId="{24457DBC-EE2D-2D4F-AEC7-FD4A45EE45ED}">
      <dgm:prSet/>
      <dgm:spPr/>
      <dgm:t>
        <a:bodyPr/>
        <a:lstStyle/>
        <a:p>
          <a:endParaRPr lang="en-US"/>
        </a:p>
      </dgm:t>
    </dgm:pt>
    <dgm:pt modelId="{823B28BE-A264-8C44-AC90-D35C5DCD3E3F}" type="sibTrans" cxnId="{24457DBC-EE2D-2D4F-AEC7-FD4A45EE45ED}">
      <dgm:prSet/>
      <dgm:spPr/>
      <dgm:t>
        <a:bodyPr/>
        <a:lstStyle/>
        <a:p>
          <a:endParaRPr lang="en-US"/>
        </a:p>
      </dgm:t>
    </dgm:pt>
    <dgm:pt modelId="{8A1C636A-1D11-834C-8776-DCC14B80634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Lecturer</a:t>
          </a:r>
          <a:endParaRPr lang="en-US" sz="1600" dirty="0"/>
        </a:p>
      </dgm:t>
    </dgm:pt>
    <dgm:pt modelId="{D700A69E-0BFD-3B4F-B57E-45A930A2024F}" type="parTrans" cxnId="{C7EB1006-1FCF-BB4F-AA8C-35751624F867}">
      <dgm:prSet/>
      <dgm:spPr/>
      <dgm:t>
        <a:bodyPr/>
        <a:lstStyle/>
        <a:p>
          <a:endParaRPr lang="en-US"/>
        </a:p>
      </dgm:t>
    </dgm:pt>
    <dgm:pt modelId="{0045D1EE-9828-D54F-8724-F2C27CEDEBA3}" type="sibTrans" cxnId="{C7EB1006-1FCF-BB4F-AA8C-35751624F867}">
      <dgm:prSet/>
      <dgm:spPr/>
      <dgm:t>
        <a:bodyPr/>
        <a:lstStyle/>
        <a:p>
          <a:endParaRPr lang="en-US"/>
        </a:p>
      </dgm:t>
    </dgm:pt>
    <dgm:pt modelId="{0B6B0F27-7A5B-1A4C-A435-4D61CCD878C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Student</a:t>
          </a:r>
          <a:endParaRPr lang="en-US" sz="1600" dirty="0"/>
        </a:p>
      </dgm:t>
    </dgm:pt>
    <dgm:pt modelId="{9915FDF9-DB0A-5E48-BF80-6B675576BB82}" type="parTrans" cxnId="{BD11A7E6-9B2B-084A-9763-3BC421732E7C}">
      <dgm:prSet/>
      <dgm:spPr/>
      <dgm:t>
        <a:bodyPr/>
        <a:lstStyle/>
        <a:p>
          <a:endParaRPr lang="en-US"/>
        </a:p>
      </dgm:t>
    </dgm:pt>
    <dgm:pt modelId="{E819D039-6496-AC41-9EC1-6C48AC92DA6E}" type="sibTrans" cxnId="{BD11A7E6-9B2B-084A-9763-3BC421732E7C}">
      <dgm:prSet/>
      <dgm:spPr/>
      <dgm:t>
        <a:bodyPr/>
        <a:lstStyle/>
        <a:p>
          <a:endParaRPr lang="en-US"/>
        </a:p>
      </dgm:t>
    </dgm:pt>
    <dgm:pt modelId="{A60B9557-A3F9-F644-A6EA-5EE9E24E1EF0}" type="pres">
      <dgm:prSet presAssocID="{7CC6F513-93D8-0D49-8720-BFADE682989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A9A7FA-A88F-C248-894B-17EF86C6003C}" type="pres">
      <dgm:prSet presAssocID="{0C5E1333-1B53-614A-AD92-D64E3664B1A2}" presName="node" presStyleLbl="node1" presStyleIdx="0" presStyleCnt="5" custScaleX="15141" custScaleY="7208" custLinFactNeighborX="34150" custLinFactNeighborY="-20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BDE8A-3015-9A4E-A077-97CA9640F74A}" type="pres">
      <dgm:prSet presAssocID="{092125CE-363C-BA4F-A770-41F3D8DBA59C}" presName="sibTrans" presStyleCnt="0"/>
      <dgm:spPr/>
    </dgm:pt>
    <dgm:pt modelId="{51C56678-E7F3-BA44-AB77-5C8F3E2C2C2F}" type="pres">
      <dgm:prSet presAssocID="{A678DB7C-729E-B341-A72D-13F1DAFE4BDA}" presName="node" presStyleLbl="node1" presStyleIdx="1" presStyleCnt="5" custScaleX="14983" custScaleY="7793" custLinFactNeighborX="-31483" custLinFactNeighborY="8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94CFF-A97C-0D48-BD75-D6E3B54D948D}" type="pres">
      <dgm:prSet presAssocID="{1384492A-E3B2-7E4E-A976-04673045ED4D}" presName="sibTrans" presStyleCnt="0"/>
      <dgm:spPr/>
    </dgm:pt>
    <dgm:pt modelId="{0D64A3DF-0F34-A846-B6C1-9801DEEE73F2}" type="pres">
      <dgm:prSet presAssocID="{81B4882E-043C-2549-83EC-7F9F26B5BB5F}" presName="node" presStyleLbl="node1" presStyleIdx="2" presStyleCnt="5" custScaleX="13603" custScaleY="6621" custLinFactNeighborX="-15080" custLinFactNeighborY="8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62852-6DE3-5747-96C1-A54DE4A00A66}" type="pres">
      <dgm:prSet presAssocID="{823B28BE-A264-8C44-AC90-D35C5DCD3E3F}" presName="sibTrans" presStyleCnt="0"/>
      <dgm:spPr/>
    </dgm:pt>
    <dgm:pt modelId="{D72F06C2-8166-914F-90D7-79513FBCD65F}" type="pres">
      <dgm:prSet presAssocID="{8A1C636A-1D11-834C-8776-DCC14B806344}" presName="node" presStyleLbl="node1" presStyleIdx="3" presStyleCnt="5" custScaleX="13237" custScaleY="6752" custLinFactNeighborX="4408" custLinFactNeighborY="8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12FA9-97F0-C346-8B00-3CC6A2DF94BD}" type="pres">
      <dgm:prSet presAssocID="{0045D1EE-9828-D54F-8724-F2C27CEDEBA3}" presName="sibTrans" presStyleCnt="0"/>
      <dgm:spPr/>
    </dgm:pt>
    <dgm:pt modelId="{CD0A6B62-628F-6D41-8BBC-07D7DFFA1EA1}" type="pres">
      <dgm:prSet presAssocID="{0B6B0F27-7A5B-1A4C-A435-4D61CCD878C2}" presName="node" presStyleLbl="node1" presStyleIdx="4" presStyleCnt="5" custScaleX="14983" custScaleY="7959" custLinFactNeighborX="-1191" custLinFactNeighborY="22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E79BEE-26DE-5342-9AFE-09402E890415}" type="presOf" srcId="{81B4882E-043C-2549-83EC-7F9F26B5BB5F}" destId="{0D64A3DF-0F34-A846-B6C1-9801DEEE73F2}" srcOrd="0" destOrd="0" presId="urn:microsoft.com/office/officeart/2005/8/layout/default"/>
    <dgm:cxn modelId="{EF0ED934-CF4E-CD4C-8971-C7494893A94C}" srcId="{7CC6F513-93D8-0D49-8720-BFADE6829891}" destId="{A678DB7C-729E-B341-A72D-13F1DAFE4BDA}" srcOrd="1" destOrd="0" parTransId="{41CFFA25-0B81-FA4B-8443-D8530DB5CD27}" sibTransId="{1384492A-E3B2-7E4E-A976-04673045ED4D}"/>
    <dgm:cxn modelId="{5BCD0054-BC79-D948-A066-4235A63FC42F}" type="presOf" srcId="{0C5E1333-1B53-614A-AD92-D64E3664B1A2}" destId="{24A9A7FA-A88F-C248-894B-17EF86C6003C}" srcOrd="0" destOrd="0" presId="urn:microsoft.com/office/officeart/2005/8/layout/default"/>
    <dgm:cxn modelId="{72869600-01A0-D24A-9E77-F4101E7E9D12}" type="presOf" srcId="{0B6B0F27-7A5B-1A4C-A435-4D61CCD878C2}" destId="{CD0A6B62-628F-6D41-8BBC-07D7DFFA1EA1}" srcOrd="0" destOrd="0" presId="urn:microsoft.com/office/officeart/2005/8/layout/default"/>
    <dgm:cxn modelId="{BD11A7E6-9B2B-084A-9763-3BC421732E7C}" srcId="{7CC6F513-93D8-0D49-8720-BFADE6829891}" destId="{0B6B0F27-7A5B-1A4C-A435-4D61CCD878C2}" srcOrd="4" destOrd="0" parTransId="{9915FDF9-DB0A-5E48-BF80-6B675576BB82}" sibTransId="{E819D039-6496-AC41-9EC1-6C48AC92DA6E}"/>
    <dgm:cxn modelId="{C7EB1006-1FCF-BB4F-AA8C-35751624F867}" srcId="{7CC6F513-93D8-0D49-8720-BFADE6829891}" destId="{8A1C636A-1D11-834C-8776-DCC14B806344}" srcOrd="3" destOrd="0" parTransId="{D700A69E-0BFD-3B4F-B57E-45A930A2024F}" sibTransId="{0045D1EE-9828-D54F-8724-F2C27CEDEBA3}"/>
    <dgm:cxn modelId="{DD9A07A1-1196-1746-9278-009C9A5FC5A2}" type="presOf" srcId="{A678DB7C-729E-B341-A72D-13F1DAFE4BDA}" destId="{51C56678-E7F3-BA44-AB77-5C8F3E2C2C2F}" srcOrd="0" destOrd="0" presId="urn:microsoft.com/office/officeart/2005/8/layout/default"/>
    <dgm:cxn modelId="{4B9B85FD-ABF1-0D4E-B268-6CFD845EA6FE}" type="presOf" srcId="{7CC6F513-93D8-0D49-8720-BFADE6829891}" destId="{A60B9557-A3F9-F644-A6EA-5EE9E24E1EF0}" srcOrd="0" destOrd="0" presId="urn:microsoft.com/office/officeart/2005/8/layout/default"/>
    <dgm:cxn modelId="{24457DBC-EE2D-2D4F-AEC7-FD4A45EE45ED}" srcId="{7CC6F513-93D8-0D49-8720-BFADE6829891}" destId="{81B4882E-043C-2549-83EC-7F9F26B5BB5F}" srcOrd="2" destOrd="0" parTransId="{2CD72FF0-FEBF-ED40-B9E9-AFA99584DBDA}" sibTransId="{823B28BE-A264-8C44-AC90-D35C5DCD3E3F}"/>
    <dgm:cxn modelId="{11B8F853-9279-D945-9E98-A740663DC7B1}" srcId="{7CC6F513-93D8-0D49-8720-BFADE6829891}" destId="{0C5E1333-1B53-614A-AD92-D64E3664B1A2}" srcOrd="0" destOrd="0" parTransId="{1876C36C-AF73-C742-BC79-5421D98C6D9C}" sibTransId="{092125CE-363C-BA4F-A770-41F3D8DBA59C}"/>
    <dgm:cxn modelId="{648D681D-37E0-BA48-8792-37FF7533BDBC}" type="presOf" srcId="{8A1C636A-1D11-834C-8776-DCC14B806344}" destId="{D72F06C2-8166-914F-90D7-79513FBCD65F}" srcOrd="0" destOrd="0" presId="urn:microsoft.com/office/officeart/2005/8/layout/default"/>
    <dgm:cxn modelId="{4BBC7152-EF48-924A-9705-743E4E335A2E}" type="presParOf" srcId="{A60B9557-A3F9-F644-A6EA-5EE9E24E1EF0}" destId="{24A9A7FA-A88F-C248-894B-17EF86C6003C}" srcOrd="0" destOrd="0" presId="urn:microsoft.com/office/officeart/2005/8/layout/default"/>
    <dgm:cxn modelId="{67D1CC06-E26C-924F-BC09-C2434CDE6C60}" type="presParOf" srcId="{A60B9557-A3F9-F644-A6EA-5EE9E24E1EF0}" destId="{AE7BDE8A-3015-9A4E-A077-97CA9640F74A}" srcOrd="1" destOrd="0" presId="urn:microsoft.com/office/officeart/2005/8/layout/default"/>
    <dgm:cxn modelId="{084CF0B1-6F9A-724B-89D3-4AF5B7160CA8}" type="presParOf" srcId="{A60B9557-A3F9-F644-A6EA-5EE9E24E1EF0}" destId="{51C56678-E7F3-BA44-AB77-5C8F3E2C2C2F}" srcOrd="2" destOrd="0" presId="urn:microsoft.com/office/officeart/2005/8/layout/default"/>
    <dgm:cxn modelId="{9E93BCBD-5DCC-2144-B75B-4C63836ADC36}" type="presParOf" srcId="{A60B9557-A3F9-F644-A6EA-5EE9E24E1EF0}" destId="{3AA94CFF-A97C-0D48-BD75-D6E3B54D948D}" srcOrd="3" destOrd="0" presId="urn:microsoft.com/office/officeart/2005/8/layout/default"/>
    <dgm:cxn modelId="{3009095F-3490-764F-AD63-F94FAADA9AFF}" type="presParOf" srcId="{A60B9557-A3F9-F644-A6EA-5EE9E24E1EF0}" destId="{0D64A3DF-0F34-A846-B6C1-9801DEEE73F2}" srcOrd="4" destOrd="0" presId="urn:microsoft.com/office/officeart/2005/8/layout/default"/>
    <dgm:cxn modelId="{4AC11BB6-304A-B744-9313-6FF7FBB3CF03}" type="presParOf" srcId="{A60B9557-A3F9-F644-A6EA-5EE9E24E1EF0}" destId="{96862852-6DE3-5747-96C1-A54DE4A00A66}" srcOrd="5" destOrd="0" presId="urn:microsoft.com/office/officeart/2005/8/layout/default"/>
    <dgm:cxn modelId="{DFF532EE-E456-7340-94F9-3280B493441E}" type="presParOf" srcId="{A60B9557-A3F9-F644-A6EA-5EE9E24E1EF0}" destId="{D72F06C2-8166-914F-90D7-79513FBCD65F}" srcOrd="6" destOrd="0" presId="urn:microsoft.com/office/officeart/2005/8/layout/default"/>
    <dgm:cxn modelId="{A7ECC4B4-93DD-854B-84A6-2DB97D4E91EB}" type="presParOf" srcId="{A60B9557-A3F9-F644-A6EA-5EE9E24E1EF0}" destId="{70212FA9-97F0-C346-8B00-3CC6A2DF94BD}" srcOrd="7" destOrd="0" presId="urn:microsoft.com/office/officeart/2005/8/layout/default"/>
    <dgm:cxn modelId="{A418D5B6-9E66-3D4E-BF54-8D45706BA67C}" type="presParOf" srcId="{A60B9557-A3F9-F644-A6EA-5EE9E24E1EF0}" destId="{CD0A6B62-628F-6D41-8BBC-07D7DFFA1E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C6F513-93D8-0D49-8720-BFADE6829891}" type="doc">
      <dgm:prSet loTypeId="urn:microsoft.com/office/officeart/2005/8/layout/defaul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5E1333-1B53-614A-AD92-D64E3664B1A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Department</a:t>
          </a:r>
          <a:endParaRPr lang="en-US" sz="1600" dirty="0"/>
        </a:p>
      </dgm:t>
    </dgm:pt>
    <dgm:pt modelId="{1876C36C-AF73-C742-BC79-5421D98C6D9C}" type="parTrans" cxnId="{11B8F853-9279-D945-9E98-A740663DC7B1}">
      <dgm:prSet/>
      <dgm:spPr/>
      <dgm:t>
        <a:bodyPr/>
        <a:lstStyle/>
        <a:p>
          <a:endParaRPr lang="en-US"/>
        </a:p>
      </dgm:t>
    </dgm:pt>
    <dgm:pt modelId="{092125CE-363C-BA4F-A770-41F3D8DBA59C}" type="sibTrans" cxnId="{11B8F853-9279-D945-9E98-A740663DC7B1}">
      <dgm:prSet/>
      <dgm:spPr/>
      <dgm:t>
        <a:bodyPr/>
        <a:lstStyle/>
        <a:p>
          <a:endParaRPr lang="en-US"/>
        </a:p>
      </dgm:t>
    </dgm:pt>
    <dgm:pt modelId="{A678DB7C-729E-B341-A72D-13F1DAFE4BD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Course</a:t>
          </a:r>
          <a:endParaRPr lang="en-US" sz="1600" dirty="0"/>
        </a:p>
      </dgm:t>
    </dgm:pt>
    <dgm:pt modelId="{41CFFA25-0B81-FA4B-8443-D8530DB5CD27}" type="parTrans" cxnId="{EF0ED934-CF4E-CD4C-8971-C7494893A94C}">
      <dgm:prSet/>
      <dgm:spPr/>
      <dgm:t>
        <a:bodyPr/>
        <a:lstStyle/>
        <a:p>
          <a:endParaRPr lang="en-US"/>
        </a:p>
      </dgm:t>
    </dgm:pt>
    <dgm:pt modelId="{1384492A-E3B2-7E4E-A976-04673045ED4D}" type="sibTrans" cxnId="{EF0ED934-CF4E-CD4C-8971-C7494893A94C}">
      <dgm:prSet/>
      <dgm:spPr/>
      <dgm:t>
        <a:bodyPr/>
        <a:lstStyle/>
        <a:p>
          <a:endParaRPr lang="en-US"/>
        </a:p>
      </dgm:t>
    </dgm:pt>
    <dgm:pt modelId="{81B4882E-043C-2549-83EC-7F9F26B5BB5F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Module</a:t>
          </a:r>
          <a:endParaRPr lang="en-US" sz="1600" dirty="0"/>
        </a:p>
      </dgm:t>
    </dgm:pt>
    <dgm:pt modelId="{2CD72FF0-FEBF-ED40-B9E9-AFA99584DBDA}" type="parTrans" cxnId="{24457DBC-EE2D-2D4F-AEC7-FD4A45EE45ED}">
      <dgm:prSet/>
      <dgm:spPr/>
      <dgm:t>
        <a:bodyPr/>
        <a:lstStyle/>
        <a:p>
          <a:endParaRPr lang="en-US"/>
        </a:p>
      </dgm:t>
    </dgm:pt>
    <dgm:pt modelId="{823B28BE-A264-8C44-AC90-D35C5DCD3E3F}" type="sibTrans" cxnId="{24457DBC-EE2D-2D4F-AEC7-FD4A45EE45ED}">
      <dgm:prSet/>
      <dgm:spPr/>
      <dgm:t>
        <a:bodyPr/>
        <a:lstStyle/>
        <a:p>
          <a:endParaRPr lang="en-US"/>
        </a:p>
      </dgm:t>
    </dgm:pt>
    <dgm:pt modelId="{8A1C636A-1D11-834C-8776-DCC14B80634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Lecturer</a:t>
          </a:r>
          <a:endParaRPr lang="en-US" sz="1600" dirty="0"/>
        </a:p>
      </dgm:t>
    </dgm:pt>
    <dgm:pt modelId="{D700A69E-0BFD-3B4F-B57E-45A930A2024F}" type="parTrans" cxnId="{C7EB1006-1FCF-BB4F-AA8C-35751624F867}">
      <dgm:prSet/>
      <dgm:spPr/>
      <dgm:t>
        <a:bodyPr/>
        <a:lstStyle/>
        <a:p>
          <a:endParaRPr lang="en-US"/>
        </a:p>
      </dgm:t>
    </dgm:pt>
    <dgm:pt modelId="{0045D1EE-9828-D54F-8724-F2C27CEDEBA3}" type="sibTrans" cxnId="{C7EB1006-1FCF-BB4F-AA8C-35751624F867}">
      <dgm:prSet/>
      <dgm:spPr/>
      <dgm:t>
        <a:bodyPr/>
        <a:lstStyle/>
        <a:p>
          <a:endParaRPr lang="en-US"/>
        </a:p>
      </dgm:t>
    </dgm:pt>
    <dgm:pt modelId="{0B6B0F27-7A5B-1A4C-A435-4D61CCD878C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Student</a:t>
          </a:r>
          <a:endParaRPr lang="en-US" sz="1600" dirty="0"/>
        </a:p>
      </dgm:t>
    </dgm:pt>
    <dgm:pt modelId="{9915FDF9-DB0A-5E48-BF80-6B675576BB82}" type="parTrans" cxnId="{BD11A7E6-9B2B-084A-9763-3BC421732E7C}">
      <dgm:prSet/>
      <dgm:spPr/>
      <dgm:t>
        <a:bodyPr/>
        <a:lstStyle/>
        <a:p>
          <a:endParaRPr lang="en-US"/>
        </a:p>
      </dgm:t>
    </dgm:pt>
    <dgm:pt modelId="{E819D039-6496-AC41-9EC1-6C48AC92DA6E}" type="sibTrans" cxnId="{BD11A7E6-9B2B-084A-9763-3BC421732E7C}">
      <dgm:prSet/>
      <dgm:spPr/>
      <dgm:t>
        <a:bodyPr/>
        <a:lstStyle/>
        <a:p>
          <a:endParaRPr lang="en-US"/>
        </a:p>
      </dgm:t>
    </dgm:pt>
    <dgm:pt modelId="{A60B9557-A3F9-F644-A6EA-5EE9E24E1EF0}" type="pres">
      <dgm:prSet presAssocID="{7CC6F513-93D8-0D49-8720-BFADE682989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A9A7FA-A88F-C248-894B-17EF86C6003C}" type="pres">
      <dgm:prSet presAssocID="{0C5E1333-1B53-614A-AD92-D64E3664B1A2}" presName="node" presStyleLbl="node1" presStyleIdx="0" presStyleCnt="5" custScaleX="15141" custScaleY="7208" custLinFactNeighborX="34150" custLinFactNeighborY="-20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BDE8A-3015-9A4E-A077-97CA9640F74A}" type="pres">
      <dgm:prSet presAssocID="{092125CE-363C-BA4F-A770-41F3D8DBA59C}" presName="sibTrans" presStyleCnt="0"/>
      <dgm:spPr/>
    </dgm:pt>
    <dgm:pt modelId="{51C56678-E7F3-BA44-AB77-5C8F3E2C2C2F}" type="pres">
      <dgm:prSet presAssocID="{A678DB7C-729E-B341-A72D-13F1DAFE4BDA}" presName="node" presStyleLbl="node1" presStyleIdx="1" presStyleCnt="5" custScaleX="14983" custScaleY="7793" custLinFactNeighborX="-31483" custLinFactNeighborY="8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94CFF-A97C-0D48-BD75-D6E3B54D948D}" type="pres">
      <dgm:prSet presAssocID="{1384492A-E3B2-7E4E-A976-04673045ED4D}" presName="sibTrans" presStyleCnt="0"/>
      <dgm:spPr/>
    </dgm:pt>
    <dgm:pt modelId="{0D64A3DF-0F34-A846-B6C1-9801DEEE73F2}" type="pres">
      <dgm:prSet presAssocID="{81B4882E-043C-2549-83EC-7F9F26B5BB5F}" presName="node" presStyleLbl="node1" presStyleIdx="2" presStyleCnt="5" custScaleX="13603" custScaleY="6621" custLinFactNeighborX="-15080" custLinFactNeighborY="8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62852-6DE3-5747-96C1-A54DE4A00A66}" type="pres">
      <dgm:prSet presAssocID="{823B28BE-A264-8C44-AC90-D35C5DCD3E3F}" presName="sibTrans" presStyleCnt="0"/>
      <dgm:spPr/>
    </dgm:pt>
    <dgm:pt modelId="{D72F06C2-8166-914F-90D7-79513FBCD65F}" type="pres">
      <dgm:prSet presAssocID="{8A1C636A-1D11-834C-8776-DCC14B806344}" presName="node" presStyleLbl="node1" presStyleIdx="3" presStyleCnt="5" custScaleX="13237" custScaleY="6752" custLinFactNeighborX="4408" custLinFactNeighborY="8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12FA9-97F0-C346-8B00-3CC6A2DF94BD}" type="pres">
      <dgm:prSet presAssocID="{0045D1EE-9828-D54F-8724-F2C27CEDEBA3}" presName="sibTrans" presStyleCnt="0"/>
      <dgm:spPr/>
    </dgm:pt>
    <dgm:pt modelId="{CD0A6B62-628F-6D41-8BBC-07D7DFFA1EA1}" type="pres">
      <dgm:prSet presAssocID="{0B6B0F27-7A5B-1A4C-A435-4D61CCD878C2}" presName="node" presStyleLbl="node1" presStyleIdx="4" presStyleCnt="5" custScaleX="14983" custScaleY="7959" custLinFactNeighborX="-1191" custLinFactNeighborY="22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11A7E6-9B2B-084A-9763-3BC421732E7C}" srcId="{7CC6F513-93D8-0D49-8720-BFADE6829891}" destId="{0B6B0F27-7A5B-1A4C-A435-4D61CCD878C2}" srcOrd="4" destOrd="0" parTransId="{9915FDF9-DB0A-5E48-BF80-6B675576BB82}" sibTransId="{E819D039-6496-AC41-9EC1-6C48AC92DA6E}"/>
    <dgm:cxn modelId="{CF4A8981-B069-7247-A499-A5CC51F8531C}" type="presOf" srcId="{7CC6F513-93D8-0D49-8720-BFADE6829891}" destId="{A60B9557-A3F9-F644-A6EA-5EE9E24E1EF0}" srcOrd="0" destOrd="0" presId="urn:microsoft.com/office/officeart/2005/8/layout/default"/>
    <dgm:cxn modelId="{226D329A-35BD-E040-990F-C2F1D27C5111}" type="presOf" srcId="{0C5E1333-1B53-614A-AD92-D64E3664B1A2}" destId="{24A9A7FA-A88F-C248-894B-17EF86C6003C}" srcOrd="0" destOrd="0" presId="urn:microsoft.com/office/officeart/2005/8/layout/default"/>
    <dgm:cxn modelId="{C7EB1006-1FCF-BB4F-AA8C-35751624F867}" srcId="{7CC6F513-93D8-0D49-8720-BFADE6829891}" destId="{8A1C636A-1D11-834C-8776-DCC14B806344}" srcOrd="3" destOrd="0" parTransId="{D700A69E-0BFD-3B4F-B57E-45A930A2024F}" sibTransId="{0045D1EE-9828-D54F-8724-F2C27CEDEBA3}"/>
    <dgm:cxn modelId="{24457DBC-EE2D-2D4F-AEC7-FD4A45EE45ED}" srcId="{7CC6F513-93D8-0D49-8720-BFADE6829891}" destId="{81B4882E-043C-2549-83EC-7F9F26B5BB5F}" srcOrd="2" destOrd="0" parTransId="{2CD72FF0-FEBF-ED40-B9E9-AFA99584DBDA}" sibTransId="{823B28BE-A264-8C44-AC90-D35C5DCD3E3F}"/>
    <dgm:cxn modelId="{11B8F853-9279-D945-9E98-A740663DC7B1}" srcId="{7CC6F513-93D8-0D49-8720-BFADE6829891}" destId="{0C5E1333-1B53-614A-AD92-D64E3664B1A2}" srcOrd="0" destOrd="0" parTransId="{1876C36C-AF73-C742-BC79-5421D98C6D9C}" sibTransId="{092125CE-363C-BA4F-A770-41F3D8DBA59C}"/>
    <dgm:cxn modelId="{E652263C-214F-BA4B-BA62-37D59B5985A3}" type="presOf" srcId="{0B6B0F27-7A5B-1A4C-A435-4D61CCD878C2}" destId="{CD0A6B62-628F-6D41-8BBC-07D7DFFA1EA1}" srcOrd="0" destOrd="0" presId="urn:microsoft.com/office/officeart/2005/8/layout/default"/>
    <dgm:cxn modelId="{76FF075E-EFDC-0449-9841-F1E1601E54DE}" type="presOf" srcId="{8A1C636A-1D11-834C-8776-DCC14B806344}" destId="{D72F06C2-8166-914F-90D7-79513FBCD65F}" srcOrd="0" destOrd="0" presId="urn:microsoft.com/office/officeart/2005/8/layout/default"/>
    <dgm:cxn modelId="{80A11549-0BC5-AC42-830F-13C053736748}" type="presOf" srcId="{A678DB7C-729E-B341-A72D-13F1DAFE4BDA}" destId="{51C56678-E7F3-BA44-AB77-5C8F3E2C2C2F}" srcOrd="0" destOrd="0" presId="urn:microsoft.com/office/officeart/2005/8/layout/default"/>
    <dgm:cxn modelId="{1D93A590-9AB4-DA4E-8AE0-36C200C20F5C}" type="presOf" srcId="{81B4882E-043C-2549-83EC-7F9F26B5BB5F}" destId="{0D64A3DF-0F34-A846-B6C1-9801DEEE73F2}" srcOrd="0" destOrd="0" presId="urn:microsoft.com/office/officeart/2005/8/layout/default"/>
    <dgm:cxn modelId="{EF0ED934-CF4E-CD4C-8971-C7494893A94C}" srcId="{7CC6F513-93D8-0D49-8720-BFADE6829891}" destId="{A678DB7C-729E-B341-A72D-13F1DAFE4BDA}" srcOrd="1" destOrd="0" parTransId="{41CFFA25-0B81-FA4B-8443-D8530DB5CD27}" sibTransId="{1384492A-E3B2-7E4E-A976-04673045ED4D}"/>
    <dgm:cxn modelId="{78B121A8-3A12-154B-AEC2-28FD11483597}" type="presParOf" srcId="{A60B9557-A3F9-F644-A6EA-5EE9E24E1EF0}" destId="{24A9A7FA-A88F-C248-894B-17EF86C6003C}" srcOrd="0" destOrd="0" presId="urn:microsoft.com/office/officeart/2005/8/layout/default"/>
    <dgm:cxn modelId="{BCD8D372-7BF4-7D4B-B795-81D589650A23}" type="presParOf" srcId="{A60B9557-A3F9-F644-A6EA-5EE9E24E1EF0}" destId="{AE7BDE8A-3015-9A4E-A077-97CA9640F74A}" srcOrd="1" destOrd="0" presId="urn:microsoft.com/office/officeart/2005/8/layout/default"/>
    <dgm:cxn modelId="{344D18D3-788A-4041-9A2B-017154BD0097}" type="presParOf" srcId="{A60B9557-A3F9-F644-A6EA-5EE9E24E1EF0}" destId="{51C56678-E7F3-BA44-AB77-5C8F3E2C2C2F}" srcOrd="2" destOrd="0" presId="urn:microsoft.com/office/officeart/2005/8/layout/default"/>
    <dgm:cxn modelId="{D4DBAF81-2019-174C-AE34-46EE607E50B9}" type="presParOf" srcId="{A60B9557-A3F9-F644-A6EA-5EE9E24E1EF0}" destId="{3AA94CFF-A97C-0D48-BD75-D6E3B54D948D}" srcOrd="3" destOrd="0" presId="urn:microsoft.com/office/officeart/2005/8/layout/default"/>
    <dgm:cxn modelId="{E346F231-0C44-1D45-A487-68F8D59AA487}" type="presParOf" srcId="{A60B9557-A3F9-F644-A6EA-5EE9E24E1EF0}" destId="{0D64A3DF-0F34-A846-B6C1-9801DEEE73F2}" srcOrd="4" destOrd="0" presId="urn:microsoft.com/office/officeart/2005/8/layout/default"/>
    <dgm:cxn modelId="{48FD5678-0A40-5E40-A65E-DA8DC886962A}" type="presParOf" srcId="{A60B9557-A3F9-F644-A6EA-5EE9E24E1EF0}" destId="{96862852-6DE3-5747-96C1-A54DE4A00A66}" srcOrd="5" destOrd="0" presId="urn:microsoft.com/office/officeart/2005/8/layout/default"/>
    <dgm:cxn modelId="{C794F185-886E-F94A-8BAB-6895F16F7FCC}" type="presParOf" srcId="{A60B9557-A3F9-F644-A6EA-5EE9E24E1EF0}" destId="{D72F06C2-8166-914F-90D7-79513FBCD65F}" srcOrd="6" destOrd="0" presId="urn:microsoft.com/office/officeart/2005/8/layout/default"/>
    <dgm:cxn modelId="{5D8C82AE-271B-0444-8D6F-CD360A48EB23}" type="presParOf" srcId="{A60B9557-A3F9-F644-A6EA-5EE9E24E1EF0}" destId="{70212FA9-97F0-C346-8B00-3CC6A2DF94BD}" srcOrd="7" destOrd="0" presId="urn:microsoft.com/office/officeart/2005/8/layout/default"/>
    <dgm:cxn modelId="{787CFE10-DFE2-C647-9890-048C47995DE2}" type="presParOf" srcId="{A60B9557-A3F9-F644-A6EA-5EE9E24E1EF0}" destId="{CD0A6B62-628F-6D41-8BBC-07D7DFFA1E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C6F513-93D8-0D49-8720-BFADE6829891}" type="doc">
      <dgm:prSet loTypeId="urn:microsoft.com/office/officeart/2005/8/layout/defaul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5E1333-1B53-614A-AD92-D64E3664B1A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Department</a:t>
          </a:r>
          <a:endParaRPr lang="en-US" sz="1600" dirty="0"/>
        </a:p>
      </dgm:t>
    </dgm:pt>
    <dgm:pt modelId="{1876C36C-AF73-C742-BC79-5421D98C6D9C}" type="parTrans" cxnId="{11B8F853-9279-D945-9E98-A740663DC7B1}">
      <dgm:prSet/>
      <dgm:spPr/>
      <dgm:t>
        <a:bodyPr/>
        <a:lstStyle/>
        <a:p>
          <a:endParaRPr lang="en-US"/>
        </a:p>
      </dgm:t>
    </dgm:pt>
    <dgm:pt modelId="{092125CE-363C-BA4F-A770-41F3D8DBA59C}" type="sibTrans" cxnId="{11B8F853-9279-D945-9E98-A740663DC7B1}">
      <dgm:prSet/>
      <dgm:spPr/>
      <dgm:t>
        <a:bodyPr/>
        <a:lstStyle/>
        <a:p>
          <a:endParaRPr lang="en-US"/>
        </a:p>
      </dgm:t>
    </dgm:pt>
    <dgm:pt modelId="{A678DB7C-729E-B341-A72D-13F1DAFE4BD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Course</a:t>
          </a:r>
          <a:endParaRPr lang="en-US" sz="1600" dirty="0"/>
        </a:p>
      </dgm:t>
    </dgm:pt>
    <dgm:pt modelId="{41CFFA25-0B81-FA4B-8443-D8530DB5CD27}" type="parTrans" cxnId="{EF0ED934-CF4E-CD4C-8971-C7494893A94C}">
      <dgm:prSet/>
      <dgm:spPr/>
      <dgm:t>
        <a:bodyPr/>
        <a:lstStyle/>
        <a:p>
          <a:endParaRPr lang="en-US"/>
        </a:p>
      </dgm:t>
    </dgm:pt>
    <dgm:pt modelId="{1384492A-E3B2-7E4E-A976-04673045ED4D}" type="sibTrans" cxnId="{EF0ED934-CF4E-CD4C-8971-C7494893A94C}">
      <dgm:prSet/>
      <dgm:spPr/>
      <dgm:t>
        <a:bodyPr/>
        <a:lstStyle/>
        <a:p>
          <a:endParaRPr lang="en-US"/>
        </a:p>
      </dgm:t>
    </dgm:pt>
    <dgm:pt modelId="{81B4882E-043C-2549-83EC-7F9F26B5BB5F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Module</a:t>
          </a:r>
          <a:endParaRPr lang="en-US" sz="1600" dirty="0"/>
        </a:p>
      </dgm:t>
    </dgm:pt>
    <dgm:pt modelId="{2CD72FF0-FEBF-ED40-B9E9-AFA99584DBDA}" type="parTrans" cxnId="{24457DBC-EE2D-2D4F-AEC7-FD4A45EE45ED}">
      <dgm:prSet/>
      <dgm:spPr/>
      <dgm:t>
        <a:bodyPr/>
        <a:lstStyle/>
        <a:p>
          <a:endParaRPr lang="en-US"/>
        </a:p>
      </dgm:t>
    </dgm:pt>
    <dgm:pt modelId="{823B28BE-A264-8C44-AC90-D35C5DCD3E3F}" type="sibTrans" cxnId="{24457DBC-EE2D-2D4F-AEC7-FD4A45EE45ED}">
      <dgm:prSet/>
      <dgm:spPr/>
      <dgm:t>
        <a:bodyPr/>
        <a:lstStyle/>
        <a:p>
          <a:endParaRPr lang="en-US"/>
        </a:p>
      </dgm:t>
    </dgm:pt>
    <dgm:pt modelId="{8A1C636A-1D11-834C-8776-DCC14B80634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Lecturer</a:t>
          </a:r>
          <a:endParaRPr lang="en-US" sz="1600" dirty="0"/>
        </a:p>
      </dgm:t>
    </dgm:pt>
    <dgm:pt modelId="{D700A69E-0BFD-3B4F-B57E-45A930A2024F}" type="parTrans" cxnId="{C7EB1006-1FCF-BB4F-AA8C-35751624F867}">
      <dgm:prSet/>
      <dgm:spPr/>
      <dgm:t>
        <a:bodyPr/>
        <a:lstStyle/>
        <a:p>
          <a:endParaRPr lang="en-US"/>
        </a:p>
      </dgm:t>
    </dgm:pt>
    <dgm:pt modelId="{0045D1EE-9828-D54F-8724-F2C27CEDEBA3}" type="sibTrans" cxnId="{C7EB1006-1FCF-BB4F-AA8C-35751624F867}">
      <dgm:prSet/>
      <dgm:spPr/>
      <dgm:t>
        <a:bodyPr/>
        <a:lstStyle/>
        <a:p>
          <a:endParaRPr lang="en-US"/>
        </a:p>
      </dgm:t>
    </dgm:pt>
    <dgm:pt modelId="{0B6B0F27-7A5B-1A4C-A435-4D61CCD878C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Student</a:t>
          </a:r>
          <a:endParaRPr lang="en-US" sz="1600" dirty="0"/>
        </a:p>
      </dgm:t>
    </dgm:pt>
    <dgm:pt modelId="{9915FDF9-DB0A-5E48-BF80-6B675576BB82}" type="parTrans" cxnId="{BD11A7E6-9B2B-084A-9763-3BC421732E7C}">
      <dgm:prSet/>
      <dgm:spPr/>
      <dgm:t>
        <a:bodyPr/>
        <a:lstStyle/>
        <a:p>
          <a:endParaRPr lang="en-US"/>
        </a:p>
      </dgm:t>
    </dgm:pt>
    <dgm:pt modelId="{E819D039-6496-AC41-9EC1-6C48AC92DA6E}" type="sibTrans" cxnId="{BD11A7E6-9B2B-084A-9763-3BC421732E7C}">
      <dgm:prSet/>
      <dgm:spPr/>
      <dgm:t>
        <a:bodyPr/>
        <a:lstStyle/>
        <a:p>
          <a:endParaRPr lang="en-US"/>
        </a:p>
      </dgm:t>
    </dgm:pt>
    <dgm:pt modelId="{A60B9557-A3F9-F644-A6EA-5EE9E24E1EF0}" type="pres">
      <dgm:prSet presAssocID="{7CC6F513-93D8-0D49-8720-BFADE682989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A9A7FA-A88F-C248-894B-17EF86C6003C}" type="pres">
      <dgm:prSet presAssocID="{0C5E1333-1B53-614A-AD92-D64E3664B1A2}" presName="node" presStyleLbl="node1" presStyleIdx="0" presStyleCnt="5" custScaleX="15141" custScaleY="7208" custLinFactNeighborX="34150" custLinFactNeighborY="-20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BDE8A-3015-9A4E-A077-97CA9640F74A}" type="pres">
      <dgm:prSet presAssocID="{092125CE-363C-BA4F-A770-41F3D8DBA59C}" presName="sibTrans" presStyleCnt="0"/>
      <dgm:spPr/>
    </dgm:pt>
    <dgm:pt modelId="{51C56678-E7F3-BA44-AB77-5C8F3E2C2C2F}" type="pres">
      <dgm:prSet presAssocID="{A678DB7C-729E-B341-A72D-13F1DAFE4BDA}" presName="node" presStyleLbl="node1" presStyleIdx="1" presStyleCnt="5" custScaleX="14983" custScaleY="7793" custLinFactNeighborX="-31483" custLinFactNeighborY="8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94CFF-A97C-0D48-BD75-D6E3B54D948D}" type="pres">
      <dgm:prSet presAssocID="{1384492A-E3B2-7E4E-A976-04673045ED4D}" presName="sibTrans" presStyleCnt="0"/>
      <dgm:spPr/>
    </dgm:pt>
    <dgm:pt modelId="{0D64A3DF-0F34-A846-B6C1-9801DEEE73F2}" type="pres">
      <dgm:prSet presAssocID="{81B4882E-043C-2549-83EC-7F9F26B5BB5F}" presName="node" presStyleLbl="node1" presStyleIdx="2" presStyleCnt="5" custScaleX="13603" custScaleY="6621" custLinFactNeighborX="-15080" custLinFactNeighborY="8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62852-6DE3-5747-96C1-A54DE4A00A66}" type="pres">
      <dgm:prSet presAssocID="{823B28BE-A264-8C44-AC90-D35C5DCD3E3F}" presName="sibTrans" presStyleCnt="0"/>
      <dgm:spPr/>
    </dgm:pt>
    <dgm:pt modelId="{D72F06C2-8166-914F-90D7-79513FBCD65F}" type="pres">
      <dgm:prSet presAssocID="{8A1C636A-1D11-834C-8776-DCC14B806344}" presName="node" presStyleLbl="node1" presStyleIdx="3" presStyleCnt="5" custScaleX="13237" custScaleY="6752" custLinFactNeighborX="4408" custLinFactNeighborY="8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12FA9-97F0-C346-8B00-3CC6A2DF94BD}" type="pres">
      <dgm:prSet presAssocID="{0045D1EE-9828-D54F-8724-F2C27CEDEBA3}" presName="sibTrans" presStyleCnt="0"/>
      <dgm:spPr/>
    </dgm:pt>
    <dgm:pt modelId="{CD0A6B62-628F-6D41-8BBC-07D7DFFA1EA1}" type="pres">
      <dgm:prSet presAssocID="{0B6B0F27-7A5B-1A4C-A435-4D61CCD878C2}" presName="node" presStyleLbl="node1" presStyleIdx="4" presStyleCnt="5" custScaleX="14983" custScaleY="7959" custLinFactNeighborX="-1191" custLinFactNeighborY="22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0ED934-CF4E-CD4C-8971-C7494893A94C}" srcId="{7CC6F513-93D8-0D49-8720-BFADE6829891}" destId="{A678DB7C-729E-B341-A72D-13F1DAFE4BDA}" srcOrd="1" destOrd="0" parTransId="{41CFFA25-0B81-FA4B-8443-D8530DB5CD27}" sibTransId="{1384492A-E3B2-7E4E-A976-04673045ED4D}"/>
    <dgm:cxn modelId="{A7BC7420-D57A-E14F-8CD8-43C431744F25}" type="presOf" srcId="{A678DB7C-729E-B341-A72D-13F1DAFE4BDA}" destId="{51C56678-E7F3-BA44-AB77-5C8F3E2C2C2F}" srcOrd="0" destOrd="0" presId="urn:microsoft.com/office/officeart/2005/8/layout/default"/>
    <dgm:cxn modelId="{E8BAA180-D441-A447-B2BC-BB054DF06BE3}" type="presOf" srcId="{0C5E1333-1B53-614A-AD92-D64E3664B1A2}" destId="{24A9A7FA-A88F-C248-894B-17EF86C6003C}" srcOrd="0" destOrd="0" presId="urn:microsoft.com/office/officeart/2005/8/layout/default"/>
    <dgm:cxn modelId="{BD11A7E6-9B2B-084A-9763-3BC421732E7C}" srcId="{7CC6F513-93D8-0D49-8720-BFADE6829891}" destId="{0B6B0F27-7A5B-1A4C-A435-4D61CCD878C2}" srcOrd="4" destOrd="0" parTransId="{9915FDF9-DB0A-5E48-BF80-6B675576BB82}" sibTransId="{E819D039-6496-AC41-9EC1-6C48AC92DA6E}"/>
    <dgm:cxn modelId="{C7EB1006-1FCF-BB4F-AA8C-35751624F867}" srcId="{7CC6F513-93D8-0D49-8720-BFADE6829891}" destId="{8A1C636A-1D11-834C-8776-DCC14B806344}" srcOrd="3" destOrd="0" parTransId="{D700A69E-0BFD-3B4F-B57E-45A930A2024F}" sibTransId="{0045D1EE-9828-D54F-8724-F2C27CEDEBA3}"/>
    <dgm:cxn modelId="{A44632F7-5508-644F-96F5-9108CA46D57A}" type="presOf" srcId="{7CC6F513-93D8-0D49-8720-BFADE6829891}" destId="{A60B9557-A3F9-F644-A6EA-5EE9E24E1EF0}" srcOrd="0" destOrd="0" presId="urn:microsoft.com/office/officeart/2005/8/layout/default"/>
    <dgm:cxn modelId="{6EB4EF9A-B797-E34C-A767-E158CAA9D49B}" type="presOf" srcId="{0B6B0F27-7A5B-1A4C-A435-4D61CCD878C2}" destId="{CD0A6B62-628F-6D41-8BBC-07D7DFFA1EA1}" srcOrd="0" destOrd="0" presId="urn:microsoft.com/office/officeart/2005/8/layout/default"/>
    <dgm:cxn modelId="{DC9E6258-B655-BE4C-9B18-EEE3C5436B1E}" type="presOf" srcId="{81B4882E-043C-2549-83EC-7F9F26B5BB5F}" destId="{0D64A3DF-0F34-A846-B6C1-9801DEEE73F2}" srcOrd="0" destOrd="0" presId="urn:microsoft.com/office/officeart/2005/8/layout/default"/>
    <dgm:cxn modelId="{24457DBC-EE2D-2D4F-AEC7-FD4A45EE45ED}" srcId="{7CC6F513-93D8-0D49-8720-BFADE6829891}" destId="{81B4882E-043C-2549-83EC-7F9F26B5BB5F}" srcOrd="2" destOrd="0" parTransId="{2CD72FF0-FEBF-ED40-B9E9-AFA99584DBDA}" sibTransId="{823B28BE-A264-8C44-AC90-D35C5DCD3E3F}"/>
    <dgm:cxn modelId="{90825995-6D27-8045-9818-A3431BF55458}" type="presOf" srcId="{8A1C636A-1D11-834C-8776-DCC14B806344}" destId="{D72F06C2-8166-914F-90D7-79513FBCD65F}" srcOrd="0" destOrd="0" presId="urn:microsoft.com/office/officeart/2005/8/layout/default"/>
    <dgm:cxn modelId="{11B8F853-9279-D945-9E98-A740663DC7B1}" srcId="{7CC6F513-93D8-0D49-8720-BFADE6829891}" destId="{0C5E1333-1B53-614A-AD92-D64E3664B1A2}" srcOrd="0" destOrd="0" parTransId="{1876C36C-AF73-C742-BC79-5421D98C6D9C}" sibTransId="{092125CE-363C-BA4F-A770-41F3D8DBA59C}"/>
    <dgm:cxn modelId="{B1E928A9-5119-6B4C-A574-53D68E6EABB5}" type="presParOf" srcId="{A60B9557-A3F9-F644-A6EA-5EE9E24E1EF0}" destId="{24A9A7FA-A88F-C248-894B-17EF86C6003C}" srcOrd="0" destOrd="0" presId="urn:microsoft.com/office/officeart/2005/8/layout/default"/>
    <dgm:cxn modelId="{4042BAE6-109B-5246-B2E1-62CB45DA7B72}" type="presParOf" srcId="{A60B9557-A3F9-F644-A6EA-5EE9E24E1EF0}" destId="{AE7BDE8A-3015-9A4E-A077-97CA9640F74A}" srcOrd="1" destOrd="0" presId="urn:microsoft.com/office/officeart/2005/8/layout/default"/>
    <dgm:cxn modelId="{9BA6B5C9-4554-E344-B75A-9E565975BDC6}" type="presParOf" srcId="{A60B9557-A3F9-F644-A6EA-5EE9E24E1EF0}" destId="{51C56678-E7F3-BA44-AB77-5C8F3E2C2C2F}" srcOrd="2" destOrd="0" presId="urn:microsoft.com/office/officeart/2005/8/layout/default"/>
    <dgm:cxn modelId="{C31B068D-1F47-794A-9894-4533BD523D63}" type="presParOf" srcId="{A60B9557-A3F9-F644-A6EA-5EE9E24E1EF0}" destId="{3AA94CFF-A97C-0D48-BD75-D6E3B54D948D}" srcOrd="3" destOrd="0" presId="urn:microsoft.com/office/officeart/2005/8/layout/default"/>
    <dgm:cxn modelId="{29F8E85F-0611-D34E-9872-623DAD0BB626}" type="presParOf" srcId="{A60B9557-A3F9-F644-A6EA-5EE9E24E1EF0}" destId="{0D64A3DF-0F34-A846-B6C1-9801DEEE73F2}" srcOrd="4" destOrd="0" presId="urn:microsoft.com/office/officeart/2005/8/layout/default"/>
    <dgm:cxn modelId="{C4B25ABC-653D-AD4A-BDBD-4031C7928C6E}" type="presParOf" srcId="{A60B9557-A3F9-F644-A6EA-5EE9E24E1EF0}" destId="{96862852-6DE3-5747-96C1-A54DE4A00A66}" srcOrd="5" destOrd="0" presId="urn:microsoft.com/office/officeart/2005/8/layout/default"/>
    <dgm:cxn modelId="{724821ED-58E6-6F4E-A7FD-E116445AF385}" type="presParOf" srcId="{A60B9557-A3F9-F644-A6EA-5EE9E24E1EF0}" destId="{D72F06C2-8166-914F-90D7-79513FBCD65F}" srcOrd="6" destOrd="0" presId="urn:microsoft.com/office/officeart/2005/8/layout/default"/>
    <dgm:cxn modelId="{8C8F1B57-5DA7-274B-B793-D20CF15B379B}" type="presParOf" srcId="{A60B9557-A3F9-F644-A6EA-5EE9E24E1EF0}" destId="{70212FA9-97F0-C346-8B00-3CC6A2DF94BD}" srcOrd="7" destOrd="0" presId="urn:microsoft.com/office/officeart/2005/8/layout/default"/>
    <dgm:cxn modelId="{72B8A32A-2613-8447-A26B-C6F44C977FA0}" type="presParOf" srcId="{A60B9557-A3F9-F644-A6EA-5EE9E24E1EF0}" destId="{CD0A6B62-628F-6D41-8BBC-07D7DFFA1E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9A7FA-A88F-C248-894B-17EF86C6003C}">
      <dsp:nvSpPr>
        <dsp:cNvPr id="0" name=""/>
        <dsp:cNvSpPr/>
      </dsp:nvSpPr>
      <dsp:spPr>
        <a:xfrm>
          <a:off x="3718681" y="276138"/>
          <a:ext cx="1384493" cy="395459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Department</a:t>
          </a:r>
          <a:endParaRPr lang="en-US" sz="1600" kern="1200" dirty="0"/>
        </a:p>
      </dsp:txBody>
      <dsp:txXfrm>
        <a:off x="3718681" y="276138"/>
        <a:ext cx="1384493" cy="395459"/>
      </dsp:txXfrm>
    </dsp:sp>
    <dsp:sp modelId="{51C56678-E7F3-BA44-AB77-5C8F3E2C2C2F}">
      <dsp:nvSpPr>
        <dsp:cNvPr id="0" name=""/>
        <dsp:cNvSpPr/>
      </dsp:nvSpPr>
      <dsp:spPr>
        <a:xfrm>
          <a:off x="0" y="1706854"/>
          <a:ext cx="1370045" cy="427555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Course</a:t>
          </a:r>
          <a:endParaRPr lang="en-US" sz="1600" kern="1200" dirty="0"/>
        </a:p>
      </dsp:txBody>
      <dsp:txXfrm>
        <a:off x="0" y="1706854"/>
        <a:ext cx="1370045" cy="427555"/>
      </dsp:txXfrm>
    </dsp:sp>
    <dsp:sp modelId="{0D64A3DF-0F34-A846-B6C1-9801DEEE73F2}">
      <dsp:nvSpPr>
        <dsp:cNvPr id="0" name=""/>
        <dsp:cNvSpPr/>
      </dsp:nvSpPr>
      <dsp:spPr>
        <a:xfrm>
          <a:off x="3800429" y="1883681"/>
          <a:ext cx="1243858" cy="363254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Module</a:t>
          </a:r>
          <a:endParaRPr lang="en-US" sz="1600" kern="1200" dirty="0"/>
        </a:p>
      </dsp:txBody>
      <dsp:txXfrm>
        <a:off x="3800429" y="1883681"/>
        <a:ext cx="1243858" cy="363254"/>
      </dsp:txXfrm>
    </dsp:sp>
    <dsp:sp modelId="{D72F06C2-8166-914F-90D7-79513FBCD65F}">
      <dsp:nvSpPr>
        <dsp:cNvPr id="0" name=""/>
        <dsp:cNvSpPr/>
      </dsp:nvSpPr>
      <dsp:spPr>
        <a:xfrm>
          <a:off x="7740670" y="1864012"/>
          <a:ext cx="1210391" cy="370441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Lecturer</a:t>
          </a:r>
          <a:endParaRPr lang="en-US" sz="1600" kern="1200" dirty="0"/>
        </a:p>
      </dsp:txBody>
      <dsp:txXfrm>
        <a:off x="7740670" y="1864012"/>
        <a:ext cx="1210391" cy="370441"/>
      </dsp:txXfrm>
    </dsp:sp>
    <dsp:sp modelId="{CD0A6B62-628F-6D41-8BBC-07D7DFFA1EA1}">
      <dsp:nvSpPr>
        <dsp:cNvPr id="0" name=""/>
        <dsp:cNvSpPr/>
      </dsp:nvSpPr>
      <dsp:spPr>
        <a:xfrm>
          <a:off x="3778072" y="3919665"/>
          <a:ext cx="1370045" cy="436662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Student</a:t>
          </a:r>
          <a:endParaRPr lang="en-US" sz="1600" kern="1200" dirty="0"/>
        </a:p>
      </dsp:txBody>
      <dsp:txXfrm>
        <a:off x="3778072" y="3919665"/>
        <a:ext cx="1370045" cy="436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9A7FA-A88F-C248-894B-17EF86C6003C}">
      <dsp:nvSpPr>
        <dsp:cNvPr id="0" name=""/>
        <dsp:cNvSpPr/>
      </dsp:nvSpPr>
      <dsp:spPr>
        <a:xfrm>
          <a:off x="3718681" y="276138"/>
          <a:ext cx="1384493" cy="395459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Department</a:t>
          </a:r>
          <a:endParaRPr lang="en-US" sz="1600" kern="1200" dirty="0"/>
        </a:p>
      </dsp:txBody>
      <dsp:txXfrm>
        <a:off x="3718681" y="276138"/>
        <a:ext cx="1384493" cy="395459"/>
      </dsp:txXfrm>
    </dsp:sp>
    <dsp:sp modelId="{51C56678-E7F3-BA44-AB77-5C8F3E2C2C2F}">
      <dsp:nvSpPr>
        <dsp:cNvPr id="0" name=""/>
        <dsp:cNvSpPr/>
      </dsp:nvSpPr>
      <dsp:spPr>
        <a:xfrm>
          <a:off x="16093" y="1835455"/>
          <a:ext cx="1370045" cy="427555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Course</a:t>
          </a:r>
          <a:endParaRPr lang="en-US" sz="1600" kern="1200" dirty="0"/>
        </a:p>
      </dsp:txBody>
      <dsp:txXfrm>
        <a:off x="16093" y="1835455"/>
        <a:ext cx="1370045" cy="427555"/>
      </dsp:txXfrm>
    </dsp:sp>
    <dsp:sp modelId="{0D64A3DF-0F34-A846-B6C1-9801DEEE73F2}">
      <dsp:nvSpPr>
        <dsp:cNvPr id="0" name=""/>
        <dsp:cNvSpPr/>
      </dsp:nvSpPr>
      <dsp:spPr>
        <a:xfrm>
          <a:off x="3800429" y="1883681"/>
          <a:ext cx="1243858" cy="363254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Module</a:t>
          </a:r>
          <a:endParaRPr lang="en-US" sz="1600" kern="1200" dirty="0"/>
        </a:p>
      </dsp:txBody>
      <dsp:txXfrm>
        <a:off x="3800429" y="1883681"/>
        <a:ext cx="1243858" cy="363254"/>
      </dsp:txXfrm>
    </dsp:sp>
    <dsp:sp modelId="{D72F06C2-8166-914F-90D7-79513FBCD65F}">
      <dsp:nvSpPr>
        <dsp:cNvPr id="0" name=""/>
        <dsp:cNvSpPr/>
      </dsp:nvSpPr>
      <dsp:spPr>
        <a:xfrm>
          <a:off x="7740670" y="1864012"/>
          <a:ext cx="1210391" cy="370441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Lecturer</a:t>
          </a:r>
          <a:endParaRPr lang="en-US" sz="1600" kern="1200" dirty="0"/>
        </a:p>
      </dsp:txBody>
      <dsp:txXfrm>
        <a:off x="7740670" y="1864012"/>
        <a:ext cx="1210391" cy="370441"/>
      </dsp:txXfrm>
    </dsp:sp>
    <dsp:sp modelId="{CD0A6B62-628F-6D41-8BBC-07D7DFFA1EA1}">
      <dsp:nvSpPr>
        <dsp:cNvPr id="0" name=""/>
        <dsp:cNvSpPr/>
      </dsp:nvSpPr>
      <dsp:spPr>
        <a:xfrm>
          <a:off x="3778072" y="3919665"/>
          <a:ext cx="1370045" cy="436662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Student</a:t>
          </a:r>
          <a:endParaRPr lang="en-US" sz="1600" kern="1200" dirty="0"/>
        </a:p>
      </dsp:txBody>
      <dsp:txXfrm>
        <a:off x="3778072" y="3919665"/>
        <a:ext cx="1370045" cy="436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9A7FA-A88F-C248-894B-17EF86C6003C}">
      <dsp:nvSpPr>
        <dsp:cNvPr id="0" name=""/>
        <dsp:cNvSpPr/>
      </dsp:nvSpPr>
      <dsp:spPr>
        <a:xfrm>
          <a:off x="3718681" y="276138"/>
          <a:ext cx="1384493" cy="395459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Department</a:t>
          </a:r>
          <a:endParaRPr lang="en-US" sz="1600" kern="1200" dirty="0"/>
        </a:p>
      </dsp:txBody>
      <dsp:txXfrm>
        <a:off x="3718681" y="276138"/>
        <a:ext cx="1384493" cy="395459"/>
      </dsp:txXfrm>
    </dsp:sp>
    <dsp:sp modelId="{51C56678-E7F3-BA44-AB77-5C8F3E2C2C2F}">
      <dsp:nvSpPr>
        <dsp:cNvPr id="0" name=""/>
        <dsp:cNvSpPr/>
      </dsp:nvSpPr>
      <dsp:spPr>
        <a:xfrm>
          <a:off x="16093" y="1835455"/>
          <a:ext cx="1370045" cy="427555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Course</a:t>
          </a:r>
          <a:endParaRPr lang="en-US" sz="1600" kern="1200" dirty="0"/>
        </a:p>
      </dsp:txBody>
      <dsp:txXfrm>
        <a:off x="16093" y="1835455"/>
        <a:ext cx="1370045" cy="427555"/>
      </dsp:txXfrm>
    </dsp:sp>
    <dsp:sp modelId="{0D64A3DF-0F34-A846-B6C1-9801DEEE73F2}">
      <dsp:nvSpPr>
        <dsp:cNvPr id="0" name=""/>
        <dsp:cNvSpPr/>
      </dsp:nvSpPr>
      <dsp:spPr>
        <a:xfrm>
          <a:off x="3800429" y="1883681"/>
          <a:ext cx="1243858" cy="363254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Module</a:t>
          </a:r>
          <a:endParaRPr lang="en-US" sz="1600" kern="1200" dirty="0"/>
        </a:p>
      </dsp:txBody>
      <dsp:txXfrm>
        <a:off x="3800429" y="1883681"/>
        <a:ext cx="1243858" cy="363254"/>
      </dsp:txXfrm>
    </dsp:sp>
    <dsp:sp modelId="{D72F06C2-8166-914F-90D7-79513FBCD65F}">
      <dsp:nvSpPr>
        <dsp:cNvPr id="0" name=""/>
        <dsp:cNvSpPr/>
      </dsp:nvSpPr>
      <dsp:spPr>
        <a:xfrm>
          <a:off x="7740670" y="1864012"/>
          <a:ext cx="1210391" cy="370441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Lecturer</a:t>
          </a:r>
          <a:endParaRPr lang="en-US" sz="1600" kern="1200" dirty="0"/>
        </a:p>
      </dsp:txBody>
      <dsp:txXfrm>
        <a:off x="7740670" y="1864012"/>
        <a:ext cx="1210391" cy="370441"/>
      </dsp:txXfrm>
    </dsp:sp>
    <dsp:sp modelId="{CD0A6B62-628F-6D41-8BBC-07D7DFFA1EA1}">
      <dsp:nvSpPr>
        <dsp:cNvPr id="0" name=""/>
        <dsp:cNvSpPr/>
      </dsp:nvSpPr>
      <dsp:spPr>
        <a:xfrm>
          <a:off x="3778072" y="3919665"/>
          <a:ext cx="1370045" cy="436662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Student</a:t>
          </a:r>
          <a:endParaRPr lang="en-US" sz="1600" kern="1200" dirty="0"/>
        </a:p>
      </dsp:txBody>
      <dsp:txXfrm>
        <a:off x="3778072" y="3919665"/>
        <a:ext cx="1370045" cy="436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9A7FA-A88F-C248-894B-17EF86C6003C}">
      <dsp:nvSpPr>
        <dsp:cNvPr id="0" name=""/>
        <dsp:cNvSpPr/>
      </dsp:nvSpPr>
      <dsp:spPr>
        <a:xfrm>
          <a:off x="3718681" y="276138"/>
          <a:ext cx="1384493" cy="395459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Department</a:t>
          </a:r>
          <a:endParaRPr lang="en-US" sz="1600" kern="1200" dirty="0"/>
        </a:p>
      </dsp:txBody>
      <dsp:txXfrm>
        <a:off x="3718681" y="276138"/>
        <a:ext cx="1384493" cy="395459"/>
      </dsp:txXfrm>
    </dsp:sp>
    <dsp:sp modelId="{51C56678-E7F3-BA44-AB77-5C8F3E2C2C2F}">
      <dsp:nvSpPr>
        <dsp:cNvPr id="0" name=""/>
        <dsp:cNvSpPr/>
      </dsp:nvSpPr>
      <dsp:spPr>
        <a:xfrm>
          <a:off x="16093" y="1835455"/>
          <a:ext cx="1370045" cy="427555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Course</a:t>
          </a:r>
          <a:endParaRPr lang="en-US" sz="1600" kern="1200" dirty="0"/>
        </a:p>
      </dsp:txBody>
      <dsp:txXfrm>
        <a:off x="16093" y="1835455"/>
        <a:ext cx="1370045" cy="427555"/>
      </dsp:txXfrm>
    </dsp:sp>
    <dsp:sp modelId="{0D64A3DF-0F34-A846-B6C1-9801DEEE73F2}">
      <dsp:nvSpPr>
        <dsp:cNvPr id="0" name=""/>
        <dsp:cNvSpPr/>
      </dsp:nvSpPr>
      <dsp:spPr>
        <a:xfrm>
          <a:off x="3800429" y="1883681"/>
          <a:ext cx="1243858" cy="363254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Module</a:t>
          </a:r>
          <a:endParaRPr lang="en-US" sz="1600" kern="1200" dirty="0"/>
        </a:p>
      </dsp:txBody>
      <dsp:txXfrm>
        <a:off x="3800429" y="1883681"/>
        <a:ext cx="1243858" cy="363254"/>
      </dsp:txXfrm>
    </dsp:sp>
    <dsp:sp modelId="{D72F06C2-8166-914F-90D7-79513FBCD65F}">
      <dsp:nvSpPr>
        <dsp:cNvPr id="0" name=""/>
        <dsp:cNvSpPr/>
      </dsp:nvSpPr>
      <dsp:spPr>
        <a:xfrm>
          <a:off x="7740670" y="1864012"/>
          <a:ext cx="1210391" cy="370441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Lecturer</a:t>
          </a:r>
          <a:endParaRPr lang="en-US" sz="1600" kern="1200" dirty="0"/>
        </a:p>
      </dsp:txBody>
      <dsp:txXfrm>
        <a:off x="7740670" y="1864012"/>
        <a:ext cx="1210391" cy="370441"/>
      </dsp:txXfrm>
    </dsp:sp>
    <dsp:sp modelId="{CD0A6B62-628F-6D41-8BBC-07D7DFFA1EA1}">
      <dsp:nvSpPr>
        <dsp:cNvPr id="0" name=""/>
        <dsp:cNvSpPr/>
      </dsp:nvSpPr>
      <dsp:spPr>
        <a:xfrm>
          <a:off x="3778072" y="3919665"/>
          <a:ext cx="1370045" cy="436662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Student</a:t>
          </a:r>
          <a:endParaRPr lang="en-US" sz="1600" kern="1200" dirty="0"/>
        </a:p>
      </dsp:txBody>
      <dsp:txXfrm>
        <a:off x="3778072" y="3919665"/>
        <a:ext cx="1370045" cy="4366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9A7FA-A88F-C248-894B-17EF86C6003C}">
      <dsp:nvSpPr>
        <dsp:cNvPr id="0" name=""/>
        <dsp:cNvSpPr/>
      </dsp:nvSpPr>
      <dsp:spPr>
        <a:xfrm>
          <a:off x="3718681" y="276138"/>
          <a:ext cx="1384493" cy="395459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Department</a:t>
          </a:r>
          <a:endParaRPr lang="en-US" sz="1600" kern="1200" dirty="0"/>
        </a:p>
      </dsp:txBody>
      <dsp:txXfrm>
        <a:off x="3718681" y="276138"/>
        <a:ext cx="1384493" cy="395459"/>
      </dsp:txXfrm>
    </dsp:sp>
    <dsp:sp modelId="{51C56678-E7F3-BA44-AB77-5C8F3E2C2C2F}">
      <dsp:nvSpPr>
        <dsp:cNvPr id="0" name=""/>
        <dsp:cNvSpPr/>
      </dsp:nvSpPr>
      <dsp:spPr>
        <a:xfrm>
          <a:off x="16093" y="1835455"/>
          <a:ext cx="1370045" cy="427555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Course</a:t>
          </a:r>
          <a:endParaRPr lang="en-US" sz="1600" kern="1200" dirty="0"/>
        </a:p>
      </dsp:txBody>
      <dsp:txXfrm>
        <a:off x="16093" y="1835455"/>
        <a:ext cx="1370045" cy="427555"/>
      </dsp:txXfrm>
    </dsp:sp>
    <dsp:sp modelId="{0D64A3DF-0F34-A846-B6C1-9801DEEE73F2}">
      <dsp:nvSpPr>
        <dsp:cNvPr id="0" name=""/>
        <dsp:cNvSpPr/>
      </dsp:nvSpPr>
      <dsp:spPr>
        <a:xfrm>
          <a:off x="3800429" y="1883681"/>
          <a:ext cx="1243858" cy="363254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Module</a:t>
          </a:r>
          <a:endParaRPr lang="en-US" sz="1600" kern="1200" dirty="0"/>
        </a:p>
      </dsp:txBody>
      <dsp:txXfrm>
        <a:off x="3800429" y="1883681"/>
        <a:ext cx="1243858" cy="363254"/>
      </dsp:txXfrm>
    </dsp:sp>
    <dsp:sp modelId="{D72F06C2-8166-914F-90D7-79513FBCD65F}">
      <dsp:nvSpPr>
        <dsp:cNvPr id="0" name=""/>
        <dsp:cNvSpPr/>
      </dsp:nvSpPr>
      <dsp:spPr>
        <a:xfrm>
          <a:off x="7740670" y="1864012"/>
          <a:ext cx="1210391" cy="370441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Lecturer</a:t>
          </a:r>
          <a:endParaRPr lang="en-US" sz="1600" kern="1200" dirty="0"/>
        </a:p>
      </dsp:txBody>
      <dsp:txXfrm>
        <a:off x="7740670" y="1864012"/>
        <a:ext cx="1210391" cy="370441"/>
      </dsp:txXfrm>
    </dsp:sp>
    <dsp:sp modelId="{CD0A6B62-628F-6D41-8BBC-07D7DFFA1EA1}">
      <dsp:nvSpPr>
        <dsp:cNvPr id="0" name=""/>
        <dsp:cNvSpPr/>
      </dsp:nvSpPr>
      <dsp:spPr>
        <a:xfrm>
          <a:off x="3778072" y="3919665"/>
          <a:ext cx="1370045" cy="436662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Student</a:t>
          </a:r>
          <a:endParaRPr lang="en-US" sz="1600" kern="1200" dirty="0"/>
        </a:p>
      </dsp:txBody>
      <dsp:txXfrm>
        <a:off x="3778072" y="3919665"/>
        <a:ext cx="1370045" cy="4366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9A7FA-A88F-C248-894B-17EF86C6003C}">
      <dsp:nvSpPr>
        <dsp:cNvPr id="0" name=""/>
        <dsp:cNvSpPr/>
      </dsp:nvSpPr>
      <dsp:spPr>
        <a:xfrm>
          <a:off x="3718681" y="276138"/>
          <a:ext cx="1384493" cy="395459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Department</a:t>
          </a:r>
          <a:endParaRPr lang="en-US" sz="1600" kern="1200" dirty="0"/>
        </a:p>
      </dsp:txBody>
      <dsp:txXfrm>
        <a:off x="3718681" y="276138"/>
        <a:ext cx="1384493" cy="395459"/>
      </dsp:txXfrm>
    </dsp:sp>
    <dsp:sp modelId="{51C56678-E7F3-BA44-AB77-5C8F3E2C2C2F}">
      <dsp:nvSpPr>
        <dsp:cNvPr id="0" name=""/>
        <dsp:cNvSpPr/>
      </dsp:nvSpPr>
      <dsp:spPr>
        <a:xfrm>
          <a:off x="16093" y="1835455"/>
          <a:ext cx="1370045" cy="427555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Course</a:t>
          </a:r>
          <a:endParaRPr lang="en-US" sz="1600" kern="1200" dirty="0"/>
        </a:p>
      </dsp:txBody>
      <dsp:txXfrm>
        <a:off x="16093" y="1835455"/>
        <a:ext cx="1370045" cy="427555"/>
      </dsp:txXfrm>
    </dsp:sp>
    <dsp:sp modelId="{0D64A3DF-0F34-A846-B6C1-9801DEEE73F2}">
      <dsp:nvSpPr>
        <dsp:cNvPr id="0" name=""/>
        <dsp:cNvSpPr/>
      </dsp:nvSpPr>
      <dsp:spPr>
        <a:xfrm>
          <a:off x="3800429" y="1883681"/>
          <a:ext cx="1243858" cy="363254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Module</a:t>
          </a:r>
          <a:endParaRPr lang="en-US" sz="1600" kern="1200" dirty="0"/>
        </a:p>
      </dsp:txBody>
      <dsp:txXfrm>
        <a:off x="3800429" y="1883681"/>
        <a:ext cx="1243858" cy="363254"/>
      </dsp:txXfrm>
    </dsp:sp>
    <dsp:sp modelId="{D72F06C2-8166-914F-90D7-79513FBCD65F}">
      <dsp:nvSpPr>
        <dsp:cNvPr id="0" name=""/>
        <dsp:cNvSpPr/>
      </dsp:nvSpPr>
      <dsp:spPr>
        <a:xfrm>
          <a:off x="7740670" y="1864012"/>
          <a:ext cx="1210391" cy="370441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Lecturer</a:t>
          </a:r>
          <a:endParaRPr lang="en-US" sz="1600" kern="1200" dirty="0"/>
        </a:p>
      </dsp:txBody>
      <dsp:txXfrm>
        <a:off x="7740670" y="1864012"/>
        <a:ext cx="1210391" cy="370441"/>
      </dsp:txXfrm>
    </dsp:sp>
    <dsp:sp modelId="{CD0A6B62-628F-6D41-8BBC-07D7DFFA1EA1}">
      <dsp:nvSpPr>
        <dsp:cNvPr id="0" name=""/>
        <dsp:cNvSpPr/>
      </dsp:nvSpPr>
      <dsp:spPr>
        <a:xfrm>
          <a:off x="3778072" y="3919665"/>
          <a:ext cx="1370045" cy="436662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Student</a:t>
          </a:r>
          <a:endParaRPr lang="en-US" sz="1600" kern="1200" dirty="0"/>
        </a:p>
      </dsp:txBody>
      <dsp:txXfrm>
        <a:off x="3778072" y="3919665"/>
        <a:ext cx="1370045" cy="4366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9A7FA-A88F-C248-894B-17EF86C6003C}">
      <dsp:nvSpPr>
        <dsp:cNvPr id="0" name=""/>
        <dsp:cNvSpPr/>
      </dsp:nvSpPr>
      <dsp:spPr>
        <a:xfrm>
          <a:off x="3718681" y="276138"/>
          <a:ext cx="1384493" cy="395459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Department</a:t>
          </a:r>
          <a:endParaRPr lang="en-US" sz="1600" kern="1200" dirty="0"/>
        </a:p>
      </dsp:txBody>
      <dsp:txXfrm>
        <a:off x="3718681" y="276138"/>
        <a:ext cx="1384493" cy="395459"/>
      </dsp:txXfrm>
    </dsp:sp>
    <dsp:sp modelId="{51C56678-E7F3-BA44-AB77-5C8F3E2C2C2F}">
      <dsp:nvSpPr>
        <dsp:cNvPr id="0" name=""/>
        <dsp:cNvSpPr/>
      </dsp:nvSpPr>
      <dsp:spPr>
        <a:xfrm>
          <a:off x="16093" y="1835455"/>
          <a:ext cx="1370045" cy="427555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Course</a:t>
          </a:r>
          <a:endParaRPr lang="en-US" sz="1600" kern="1200" dirty="0"/>
        </a:p>
      </dsp:txBody>
      <dsp:txXfrm>
        <a:off x="16093" y="1835455"/>
        <a:ext cx="1370045" cy="427555"/>
      </dsp:txXfrm>
    </dsp:sp>
    <dsp:sp modelId="{0D64A3DF-0F34-A846-B6C1-9801DEEE73F2}">
      <dsp:nvSpPr>
        <dsp:cNvPr id="0" name=""/>
        <dsp:cNvSpPr/>
      </dsp:nvSpPr>
      <dsp:spPr>
        <a:xfrm>
          <a:off x="3800429" y="1883681"/>
          <a:ext cx="1243858" cy="363254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Module</a:t>
          </a:r>
          <a:endParaRPr lang="en-US" sz="1600" kern="1200" dirty="0"/>
        </a:p>
      </dsp:txBody>
      <dsp:txXfrm>
        <a:off x="3800429" y="1883681"/>
        <a:ext cx="1243858" cy="363254"/>
      </dsp:txXfrm>
    </dsp:sp>
    <dsp:sp modelId="{D72F06C2-8166-914F-90D7-79513FBCD65F}">
      <dsp:nvSpPr>
        <dsp:cNvPr id="0" name=""/>
        <dsp:cNvSpPr/>
      </dsp:nvSpPr>
      <dsp:spPr>
        <a:xfrm>
          <a:off x="7740670" y="1864012"/>
          <a:ext cx="1210391" cy="370441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Lecturer</a:t>
          </a:r>
          <a:endParaRPr lang="en-US" sz="1600" kern="1200" dirty="0"/>
        </a:p>
      </dsp:txBody>
      <dsp:txXfrm>
        <a:off x="7740670" y="1864012"/>
        <a:ext cx="1210391" cy="370441"/>
      </dsp:txXfrm>
    </dsp:sp>
    <dsp:sp modelId="{CD0A6B62-628F-6D41-8BBC-07D7DFFA1EA1}">
      <dsp:nvSpPr>
        <dsp:cNvPr id="0" name=""/>
        <dsp:cNvSpPr/>
      </dsp:nvSpPr>
      <dsp:spPr>
        <a:xfrm>
          <a:off x="3778072" y="3919665"/>
          <a:ext cx="1370045" cy="436662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Student</a:t>
          </a:r>
          <a:endParaRPr lang="en-US" sz="1600" kern="1200" dirty="0"/>
        </a:p>
      </dsp:txBody>
      <dsp:txXfrm>
        <a:off x="3778072" y="3919665"/>
        <a:ext cx="1370045" cy="4366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9A7FA-A88F-C248-894B-17EF86C6003C}">
      <dsp:nvSpPr>
        <dsp:cNvPr id="0" name=""/>
        <dsp:cNvSpPr/>
      </dsp:nvSpPr>
      <dsp:spPr>
        <a:xfrm>
          <a:off x="3718681" y="276138"/>
          <a:ext cx="1384493" cy="395459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Department</a:t>
          </a:r>
          <a:endParaRPr lang="en-US" sz="1600" kern="1200" dirty="0"/>
        </a:p>
      </dsp:txBody>
      <dsp:txXfrm>
        <a:off x="3718681" y="276138"/>
        <a:ext cx="1384493" cy="395459"/>
      </dsp:txXfrm>
    </dsp:sp>
    <dsp:sp modelId="{51C56678-E7F3-BA44-AB77-5C8F3E2C2C2F}">
      <dsp:nvSpPr>
        <dsp:cNvPr id="0" name=""/>
        <dsp:cNvSpPr/>
      </dsp:nvSpPr>
      <dsp:spPr>
        <a:xfrm>
          <a:off x="16093" y="1835455"/>
          <a:ext cx="1370045" cy="427555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Course</a:t>
          </a:r>
          <a:endParaRPr lang="en-US" sz="1600" kern="1200" dirty="0"/>
        </a:p>
      </dsp:txBody>
      <dsp:txXfrm>
        <a:off x="16093" y="1835455"/>
        <a:ext cx="1370045" cy="427555"/>
      </dsp:txXfrm>
    </dsp:sp>
    <dsp:sp modelId="{0D64A3DF-0F34-A846-B6C1-9801DEEE73F2}">
      <dsp:nvSpPr>
        <dsp:cNvPr id="0" name=""/>
        <dsp:cNvSpPr/>
      </dsp:nvSpPr>
      <dsp:spPr>
        <a:xfrm>
          <a:off x="3800429" y="1883681"/>
          <a:ext cx="1243858" cy="363254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Module</a:t>
          </a:r>
          <a:endParaRPr lang="en-US" sz="1600" kern="1200" dirty="0"/>
        </a:p>
      </dsp:txBody>
      <dsp:txXfrm>
        <a:off x="3800429" y="1883681"/>
        <a:ext cx="1243858" cy="363254"/>
      </dsp:txXfrm>
    </dsp:sp>
    <dsp:sp modelId="{D72F06C2-8166-914F-90D7-79513FBCD65F}">
      <dsp:nvSpPr>
        <dsp:cNvPr id="0" name=""/>
        <dsp:cNvSpPr/>
      </dsp:nvSpPr>
      <dsp:spPr>
        <a:xfrm>
          <a:off x="7740670" y="1864012"/>
          <a:ext cx="1210391" cy="370441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Lecturer</a:t>
          </a:r>
          <a:endParaRPr lang="en-US" sz="1600" kern="1200" dirty="0"/>
        </a:p>
      </dsp:txBody>
      <dsp:txXfrm>
        <a:off x="7740670" y="1864012"/>
        <a:ext cx="1210391" cy="370441"/>
      </dsp:txXfrm>
    </dsp:sp>
    <dsp:sp modelId="{CD0A6B62-628F-6D41-8BBC-07D7DFFA1EA1}">
      <dsp:nvSpPr>
        <dsp:cNvPr id="0" name=""/>
        <dsp:cNvSpPr/>
      </dsp:nvSpPr>
      <dsp:spPr>
        <a:xfrm>
          <a:off x="3778072" y="3919665"/>
          <a:ext cx="1370045" cy="436662"/>
        </a:xfrm>
        <a:prstGeom prst="rect">
          <a:avLst/>
        </a:prstGeom>
        <a:solidFill>
          <a:schemeClr val="lt1"/>
        </a:solidFill>
        <a:ln w="317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Student</a:t>
          </a:r>
          <a:endParaRPr lang="en-US" sz="1600" kern="1200" dirty="0"/>
        </a:p>
      </dsp:txBody>
      <dsp:txXfrm>
        <a:off x="3778072" y="3919665"/>
        <a:ext cx="1370045" cy="436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24A3C-EA84-764B-9A0C-C56AF111A02B}" type="datetimeFigureOut">
              <a:rPr lang="en-US" smtClean="0"/>
              <a:t>7/29/17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6556A-A81C-8B4C-AAB4-25C6AD9C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45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F9977-0ACC-8844-95D7-B7C10E3DF300}" type="datetimeFigureOut">
              <a:rPr lang="en-US" smtClean="0"/>
              <a:t>7/29/17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9888F-B993-5448-B797-86CE1DDFF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7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7740-3B78-3245-8128-9068E095C747}" type="datetime1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4428-E076-BB42-ABFF-012D7C5D22B1}" type="datetime1">
              <a:rPr lang="en-US" smtClean="0"/>
              <a:t>7/29/17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25553A-9230-5A4A-9976-E425F69F5A97}" type="datetime1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12E790-C336-6B41-8F7D-348DFDF2A4B5}" type="datetime1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3E0BA-1741-AE45-A275-BAFD90644609}" type="datetime1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4BE7-F32D-4E47-8313-7E2F6AE0F331}" type="datetime1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A410-3AA8-DE46-BFAC-5207BD00086F}" type="datetime1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BAEB-DCCC-1D41-BEAF-74551BBE164F}" type="datetime1">
              <a:rPr lang="en-US" smtClean="0"/>
              <a:t>7/29/17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C841-0207-8F42-8B70-CF51744B6860}" type="datetime1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410F06-2B82-8945-AFE5-8D8BE1BDD676}" type="datetime1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DE6B-A620-CE48-9C3C-ECCDCABD4E3C}" type="datetime1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591B-2D36-E140-B4BB-C826C9A40644}" type="datetime1">
              <a:rPr lang="en-US" smtClean="0"/>
              <a:t>7/29/17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63C8-F899-E145-A688-EECB4AD41B5C}" type="datetime1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4B2C-0CCB-A043-99A8-F68518D30C92}" type="datetime1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1CB2-97B6-B84C-A879-F9185B9D97C7}" type="datetime1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87F-B983-3749-B4F1-BD9B1BC7A96D}" type="datetime1">
              <a:rPr lang="en-US" smtClean="0"/>
              <a:t>7/29/17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0D56EE-9F91-AF42-B623-F57E3137FB1B}" type="datetime1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390775"/>
            <a:ext cx="8228013" cy="1927225"/>
          </a:xfrm>
        </p:spPr>
        <p:txBody>
          <a:bodyPr/>
          <a:lstStyle/>
          <a:p>
            <a:r>
              <a:rPr lang="en-US" sz="3600" dirty="0" smtClean="0"/>
              <a:t>DBMS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Chapter-2</a:t>
            </a:r>
            <a:br>
              <a:rPr lang="en-US" dirty="0" smtClean="0"/>
            </a:br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how the model will be built in the database.</a:t>
            </a:r>
          </a:p>
          <a:p>
            <a:r>
              <a:rPr lang="en-US" dirty="0" smtClean="0"/>
              <a:t>Shows all table-structure, including column name, column data type, column constraints, primary key, foreign key, and relationships between tables.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Features include:</a:t>
            </a:r>
          </a:p>
          <a:p>
            <a:r>
              <a:rPr lang="en-US" dirty="0" smtClean="0"/>
              <a:t>Specification of all tables and columns.</a:t>
            </a:r>
          </a:p>
          <a:p>
            <a:r>
              <a:rPr lang="en-US" dirty="0" smtClean="0"/>
              <a:t>Foreign Keys are used to identify relationships between tables.</a:t>
            </a:r>
          </a:p>
          <a:p>
            <a:r>
              <a:rPr lang="en-US" dirty="0" smtClean="0"/>
              <a:t>De-normalization may occur based on requirement.</a:t>
            </a:r>
          </a:p>
          <a:p>
            <a:r>
              <a:rPr lang="en-US" dirty="0" smtClean="0"/>
              <a:t>Physical model might be different for different RDBMS.</a:t>
            </a:r>
          </a:p>
          <a:p>
            <a:r>
              <a:rPr lang="en-US" dirty="0" smtClean="0"/>
              <a:t>Example: Data Type of column in MySQL and SQL Server.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Data Model</a:t>
            </a:r>
            <a:endParaRPr lang="en-US" dirty="0"/>
          </a:p>
        </p:txBody>
      </p:sp>
      <p:pic>
        <p:nvPicPr>
          <p:cNvPr id="5" name="Content Placeholder 4" descr="physical-data-model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4" b="3974"/>
          <a:stretch/>
        </p:blipFill>
        <p:spPr>
          <a:xfrm>
            <a:off x="739775" y="2186201"/>
            <a:ext cx="7662864" cy="435632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3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Complexity increases from Conceptual to Logical to Physical.</a:t>
            </a:r>
          </a:p>
          <a:p>
            <a:r>
              <a:rPr lang="en-US" dirty="0" smtClean="0"/>
              <a:t>Start with Conceptual Data Model</a:t>
            </a:r>
          </a:p>
          <a:p>
            <a:r>
              <a:rPr lang="en-US" dirty="0" smtClean="0"/>
              <a:t>Understand at high level what are the different entities in our data and how they can relate to each other.</a:t>
            </a:r>
          </a:p>
          <a:p>
            <a:r>
              <a:rPr lang="en-US" dirty="0" smtClean="0"/>
              <a:t>At Logical, understand the details of the data without worrying on how it is implemented.</a:t>
            </a:r>
          </a:p>
          <a:p>
            <a:r>
              <a:rPr lang="en-US" dirty="0" smtClean="0"/>
              <a:t>At Physical, finally we know how to implement our data model in the database of our choice.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5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</a:t>
            </a:r>
            <a:r>
              <a:rPr lang="mr-IN" dirty="0" smtClean="0"/>
              <a:t>–</a:t>
            </a:r>
            <a:r>
              <a:rPr lang="en-US" dirty="0" smtClean="0"/>
              <a:t> Summary as of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look to create and use a database we will look at how to design a database.</a:t>
            </a:r>
          </a:p>
          <a:p>
            <a:r>
              <a:rPr lang="en-US" dirty="0" smtClean="0"/>
              <a:t>Need to Consider:</a:t>
            </a:r>
          </a:p>
          <a:p>
            <a:pPr lvl="1"/>
            <a:r>
              <a:rPr lang="en-US" dirty="0" smtClean="0"/>
              <a:t>What tables, keys, and constraints are required?</a:t>
            </a:r>
          </a:p>
          <a:p>
            <a:pPr lvl="1"/>
            <a:r>
              <a:rPr lang="en-US" dirty="0" smtClean="0"/>
              <a:t>What is the database going to be used for?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8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</a:t>
            </a:r>
            <a:r>
              <a:rPr lang="mr-IN" dirty="0"/>
              <a:t>–</a:t>
            </a:r>
            <a:r>
              <a:rPr lang="en-US" dirty="0"/>
              <a:t> Summary as of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 Design: Build a model independent of the choice of DBMS.</a:t>
            </a:r>
          </a:p>
          <a:p>
            <a:r>
              <a:rPr lang="en-US" dirty="0" smtClean="0"/>
              <a:t>Logical Design: Create the database in a given DBMS</a:t>
            </a:r>
          </a:p>
          <a:p>
            <a:r>
              <a:rPr lang="en-US" dirty="0" smtClean="0"/>
              <a:t>Physical Design: How the database is stored in a hardware.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Entity/Relationship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E/R modeling is used for conceptual design.</a:t>
            </a:r>
          </a:p>
          <a:p>
            <a:pPr lvl="1"/>
            <a:r>
              <a:rPr lang="en-US" b="1" dirty="0" smtClean="0"/>
              <a:t>Entities</a:t>
            </a:r>
            <a:r>
              <a:rPr lang="en-US" dirty="0" smtClean="0"/>
              <a:t>: objects or items of interest.</a:t>
            </a:r>
          </a:p>
          <a:p>
            <a:pPr lvl="1"/>
            <a:r>
              <a:rPr lang="en-US" b="1" dirty="0" smtClean="0"/>
              <a:t>Attributes</a:t>
            </a:r>
            <a:r>
              <a:rPr lang="en-US" dirty="0" smtClean="0"/>
              <a:t>: facts about, or properties of, an entity</a:t>
            </a:r>
          </a:p>
          <a:p>
            <a:pPr lvl="1"/>
            <a:r>
              <a:rPr lang="en-US" b="1" dirty="0" smtClean="0"/>
              <a:t>Relationships</a:t>
            </a:r>
            <a:r>
              <a:rPr lang="en-US" dirty="0" smtClean="0"/>
              <a:t>: links between entities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In a College database, we might have entities for Students, Modules and Lectures.</a:t>
            </a:r>
          </a:p>
          <a:p>
            <a:pPr lvl="1"/>
            <a:r>
              <a:rPr lang="en-US" dirty="0" smtClean="0"/>
              <a:t>Students might have attributes such as their ID, Name, and Course, and could have relationships with Modules (enrollment) and Lectures(tutor/tutee)</a:t>
            </a:r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2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 can be a real world object, either animate or inanimate that can be easily identifiable.</a:t>
            </a:r>
          </a:p>
          <a:p>
            <a:r>
              <a:rPr lang="en-US" dirty="0" smtClean="0"/>
              <a:t>In College database, students, teachers, classes or courses offered can be considered as entities.</a:t>
            </a:r>
          </a:p>
          <a:p>
            <a:r>
              <a:rPr lang="en-US" dirty="0" smtClean="0"/>
              <a:t>All these entities have some attributes or properties that give their identity.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collection of similar types of entities.</a:t>
            </a:r>
          </a:p>
          <a:p>
            <a:r>
              <a:rPr lang="en-US" dirty="0" smtClean="0"/>
              <a:t>An entity set may contain entities with attributes sharing similar values.</a:t>
            </a:r>
          </a:p>
          <a:p>
            <a:r>
              <a:rPr lang="en-US" dirty="0" smtClean="0"/>
              <a:t>For Example, a Students set may contain all the students of a college, likewise Teachers set may contain all the teachers of a college from all faculties.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Entities are represented by means of their properties , called attributes.</a:t>
            </a:r>
          </a:p>
          <a:p>
            <a:r>
              <a:rPr lang="en-US" dirty="0" smtClean="0"/>
              <a:t>All attributes have values.</a:t>
            </a:r>
          </a:p>
          <a:p>
            <a:r>
              <a:rPr lang="en-US" dirty="0" smtClean="0"/>
              <a:t>Example: A student entity may have name, class, and age as attributes.</a:t>
            </a:r>
          </a:p>
          <a:p>
            <a:r>
              <a:rPr lang="en-US" dirty="0" smtClean="0"/>
              <a:t>There exists a domain or a range of values that can be assigned to attributes.</a:t>
            </a:r>
          </a:p>
          <a:p>
            <a:r>
              <a:rPr lang="en-US" dirty="0" smtClean="0"/>
              <a:t>Example: a student’s name cannot be a numeric value. It has to be alphabetic. A student’s age cannot be negative.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0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54250"/>
            <a:ext cx="7662864" cy="3984625"/>
          </a:xfrm>
        </p:spPr>
        <p:txBody>
          <a:bodyPr>
            <a:normAutofit/>
          </a:bodyPr>
          <a:lstStyle/>
          <a:p>
            <a:r>
              <a:rPr lang="en-US" dirty="0" smtClean="0"/>
              <a:t>Logical, Physical and Conceptual Model</a:t>
            </a:r>
          </a:p>
          <a:p>
            <a:r>
              <a:rPr lang="en-US" dirty="0" smtClean="0"/>
              <a:t>E-R Model</a:t>
            </a:r>
          </a:p>
          <a:p>
            <a:r>
              <a:rPr lang="en-US" dirty="0" smtClean="0"/>
              <a:t>Relation with UML Class Diagrams</a:t>
            </a:r>
          </a:p>
          <a:p>
            <a:r>
              <a:rPr lang="en-US" dirty="0" smtClean="0"/>
              <a:t>Alternate Data Models</a:t>
            </a:r>
          </a:p>
          <a:p>
            <a:pPr lvl="1"/>
            <a:r>
              <a:rPr lang="en-US" dirty="0" smtClean="0"/>
              <a:t>Network Data Model</a:t>
            </a:r>
          </a:p>
          <a:p>
            <a:pPr lvl="1"/>
            <a:r>
              <a:rPr lang="en-US" dirty="0" smtClean="0"/>
              <a:t>Hierarchical Data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1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Attribute</a:t>
            </a:r>
          </a:p>
          <a:p>
            <a:pPr lvl="1"/>
            <a:r>
              <a:rPr lang="en-US" dirty="0" smtClean="0"/>
              <a:t>Atomic values, which cannot be divided further.</a:t>
            </a:r>
          </a:p>
          <a:p>
            <a:pPr lvl="1"/>
            <a:r>
              <a:rPr lang="en-US" dirty="0" smtClean="0"/>
              <a:t>A student’s phone number is an atomic value of 10 digits.</a:t>
            </a:r>
          </a:p>
          <a:p>
            <a:r>
              <a:rPr lang="en-US" dirty="0" smtClean="0"/>
              <a:t>Composite Attribute</a:t>
            </a:r>
          </a:p>
          <a:p>
            <a:pPr lvl="1"/>
            <a:r>
              <a:rPr lang="en-US" dirty="0" smtClean="0"/>
              <a:t>Made up of more than one simple attribute</a:t>
            </a:r>
          </a:p>
          <a:p>
            <a:pPr lvl="1"/>
            <a:r>
              <a:rPr lang="en-US" dirty="0" smtClean="0"/>
              <a:t>A student’s complete name may have </a:t>
            </a:r>
            <a:r>
              <a:rPr lang="en-US" dirty="0" err="1" smtClean="0"/>
              <a:t>first_name</a:t>
            </a:r>
            <a:r>
              <a:rPr lang="en-US" dirty="0" smtClean="0"/>
              <a:t> and </a:t>
            </a:r>
            <a:r>
              <a:rPr lang="en-US" dirty="0" err="1" smtClean="0"/>
              <a:t>last_name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4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Derived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Attributes that do not exists in physical database, but their values are derived from other attributes present in database.</a:t>
            </a:r>
          </a:p>
          <a:p>
            <a:pPr lvl="1"/>
            <a:r>
              <a:rPr lang="en-US" dirty="0" smtClean="0"/>
              <a:t>Age can be derived from date of birth.</a:t>
            </a:r>
          </a:p>
          <a:p>
            <a:pPr lvl="1"/>
            <a:r>
              <a:rPr lang="en-US" dirty="0" smtClean="0"/>
              <a:t>Average Salary can be derived as well.</a:t>
            </a:r>
            <a:endParaRPr lang="en-US" dirty="0"/>
          </a:p>
          <a:p>
            <a:r>
              <a:rPr lang="en-US" dirty="0"/>
              <a:t>Single-value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It only contains single value. </a:t>
            </a:r>
            <a:r>
              <a:rPr lang="en-US" dirty="0" err="1" smtClean="0"/>
              <a:t>Eg</a:t>
            </a:r>
            <a:r>
              <a:rPr lang="en-US" dirty="0" smtClean="0"/>
              <a:t>. Social Security Number</a:t>
            </a:r>
            <a:endParaRPr lang="en-US" dirty="0"/>
          </a:p>
          <a:p>
            <a:r>
              <a:rPr lang="en-US" dirty="0"/>
              <a:t>Multi-value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It contains multiple values. </a:t>
            </a:r>
            <a:r>
              <a:rPr lang="en-US" dirty="0" err="1" smtClean="0"/>
              <a:t>Eg</a:t>
            </a:r>
            <a:r>
              <a:rPr lang="en-US" dirty="0" smtClean="0"/>
              <a:t>, choice of sports, subjects </a:t>
            </a:r>
            <a:r>
              <a:rPr lang="en-US" dirty="0" err="1" smtClean="0"/>
              <a:t>offerred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association among entities is called a relationship.</a:t>
            </a:r>
          </a:p>
          <a:p>
            <a:r>
              <a:rPr lang="en-US" dirty="0" smtClean="0"/>
              <a:t>For example: An Employee </a:t>
            </a:r>
            <a:r>
              <a:rPr lang="en-US" b="1" dirty="0" err="1" smtClean="0"/>
              <a:t>works_at</a:t>
            </a:r>
            <a:r>
              <a:rPr lang="en-US" dirty="0" smtClean="0"/>
              <a:t> a department, a student </a:t>
            </a:r>
            <a:r>
              <a:rPr lang="en-US" b="1" dirty="0" smtClean="0"/>
              <a:t>enrolls</a:t>
            </a:r>
            <a:r>
              <a:rPr lang="en-US" dirty="0" smtClean="0"/>
              <a:t> in a course.</a:t>
            </a:r>
          </a:p>
          <a:p>
            <a:r>
              <a:rPr lang="en-US" dirty="0" smtClean="0"/>
              <a:t>Here, </a:t>
            </a:r>
            <a:r>
              <a:rPr lang="en-US" b="1" dirty="0" err="1" smtClean="0"/>
              <a:t>works_at</a:t>
            </a:r>
            <a:r>
              <a:rPr lang="en-US" dirty="0" smtClean="0"/>
              <a:t> and </a:t>
            </a:r>
            <a:r>
              <a:rPr lang="en-US" b="1" dirty="0" smtClean="0"/>
              <a:t>enrolls</a:t>
            </a:r>
            <a:r>
              <a:rPr lang="en-US" dirty="0" smtClean="0"/>
              <a:t> are called relationships.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E-R enterprise schema may define certain constraints to which the contents of a database most conform.</a:t>
            </a:r>
          </a:p>
          <a:p>
            <a:r>
              <a:rPr lang="en-US" dirty="0" smtClean="0"/>
              <a:t>Mapping Cardinalities and Participation Constraints are the two most important type of constraints.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7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Cardinalities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Cardinalities or cardinality ratios, express the number of entities to which another entity can be associated via a relationship set.</a:t>
            </a:r>
          </a:p>
          <a:p>
            <a:r>
              <a:rPr lang="en-US" dirty="0" smtClean="0"/>
              <a:t>Useful in defining binary relationships.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3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Cardinalities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Cardinality defines the number of entities in one entity set, which can be associated with the number of entities of another set via relationship set.</a:t>
            </a:r>
          </a:p>
          <a:p>
            <a:r>
              <a:rPr lang="en-US" dirty="0" smtClean="0"/>
              <a:t>One-to-One</a:t>
            </a:r>
          </a:p>
          <a:p>
            <a:r>
              <a:rPr lang="en-US" dirty="0" smtClean="0"/>
              <a:t>One-to-Many</a:t>
            </a:r>
          </a:p>
          <a:p>
            <a:r>
              <a:rPr lang="en-US" dirty="0" smtClean="0"/>
              <a:t>Many-to-One</a:t>
            </a:r>
          </a:p>
          <a:p>
            <a:r>
              <a:rPr lang="en-US" dirty="0" smtClean="0"/>
              <a:t>Many-to-Many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entity from entity set A can be associated with at most one entity of entity set B and vice versa.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5" name="Picture 4" descr="one_to_one_re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3724275"/>
            <a:ext cx="4140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6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Employee belongs to one organization.</a:t>
            </a:r>
          </a:p>
          <a:p>
            <a:r>
              <a:rPr lang="en-US" dirty="0" smtClean="0"/>
              <a:t>One Person has one passport.</a:t>
            </a:r>
          </a:p>
          <a:p>
            <a:r>
              <a:rPr lang="en-US" dirty="0" smtClean="0"/>
              <a:t>A book is published by one company.</a:t>
            </a:r>
          </a:p>
          <a:p>
            <a:r>
              <a:rPr lang="en-US" dirty="0" smtClean="0"/>
              <a:t>A shark lives in one place.</a:t>
            </a:r>
          </a:p>
          <a:p>
            <a:r>
              <a:rPr lang="en-US" b="1" dirty="0" smtClean="0"/>
              <a:t>Employee and Employee Details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253006"/>
              </p:ext>
            </p:extLst>
          </p:nvPr>
        </p:nvGraphicFramePr>
        <p:xfrm>
          <a:off x="739775" y="2770188"/>
          <a:ext cx="75722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727"/>
                <a:gridCol w="1039176"/>
                <a:gridCol w="2289389"/>
                <a:gridCol w="1884464"/>
                <a:gridCol w="1884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email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username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password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ram@ncit.com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shyam@ncit.com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shyam123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shyam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hari@ncit.com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hari123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249993"/>
              </p:ext>
            </p:extLst>
          </p:nvPr>
        </p:nvGraphicFramePr>
        <p:xfrm>
          <a:off x="739775" y="4503265"/>
          <a:ext cx="75722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298"/>
                <a:gridCol w="1165647"/>
                <a:gridCol w="1970091"/>
                <a:gridCol w="1970091"/>
                <a:gridCol w="19700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phone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address1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address2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09791212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Malapath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09791234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Jhapa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Birtamode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09791245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Biratnagar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9775" y="2306960"/>
            <a:ext cx="180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9775" y="4165967"/>
            <a:ext cx="180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</a:t>
            </a:r>
            <a:r>
              <a:rPr lang="en-US" dirty="0" err="1" smtClean="0"/>
              <a:t>ser_details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9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912729"/>
              </p:ext>
            </p:extLst>
          </p:nvPr>
        </p:nvGraphicFramePr>
        <p:xfrm>
          <a:off x="739775" y="2770188"/>
          <a:ext cx="75400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67"/>
                <a:gridCol w="1623814"/>
                <a:gridCol w="2138289"/>
                <a:gridCol w="1398884"/>
                <a:gridCol w="13021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email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username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password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ram@ncit.com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shyam@ncit.com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shyam123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shyam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hari@ncit.com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hari123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744324"/>
              </p:ext>
            </p:extLst>
          </p:nvPr>
        </p:nvGraphicFramePr>
        <p:xfrm>
          <a:off x="739775" y="4503265"/>
          <a:ext cx="75400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72"/>
                <a:gridCol w="2453700"/>
                <a:gridCol w="2453700"/>
                <a:gridCol w="15032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 smtClean="0"/>
                        <a:t>user_id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phone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address1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address2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09791212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Malapath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09791234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Jhapa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Birtamode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09791245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Biratnagar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9775" y="4165967"/>
            <a:ext cx="180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</a:t>
            </a:r>
            <a:r>
              <a:rPr lang="en-US" dirty="0" err="1" smtClean="0"/>
              <a:t>ser_details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775" y="2395046"/>
            <a:ext cx="180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8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how the logical structure of database is modeled.</a:t>
            </a:r>
          </a:p>
          <a:p>
            <a:r>
              <a:rPr lang="en-US" dirty="0" smtClean="0"/>
              <a:t>Fundamental entities to introduce Abstraction in database.</a:t>
            </a:r>
          </a:p>
          <a:p>
            <a:r>
              <a:rPr lang="en-US" dirty="0" smtClean="0"/>
              <a:t>How data is connected to each other and how they are processed and stored inside the system.</a:t>
            </a:r>
          </a:p>
          <a:p>
            <a:r>
              <a:rPr lang="en-US" dirty="0" smtClean="0"/>
              <a:t>Simple representation of complex real world data structures, mostly graphical.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3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entity from entity set A can be associated with more than one entities of entity set B, however an entity from entity set B, can be associated with at most one entity of set 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5" name="Picture 4" descr="one_to_many_re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85" y="3929859"/>
            <a:ext cx="4140200" cy="242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280637"/>
              </p:ext>
            </p:extLst>
          </p:nvPr>
        </p:nvGraphicFramePr>
        <p:xfrm>
          <a:off x="739775" y="2770188"/>
          <a:ext cx="75400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67"/>
                <a:gridCol w="1623814"/>
                <a:gridCol w="2138289"/>
                <a:gridCol w="1398884"/>
                <a:gridCol w="13021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email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address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phone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pu@web.com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Pokhara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09791212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ku@web.com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Dhulikhel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09791234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tu@web.com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Kathmandu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09791245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256239"/>
              </p:ext>
            </p:extLst>
          </p:nvPr>
        </p:nvGraphicFramePr>
        <p:xfrm>
          <a:off x="739775" y="4503265"/>
          <a:ext cx="75400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72"/>
                <a:gridCol w="2453700"/>
                <a:gridCol w="2453700"/>
                <a:gridCol w="15032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address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/>
                        <a:t>university_id</a:t>
                      </a:r>
                      <a:endParaRPr lang="en-US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Balkumari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COSMOS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Satdobato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Dhulikhel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Pulchowk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9775" y="4165967"/>
            <a:ext cx="180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colleges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775" y="2426583"/>
            <a:ext cx="180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4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one entities from entity set A can be associated with at most one entity of entity set B, however an entity from entity set B can be associated with more than one entity from entity set 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5" name="Picture 4" descr="many_to_one_re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4233655"/>
            <a:ext cx="3636275" cy="26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5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Many: One university has many colleges.</a:t>
            </a:r>
          </a:p>
          <a:p>
            <a:r>
              <a:rPr lang="en-US" dirty="0" smtClean="0"/>
              <a:t>Many to One:  Many Colleges are associated with one university.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entity from A can be associated with more than one entity from B and vice versa.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5" name="Picture 4" descr="many_to_many_re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62" y="3602200"/>
            <a:ext cx="41529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9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Example</a:t>
            </a:r>
            <a:endParaRPr lang="en-US" dirty="0"/>
          </a:p>
        </p:txBody>
      </p:sp>
      <p:pic>
        <p:nvPicPr>
          <p:cNvPr id="5" name="Content Placeholder 4" descr="eg_many-to-man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"/>
          <a:stretch/>
        </p:blipFill>
        <p:spPr>
          <a:xfrm>
            <a:off x="457200" y="2464669"/>
            <a:ext cx="7947025" cy="32671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2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288933"/>
              </p:ext>
            </p:extLst>
          </p:nvPr>
        </p:nvGraphicFramePr>
        <p:xfrm>
          <a:off x="739775" y="2770188"/>
          <a:ext cx="56877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727"/>
                <a:gridCol w="1039176"/>
                <a:gridCol w="2289389"/>
                <a:gridCol w="1884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email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Phone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ram@ncit.com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0980988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shyam@ncit.com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0980989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hari@ncit.com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0980987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830667"/>
              </p:ext>
            </p:extLst>
          </p:nvPr>
        </p:nvGraphicFramePr>
        <p:xfrm>
          <a:off x="739775" y="4503265"/>
          <a:ext cx="64065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298"/>
                <a:gridCol w="1970091"/>
                <a:gridCol w="1970091"/>
                <a:gridCol w="19700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version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Lord of the 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 of Thrones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Karnali</a:t>
                      </a:r>
                      <a:r>
                        <a:rPr lang="en-US" dirty="0" smtClean="0"/>
                        <a:t> Blues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9775" y="2306960"/>
            <a:ext cx="180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authors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9775" y="4165967"/>
            <a:ext cx="180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books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8511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Junction Table</a:t>
            </a:r>
          </a:p>
          <a:p>
            <a:r>
              <a:rPr lang="en-US" dirty="0" smtClean="0"/>
              <a:t>Intermediate Table</a:t>
            </a:r>
          </a:p>
          <a:p>
            <a:r>
              <a:rPr lang="en-US" dirty="0" smtClean="0"/>
              <a:t>Join Table</a:t>
            </a:r>
          </a:p>
          <a:p>
            <a:r>
              <a:rPr lang="en-US" dirty="0" err="1" smtClean="0"/>
              <a:t>book_id</a:t>
            </a:r>
            <a:r>
              <a:rPr lang="en-US" dirty="0" smtClean="0"/>
              <a:t> and </a:t>
            </a:r>
            <a:r>
              <a:rPr lang="en-US" dirty="0" err="1" smtClean="0"/>
              <a:t>author_id</a:t>
            </a:r>
            <a:r>
              <a:rPr lang="en-US" dirty="0" smtClean="0"/>
              <a:t> are Foreign Keys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319286"/>
              </p:ext>
            </p:extLst>
          </p:nvPr>
        </p:nvGraphicFramePr>
        <p:xfrm>
          <a:off x="6207083" y="2805784"/>
          <a:ext cx="26218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727"/>
                <a:gridCol w="986619"/>
                <a:gridCol w="1160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/>
                        <a:t>book_id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/>
                        <a:t>author_id</a:t>
                      </a:r>
                      <a:endParaRPr lang="en-US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07083" y="2400762"/>
            <a:ext cx="180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</a:t>
            </a:r>
            <a:r>
              <a:rPr lang="en-US" b="1" dirty="0" err="1" smtClean="0"/>
              <a:t>ook_authors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912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participation of an entity set E, in a relationship set R is said to be total if every entity in E participates in at least one relationship in R.</a:t>
            </a:r>
          </a:p>
          <a:p>
            <a:r>
              <a:rPr lang="en-US" dirty="0" smtClean="0"/>
              <a:t>If some entities in E participate in relationship in R, the participation of entity set E in relationship R is said to be partial.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5" name="Picture 4" descr="pc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6" y="4815931"/>
            <a:ext cx="5290541" cy="154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 Diagram is a visual representation of data that describes how data is related to each other.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5" name="Picture 4" descr="er-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95" y="349885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3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model shows the logical structure of a database, including the relationships and constraints that determine how data can be stored and accessed.</a:t>
            </a:r>
          </a:p>
          <a:p>
            <a:r>
              <a:rPr lang="en-US" dirty="0" smtClean="0"/>
              <a:t>Logical structure of a database.</a:t>
            </a:r>
          </a:p>
          <a:p>
            <a:r>
              <a:rPr lang="en-US" dirty="0" smtClean="0"/>
              <a:t>It describes the design of database to reflect entities, attributes, relationship among data, constraints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and Notations</a:t>
            </a:r>
            <a:endParaRPr lang="en-US" dirty="0"/>
          </a:p>
        </p:txBody>
      </p:sp>
      <p:pic>
        <p:nvPicPr>
          <p:cNvPr id="5" name="Content Placeholder 4" descr="er-diagram-symbo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" t="3514" r="-2098" b="65553"/>
          <a:stretch/>
        </p:blipFill>
        <p:spPr>
          <a:xfrm>
            <a:off x="739775" y="2770094"/>
            <a:ext cx="7662864" cy="333840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2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and Notations</a:t>
            </a:r>
            <a:endParaRPr lang="en-US" dirty="0"/>
          </a:p>
        </p:txBody>
      </p:sp>
      <p:pic>
        <p:nvPicPr>
          <p:cNvPr id="5" name="Content Placeholder 4" descr="er-diagram-symbo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5" t="33710" r="-7255" b="35357"/>
          <a:stretch/>
        </p:blipFill>
        <p:spPr>
          <a:xfrm>
            <a:off x="739775" y="2770094"/>
            <a:ext cx="7662864" cy="333840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3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and Notations</a:t>
            </a:r>
            <a:endParaRPr lang="en-US" dirty="0"/>
          </a:p>
        </p:txBody>
      </p:sp>
      <p:pic>
        <p:nvPicPr>
          <p:cNvPr id="5" name="Content Placeholder 4" descr="er-diagram-symbo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 t="65436" r="-7465" b="2588"/>
          <a:stretch/>
        </p:blipFill>
        <p:spPr>
          <a:xfrm>
            <a:off x="739775" y="2770094"/>
            <a:ext cx="7662864" cy="34509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8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- 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can be any object, place, person or class.</a:t>
            </a:r>
          </a:p>
          <a:p>
            <a:r>
              <a:rPr lang="en-US" dirty="0" smtClean="0"/>
              <a:t>Represented by rectangles.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5" name="Picture 4" descr="entity-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863975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5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</a:t>
            </a:r>
            <a:r>
              <a:rPr lang="mr-IN" dirty="0" smtClean="0"/>
              <a:t>–</a:t>
            </a:r>
            <a:r>
              <a:rPr lang="en-US" dirty="0" smtClean="0"/>
              <a:t> Weak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that depends on other entity.</a:t>
            </a:r>
          </a:p>
          <a:p>
            <a:r>
              <a:rPr lang="en-US" dirty="0" smtClean="0"/>
              <a:t>Doesn’t have key attribute of their own.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5" name="Picture 4" descr="weak-entity-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72" y="3804275"/>
            <a:ext cx="5230920" cy="26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4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-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a property or characteristic of entity.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5" name="Picture 4" descr="attribute-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09" y="349885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6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ttribute-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1" y="3863975"/>
            <a:ext cx="5715000" cy="2857500"/>
          </a:xfrm>
          <a:prstGeom prst="rect">
            <a:avLst/>
          </a:prstGeom>
          <a:ln>
            <a:solidFill>
              <a:srgbClr val="80B606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- Key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main characteristics of an Entity.</a:t>
            </a:r>
          </a:p>
          <a:p>
            <a:r>
              <a:rPr lang="en-US" dirty="0" smtClean="0"/>
              <a:t>Generally Primary Key.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65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</a:t>
            </a:r>
            <a:r>
              <a:rPr lang="mr-IN" dirty="0" smtClean="0"/>
              <a:t>–</a:t>
            </a:r>
            <a:r>
              <a:rPr lang="en-US" dirty="0" smtClean="0"/>
              <a:t> Composite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attribute can also have their own attributes which are known as Composite Attribute.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6" name="Picture 5" descr="composite-attribute-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3804868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3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-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 between entities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5" name="Picture 4" descr="relationship-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49" y="342265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2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Data Model</a:t>
            </a:r>
          </a:p>
          <a:p>
            <a:r>
              <a:rPr lang="en-US" dirty="0" smtClean="0"/>
              <a:t>Conceptual Data Model</a:t>
            </a:r>
          </a:p>
          <a:p>
            <a:r>
              <a:rPr lang="en-US" dirty="0" smtClean="0"/>
              <a:t>Physical Data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</a:t>
            </a:r>
            <a:r>
              <a:rPr lang="mr-IN" dirty="0" smtClean="0"/>
              <a:t>–</a:t>
            </a:r>
            <a:r>
              <a:rPr lang="en-US" dirty="0" smtClean="0"/>
              <a:t> One-to-One</a:t>
            </a:r>
            <a:endParaRPr lang="en-US" dirty="0"/>
          </a:p>
        </p:txBody>
      </p:sp>
      <p:pic>
        <p:nvPicPr>
          <p:cNvPr id="5" name="Content Placeholder 4" descr="one-to-one-examp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 b="736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</a:t>
            </a:r>
            <a:r>
              <a:rPr lang="mr-IN" dirty="0" smtClean="0"/>
              <a:t>–</a:t>
            </a:r>
            <a:r>
              <a:rPr lang="en-US" dirty="0" smtClean="0"/>
              <a:t> One-to-Many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38" y="2770094"/>
            <a:ext cx="6534338" cy="32671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9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-  Many-to-One</a:t>
            </a:r>
            <a:endParaRPr lang="en-US" dirty="0"/>
          </a:p>
        </p:txBody>
      </p:sp>
      <p:pic>
        <p:nvPicPr>
          <p:cNvPr id="5" name="Content Placeholder 4" descr="many-to-on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 b="736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3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</a:t>
            </a:r>
            <a:r>
              <a:rPr lang="mr-IN" dirty="0" smtClean="0"/>
              <a:t>–</a:t>
            </a:r>
            <a:r>
              <a:rPr lang="en-US" dirty="0" smtClean="0"/>
              <a:t> Many-to-Many</a:t>
            </a:r>
            <a:endParaRPr lang="en-US" dirty="0"/>
          </a:p>
        </p:txBody>
      </p:sp>
      <p:pic>
        <p:nvPicPr>
          <p:cNvPr id="5" name="Content Placeholder 4" descr="many-to-many-examp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 b="736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4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university consists of a number </a:t>
            </a:r>
            <a:r>
              <a:rPr lang="en-US" dirty="0" smtClean="0"/>
              <a:t>of departments</a:t>
            </a:r>
            <a:r>
              <a:rPr lang="en-US" dirty="0"/>
              <a:t>. Each department offers </a:t>
            </a:r>
            <a:r>
              <a:rPr lang="en-US" dirty="0" smtClean="0"/>
              <a:t>several courses.</a:t>
            </a:r>
          </a:p>
          <a:p>
            <a:r>
              <a:rPr lang="en-US" dirty="0" smtClean="0"/>
              <a:t> </a:t>
            </a:r>
            <a:r>
              <a:rPr lang="en-US" dirty="0"/>
              <a:t>A number of modules make up </a:t>
            </a:r>
            <a:r>
              <a:rPr lang="en-US" dirty="0" smtClean="0"/>
              <a:t>each course</a:t>
            </a:r>
            <a:r>
              <a:rPr lang="en-US" dirty="0"/>
              <a:t>. Students </a:t>
            </a:r>
            <a:r>
              <a:rPr lang="en-US" dirty="0" smtClean="0"/>
              <a:t>enroll </a:t>
            </a:r>
            <a:r>
              <a:rPr lang="en-US" dirty="0"/>
              <a:t>in a particular </a:t>
            </a:r>
            <a:r>
              <a:rPr lang="en-US" dirty="0" smtClean="0"/>
              <a:t>course and </a:t>
            </a:r>
            <a:r>
              <a:rPr lang="en-US" dirty="0"/>
              <a:t>take modules towards the completion </a:t>
            </a:r>
            <a:r>
              <a:rPr lang="en-US" dirty="0" smtClean="0"/>
              <a:t>of that </a:t>
            </a:r>
            <a:r>
              <a:rPr lang="en-US" dirty="0"/>
              <a:t>course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Each module is taught by </a:t>
            </a:r>
            <a:r>
              <a:rPr lang="en-US" dirty="0" smtClean="0"/>
              <a:t>a lecturer </a:t>
            </a:r>
            <a:r>
              <a:rPr lang="en-US" dirty="0"/>
              <a:t>from the appropriate department, </a:t>
            </a:r>
            <a:r>
              <a:rPr lang="en-US" dirty="0" smtClean="0"/>
              <a:t>and each </a:t>
            </a:r>
            <a:r>
              <a:rPr lang="en-US" dirty="0"/>
              <a:t>lecturer tutors a group of students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6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Entities.</a:t>
            </a:r>
          </a:p>
          <a:p>
            <a:r>
              <a:rPr lang="en-US" dirty="0" smtClean="0"/>
              <a:t>Identify Attributes.</a:t>
            </a:r>
          </a:p>
          <a:p>
            <a:r>
              <a:rPr lang="en-US" dirty="0" smtClean="0"/>
              <a:t>Identify Relations.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university consists of a number of </a:t>
            </a:r>
            <a:r>
              <a:rPr lang="en-US" b="1" dirty="0" smtClean="0"/>
              <a:t>departments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Each department offers several </a:t>
            </a:r>
            <a:r>
              <a:rPr lang="en-US" b="1" dirty="0"/>
              <a:t>courses</a:t>
            </a:r>
            <a:r>
              <a:rPr lang="en-US" dirty="0"/>
              <a:t>.</a:t>
            </a:r>
          </a:p>
          <a:p>
            <a:r>
              <a:rPr lang="en-US" dirty="0"/>
              <a:t> A number of </a:t>
            </a:r>
            <a:r>
              <a:rPr lang="en-US" b="1" dirty="0"/>
              <a:t>modules</a:t>
            </a:r>
            <a:r>
              <a:rPr lang="en-US" dirty="0"/>
              <a:t> make up each course. </a:t>
            </a:r>
            <a:endParaRPr lang="en-US" dirty="0" smtClean="0"/>
          </a:p>
          <a:p>
            <a:r>
              <a:rPr lang="en-US" b="1" dirty="0" smtClean="0"/>
              <a:t>Students</a:t>
            </a:r>
            <a:r>
              <a:rPr lang="en-US" dirty="0" smtClean="0"/>
              <a:t> </a:t>
            </a:r>
            <a:r>
              <a:rPr lang="en-US" dirty="0"/>
              <a:t>enroll in a particular course and take modules towards the completion of that course.</a:t>
            </a:r>
          </a:p>
          <a:p>
            <a:r>
              <a:rPr lang="en-US" dirty="0"/>
              <a:t> Each module is taught by a </a:t>
            </a:r>
            <a:r>
              <a:rPr lang="en-US" b="1" dirty="0"/>
              <a:t>lecturer</a:t>
            </a:r>
            <a:r>
              <a:rPr lang="en-US" dirty="0"/>
              <a:t> from the appropriate department, and each lecturer tutors a group of students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7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university consists of a number of departments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Each department </a:t>
            </a:r>
            <a:r>
              <a:rPr lang="en-US" b="1" dirty="0"/>
              <a:t>offers</a:t>
            </a:r>
            <a:r>
              <a:rPr lang="en-US" dirty="0"/>
              <a:t> several courses.</a:t>
            </a:r>
          </a:p>
          <a:p>
            <a:r>
              <a:rPr lang="en-US" dirty="0"/>
              <a:t> A number of modules </a:t>
            </a:r>
            <a:r>
              <a:rPr lang="en-US" b="1" dirty="0"/>
              <a:t>make up</a:t>
            </a:r>
            <a:r>
              <a:rPr lang="en-US" dirty="0"/>
              <a:t> each course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Students </a:t>
            </a:r>
            <a:r>
              <a:rPr lang="en-US" b="1" dirty="0"/>
              <a:t>enroll in</a:t>
            </a:r>
            <a:r>
              <a:rPr lang="en-US" dirty="0"/>
              <a:t> a particular course and </a:t>
            </a:r>
            <a:r>
              <a:rPr lang="en-US" b="1" dirty="0"/>
              <a:t>take</a:t>
            </a:r>
            <a:r>
              <a:rPr lang="en-US" dirty="0"/>
              <a:t> modules towards the completion of that course.</a:t>
            </a:r>
          </a:p>
          <a:p>
            <a:r>
              <a:rPr lang="en-US" dirty="0"/>
              <a:t> Each module is </a:t>
            </a:r>
            <a:r>
              <a:rPr lang="en-US" b="1" dirty="0"/>
              <a:t>taught by</a:t>
            </a:r>
            <a:r>
              <a:rPr lang="en-US" dirty="0"/>
              <a:t> a lecturer </a:t>
            </a:r>
            <a:r>
              <a:rPr lang="en-US" b="1" dirty="0"/>
              <a:t>from the</a:t>
            </a:r>
            <a:r>
              <a:rPr lang="en-US" dirty="0"/>
              <a:t> appropriate department, and each lecturer </a:t>
            </a:r>
            <a:r>
              <a:rPr lang="en-US" b="1" dirty="0"/>
              <a:t>tutors</a:t>
            </a:r>
            <a:r>
              <a:rPr lang="en-US" dirty="0"/>
              <a:t> a group of students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ER 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410159"/>
              </p:ext>
            </p:extLst>
          </p:nvPr>
        </p:nvGraphicFramePr>
        <p:xfrm>
          <a:off x="0" y="2218350"/>
          <a:ext cx="9144000" cy="450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ER 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339561"/>
              </p:ext>
            </p:extLst>
          </p:nvPr>
        </p:nvGraphicFramePr>
        <p:xfrm>
          <a:off x="0" y="2218350"/>
          <a:ext cx="9144000" cy="450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75581" y="1488141"/>
            <a:ext cx="6479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Each department offers several courses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Decision 4"/>
          <p:cNvSpPr/>
          <p:nvPr/>
        </p:nvSpPr>
        <p:spPr>
          <a:xfrm>
            <a:off x="48232" y="2278351"/>
            <a:ext cx="1479116" cy="7802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Offers</a:t>
            </a:r>
            <a:endParaRPr lang="en-US" sz="1600" dirty="0"/>
          </a:p>
        </p:txBody>
      </p:sp>
      <p:cxnSp>
        <p:nvCxnSpPr>
          <p:cNvPr id="8" name="Straight Connector 7"/>
          <p:cNvCxnSpPr>
            <a:endCxn id="5" idx="3"/>
          </p:cNvCxnSpPr>
          <p:nvPr/>
        </p:nvCxnSpPr>
        <p:spPr>
          <a:xfrm flipH="1">
            <a:off x="1527348" y="2668451"/>
            <a:ext cx="21704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787790" y="3058551"/>
            <a:ext cx="0" cy="10405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659171" y="3777627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0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the highest-level relationships between the different entities.</a:t>
            </a:r>
          </a:p>
          <a:p>
            <a:r>
              <a:rPr lang="en-US" dirty="0" smtClean="0"/>
              <a:t>No Attribute is Specified</a:t>
            </a:r>
          </a:p>
          <a:p>
            <a:r>
              <a:rPr lang="en-US" dirty="0" smtClean="0"/>
              <a:t>No Primary Key is Specified.</a:t>
            </a:r>
          </a:p>
          <a:p>
            <a:r>
              <a:rPr lang="en-US" dirty="0" smtClean="0"/>
              <a:t>Information we get is the entities that describe the data and the relationships between these entities.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9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ER 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731895"/>
              </p:ext>
            </p:extLst>
          </p:nvPr>
        </p:nvGraphicFramePr>
        <p:xfrm>
          <a:off x="0" y="2218350"/>
          <a:ext cx="9144000" cy="450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75581" y="1488141"/>
            <a:ext cx="6479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A number of modules makes up each courses.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Decision 4"/>
          <p:cNvSpPr/>
          <p:nvPr/>
        </p:nvSpPr>
        <p:spPr>
          <a:xfrm>
            <a:off x="48232" y="2278351"/>
            <a:ext cx="1479116" cy="7802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Offers</a:t>
            </a:r>
            <a:endParaRPr lang="en-US" sz="1600" dirty="0"/>
          </a:p>
        </p:txBody>
      </p:sp>
      <p:cxnSp>
        <p:nvCxnSpPr>
          <p:cNvPr id="8" name="Straight Connector 7"/>
          <p:cNvCxnSpPr>
            <a:endCxn id="5" idx="3"/>
          </p:cNvCxnSpPr>
          <p:nvPr/>
        </p:nvCxnSpPr>
        <p:spPr>
          <a:xfrm flipH="1">
            <a:off x="1527348" y="2668451"/>
            <a:ext cx="21704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787790" y="3058551"/>
            <a:ext cx="0" cy="10405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5400000">
            <a:off x="1282257" y="4010482"/>
            <a:ext cx="196326" cy="534366"/>
          </a:xfrm>
          <a:prstGeom prst="arc">
            <a:avLst>
              <a:gd name="adj1" fmla="val 10957492"/>
              <a:gd name="adj2" fmla="val 21330458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ecision 10"/>
          <p:cNvSpPr/>
          <p:nvPr/>
        </p:nvSpPr>
        <p:spPr>
          <a:xfrm>
            <a:off x="1985220" y="3966228"/>
            <a:ext cx="1133788" cy="66337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3119008" y="4297915"/>
            <a:ext cx="7074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8201" y="4295453"/>
            <a:ext cx="7074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65605" y="4099127"/>
            <a:ext cx="105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>
            <a:off x="666878" y="3785352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6200000">
            <a:off x="3739611" y="4008564"/>
            <a:ext cx="173602" cy="578703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ER 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753975"/>
              </p:ext>
            </p:extLst>
          </p:nvPr>
        </p:nvGraphicFramePr>
        <p:xfrm>
          <a:off x="0" y="2218350"/>
          <a:ext cx="9144000" cy="450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75581" y="1488141"/>
            <a:ext cx="6479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Students enroll in a particular course.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Decision 4"/>
          <p:cNvSpPr/>
          <p:nvPr/>
        </p:nvSpPr>
        <p:spPr>
          <a:xfrm>
            <a:off x="48232" y="2278351"/>
            <a:ext cx="1479116" cy="7802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Offers</a:t>
            </a:r>
            <a:endParaRPr lang="en-US" sz="1600" dirty="0"/>
          </a:p>
        </p:txBody>
      </p:sp>
      <p:cxnSp>
        <p:nvCxnSpPr>
          <p:cNvPr id="8" name="Straight Connector 7"/>
          <p:cNvCxnSpPr>
            <a:endCxn id="5" idx="3"/>
          </p:cNvCxnSpPr>
          <p:nvPr/>
        </p:nvCxnSpPr>
        <p:spPr>
          <a:xfrm flipH="1">
            <a:off x="1527348" y="2668451"/>
            <a:ext cx="21704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787790" y="3058551"/>
            <a:ext cx="0" cy="10405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5400000">
            <a:off x="1282257" y="4010482"/>
            <a:ext cx="196326" cy="534366"/>
          </a:xfrm>
          <a:prstGeom prst="arc">
            <a:avLst>
              <a:gd name="adj1" fmla="val 10957492"/>
              <a:gd name="adj2" fmla="val 21330458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ecision 10"/>
          <p:cNvSpPr/>
          <p:nvPr/>
        </p:nvSpPr>
        <p:spPr>
          <a:xfrm>
            <a:off x="1985220" y="3966228"/>
            <a:ext cx="1133788" cy="66337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3119008" y="4297915"/>
            <a:ext cx="70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8201" y="4295453"/>
            <a:ext cx="70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65605" y="4099127"/>
            <a:ext cx="105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>
            <a:off x="666878" y="3785352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6200000">
            <a:off x="3739611" y="4008564"/>
            <a:ext cx="173602" cy="578703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ecision 18"/>
          <p:cNvSpPr/>
          <p:nvPr/>
        </p:nvSpPr>
        <p:spPr>
          <a:xfrm>
            <a:off x="-16077" y="5941275"/>
            <a:ext cx="1599371" cy="7802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Enrolls In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35063" y="6331375"/>
            <a:ext cx="2243118" cy="249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9" idx="0"/>
          </p:cNvCxnSpPr>
          <p:nvPr/>
        </p:nvCxnSpPr>
        <p:spPr>
          <a:xfrm flipH="1">
            <a:off x="783609" y="4468459"/>
            <a:ext cx="4181" cy="14728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6200000">
            <a:off x="3691379" y="6066998"/>
            <a:ext cx="173602" cy="578703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ER 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831411"/>
              </p:ext>
            </p:extLst>
          </p:nvPr>
        </p:nvGraphicFramePr>
        <p:xfrm>
          <a:off x="0" y="2218350"/>
          <a:ext cx="9144000" cy="450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75581" y="1488141"/>
            <a:ext cx="6479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Students takes modules.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Decision 4"/>
          <p:cNvSpPr/>
          <p:nvPr/>
        </p:nvSpPr>
        <p:spPr>
          <a:xfrm>
            <a:off x="48232" y="2278351"/>
            <a:ext cx="1479116" cy="7802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Offers</a:t>
            </a:r>
            <a:endParaRPr lang="en-US" sz="1600" dirty="0"/>
          </a:p>
        </p:txBody>
      </p:sp>
      <p:cxnSp>
        <p:nvCxnSpPr>
          <p:cNvPr id="8" name="Straight Connector 7"/>
          <p:cNvCxnSpPr>
            <a:endCxn id="5" idx="3"/>
          </p:cNvCxnSpPr>
          <p:nvPr/>
        </p:nvCxnSpPr>
        <p:spPr>
          <a:xfrm flipH="1">
            <a:off x="1527348" y="2668451"/>
            <a:ext cx="21704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787790" y="3058551"/>
            <a:ext cx="0" cy="10405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5400000">
            <a:off x="1282257" y="4010482"/>
            <a:ext cx="196326" cy="534366"/>
          </a:xfrm>
          <a:prstGeom prst="arc">
            <a:avLst>
              <a:gd name="adj1" fmla="val 10957492"/>
              <a:gd name="adj2" fmla="val 21330458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ecision 10"/>
          <p:cNvSpPr/>
          <p:nvPr/>
        </p:nvSpPr>
        <p:spPr>
          <a:xfrm>
            <a:off x="1985220" y="3966228"/>
            <a:ext cx="1133788" cy="66337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3119008" y="4297915"/>
            <a:ext cx="70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8201" y="4295453"/>
            <a:ext cx="70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65605" y="4099127"/>
            <a:ext cx="105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>
            <a:off x="666878" y="3785352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6200000">
            <a:off x="3739611" y="4008564"/>
            <a:ext cx="173602" cy="578703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ecision 18"/>
          <p:cNvSpPr/>
          <p:nvPr/>
        </p:nvSpPr>
        <p:spPr>
          <a:xfrm>
            <a:off x="-16077" y="5941275"/>
            <a:ext cx="1599371" cy="7802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Enrolls In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35063" y="6331375"/>
            <a:ext cx="2243118" cy="249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9" idx="0"/>
          </p:cNvCxnSpPr>
          <p:nvPr/>
        </p:nvCxnSpPr>
        <p:spPr>
          <a:xfrm flipH="1">
            <a:off x="783609" y="4468459"/>
            <a:ext cx="4181" cy="14728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6200000">
            <a:off x="3691379" y="6066998"/>
            <a:ext cx="173602" cy="578703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ecision 20"/>
          <p:cNvSpPr/>
          <p:nvPr/>
        </p:nvSpPr>
        <p:spPr>
          <a:xfrm>
            <a:off x="3826410" y="5016650"/>
            <a:ext cx="1254034" cy="54530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takes</a:t>
            </a:r>
            <a:endParaRPr lang="en-US" sz="1600" dirty="0"/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453427" y="4468459"/>
            <a:ext cx="0" cy="54819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53427" y="5561954"/>
            <a:ext cx="0" cy="54819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flipV="1">
            <a:off x="4324808" y="4179502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4324808" y="5864450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ER 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004826"/>
              </p:ext>
            </p:extLst>
          </p:nvPr>
        </p:nvGraphicFramePr>
        <p:xfrm>
          <a:off x="0" y="2218350"/>
          <a:ext cx="9144000" cy="450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75581" y="1488141"/>
            <a:ext cx="6479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Each module is taught by a Lecturer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Decision 4"/>
          <p:cNvSpPr/>
          <p:nvPr/>
        </p:nvSpPr>
        <p:spPr>
          <a:xfrm>
            <a:off x="48232" y="2278351"/>
            <a:ext cx="1479116" cy="7802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Offers</a:t>
            </a:r>
            <a:endParaRPr lang="en-US" sz="1600" dirty="0"/>
          </a:p>
        </p:txBody>
      </p:sp>
      <p:cxnSp>
        <p:nvCxnSpPr>
          <p:cNvPr id="8" name="Straight Connector 7"/>
          <p:cNvCxnSpPr>
            <a:endCxn id="5" idx="3"/>
          </p:cNvCxnSpPr>
          <p:nvPr/>
        </p:nvCxnSpPr>
        <p:spPr>
          <a:xfrm flipH="1">
            <a:off x="1527348" y="2668451"/>
            <a:ext cx="21704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787790" y="3058551"/>
            <a:ext cx="0" cy="10405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5400000">
            <a:off x="1282257" y="4026557"/>
            <a:ext cx="196326" cy="534366"/>
          </a:xfrm>
          <a:prstGeom prst="arc">
            <a:avLst>
              <a:gd name="adj1" fmla="val 10957492"/>
              <a:gd name="adj2" fmla="val 21330458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ecision 10"/>
          <p:cNvSpPr/>
          <p:nvPr/>
        </p:nvSpPr>
        <p:spPr>
          <a:xfrm>
            <a:off x="1985220" y="3966228"/>
            <a:ext cx="1133788" cy="66337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3119008" y="4297915"/>
            <a:ext cx="70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8201" y="4295453"/>
            <a:ext cx="70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65605" y="4099127"/>
            <a:ext cx="105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>
            <a:off x="666878" y="3785352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6200000">
            <a:off x="3739611" y="4008564"/>
            <a:ext cx="173602" cy="578703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ecision 18"/>
          <p:cNvSpPr/>
          <p:nvPr/>
        </p:nvSpPr>
        <p:spPr>
          <a:xfrm>
            <a:off x="-16077" y="5941275"/>
            <a:ext cx="1599371" cy="7802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Enrolls In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35063" y="6331375"/>
            <a:ext cx="2243118" cy="249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9" idx="0"/>
          </p:cNvCxnSpPr>
          <p:nvPr/>
        </p:nvCxnSpPr>
        <p:spPr>
          <a:xfrm flipH="1">
            <a:off x="783609" y="4468459"/>
            <a:ext cx="4181" cy="14728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6200000">
            <a:off x="3691379" y="6066998"/>
            <a:ext cx="173602" cy="578703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ecision 20"/>
          <p:cNvSpPr/>
          <p:nvPr/>
        </p:nvSpPr>
        <p:spPr>
          <a:xfrm>
            <a:off x="3826410" y="5016650"/>
            <a:ext cx="1254034" cy="54530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takes</a:t>
            </a:r>
            <a:endParaRPr lang="en-US" sz="1600" dirty="0"/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453427" y="4468459"/>
            <a:ext cx="0" cy="54819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53427" y="5561954"/>
            <a:ext cx="0" cy="54819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flipV="1">
            <a:off x="4324808" y="4179502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4324808" y="5864450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ecision 26"/>
          <p:cNvSpPr/>
          <p:nvPr/>
        </p:nvSpPr>
        <p:spPr>
          <a:xfrm>
            <a:off x="5789613" y="4025263"/>
            <a:ext cx="1254034" cy="54530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080444" y="4295453"/>
            <a:ext cx="70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3647" y="4295453"/>
            <a:ext cx="70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 rot="5400000">
            <a:off x="4950127" y="4030857"/>
            <a:ext cx="196326" cy="534366"/>
          </a:xfrm>
          <a:prstGeom prst="arc">
            <a:avLst>
              <a:gd name="adj1" fmla="val 10957492"/>
              <a:gd name="adj2" fmla="val 21330458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90245" y="4066863"/>
            <a:ext cx="105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2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ER 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023428"/>
              </p:ext>
            </p:extLst>
          </p:nvPr>
        </p:nvGraphicFramePr>
        <p:xfrm>
          <a:off x="0" y="2218350"/>
          <a:ext cx="9144000" cy="450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75581" y="1488141"/>
            <a:ext cx="6479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A lecturer from the appropriate department.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Decision 4"/>
          <p:cNvSpPr/>
          <p:nvPr/>
        </p:nvSpPr>
        <p:spPr>
          <a:xfrm>
            <a:off x="48232" y="2278351"/>
            <a:ext cx="1479116" cy="7802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Offers</a:t>
            </a:r>
            <a:endParaRPr lang="en-US" sz="1600" dirty="0"/>
          </a:p>
        </p:txBody>
      </p:sp>
      <p:cxnSp>
        <p:nvCxnSpPr>
          <p:cNvPr id="8" name="Straight Connector 7"/>
          <p:cNvCxnSpPr>
            <a:endCxn id="5" idx="3"/>
          </p:cNvCxnSpPr>
          <p:nvPr/>
        </p:nvCxnSpPr>
        <p:spPr>
          <a:xfrm flipH="1">
            <a:off x="1527348" y="2668451"/>
            <a:ext cx="21704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787790" y="3058551"/>
            <a:ext cx="0" cy="10405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5400000">
            <a:off x="1282257" y="4026557"/>
            <a:ext cx="196326" cy="534366"/>
          </a:xfrm>
          <a:prstGeom prst="arc">
            <a:avLst>
              <a:gd name="adj1" fmla="val 10957492"/>
              <a:gd name="adj2" fmla="val 21330458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ecision 10"/>
          <p:cNvSpPr/>
          <p:nvPr/>
        </p:nvSpPr>
        <p:spPr>
          <a:xfrm>
            <a:off x="1985220" y="3966228"/>
            <a:ext cx="1133788" cy="66337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3119008" y="4297915"/>
            <a:ext cx="70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8201" y="4295453"/>
            <a:ext cx="70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65605" y="4099127"/>
            <a:ext cx="105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>
            <a:off x="666878" y="3785352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6200000">
            <a:off x="3739611" y="4008564"/>
            <a:ext cx="173602" cy="578703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ecision 18"/>
          <p:cNvSpPr/>
          <p:nvPr/>
        </p:nvSpPr>
        <p:spPr>
          <a:xfrm>
            <a:off x="-16077" y="5941275"/>
            <a:ext cx="1599371" cy="7802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Enrolls In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35063" y="6331375"/>
            <a:ext cx="2243118" cy="249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9" idx="0"/>
          </p:cNvCxnSpPr>
          <p:nvPr/>
        </p:nvCxnSpPr>
        <p:spPr>
          <a:xfrm flipH="1">
            <a:off x="783609" y="4468459"/>
            <a:ext cx="4181" cy="14728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6200000">
            <a:off x="3691379" y="6066998"/>
            <a:ext cx="173602" cy="578703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ecision 20"/>
          <p:cNvSpPr/>
          <p:nvPr/>
        </p:nvSpPr>
        <p:spPr>
          <a:xfrm>
            <a:off x="3826410" y="5016650"/>
            <a:ext cx="1254034" cy="54530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takes</a:t>
            </a:r>
            <a:endParaRPr lang="en-US" sz="1600" dirty="0"/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453427" y="4468459"/>
            <a:ext cx="0" cy="54819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53427" y="5561954"/>
            <a:ext cx="0" cy="54819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flipV="1">
            <a:off x="4324808" y="4179502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4324808" y="5864450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ecision 26"/>
          <p:cNvSpPr/>
          <p:nvPr/>
        </p:nvSpPr>
        <p:spPr>
          <a:xfrm>
            <a:off x="5789613" y="4025263"/>
            <a:ext cx="1254034" cy="54530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080444" y="4295453"/>
            <a:ext cx="70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3647" y="4295453"/>
            <a:ext cx="70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 rot="5400000">
            <a:off x="4950127" y="4030857"/>
            <a:ext cx="196326" cy="534366"/>
          </a:xfrm>
          <a:prstGeom prst="arc">
            <a:avLst>
              <a:gd name="adj1" fmla="val 10957492"/>
              <a:gd name="adj2" fmla="val 21330458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ecision 30"/>
          <p:cNvSpPr/>
          <p:nvPr/>
        </p:nvSpPr>
        <p:spPr>
          <a:xfrm>
            <a:off x="7278357" y="2380501"/>
            <a:ext cx="1865643" cy="5592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Empoys</a:t>
            </a:r>
            <a:endParaRPr lang="en-US" sz="1600" dirty="0"/>
          </a:p>
        </p:txBody>
      </p:sp>
      <p:cxnSp>
        <p:nvCxnSpPr>
          <p:cNvPr id="32" name="Straight Connector 31"/>
          <p:cNvCxnSpPr>
            <a:stCxn id="31" idx="1"/>
          </p:cNvCxnSpPr>
          <p:nvPr/>
        </p:nvCxnSpPr>
        <p:spPr>
          <a:xfrm flipH="1">
            <a:off x="5080445" y="2660101"/>
            <a:ext cx="219791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2"/>
          </p:cNvCxnSpPr>
          <p:nvPr/>
        </p:nvCxnSpPr>
        <p:spPr>
          <a:xfrm>
            <a:off x="8211179" y="2939701"/>
            <a:ext cx="0" cy="11510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8082560" y="3781053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990245" y="4066863"/>
            <a:ext cx="105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7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ER 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6252"/>
              </p:ext>
            </p:extLst>
          </p:nvPr>
        </p:nvGraphicFramePr>
        <p:xfrm>
          <a:off x="0" y="2218350"/>
          <a:ext cx="9144000" cy="450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75581" y="1488141"/>
            <a:ext cx="6479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A lecturer from the appropriate department.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Decision 4"/>
          <p:cNvSpPr/>
          <p:nvPr/>
        </p:nvSpPr>
        <p:spPr>
          <a:xfrm>
            <a:off x="48232" y="2278351"/>
            <a:ext cx="1479116" cy="7802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Offers</a:t>
            </a:r>
            <a:endParaRPr lang="en-US" sz="1600" dirty="0"/>
          </a:p>
        </p:txBody>
      </p:sp>
      <p:cxnSp>
        <p:nvCxnSpPr>
          <p:cNvPr id="8" name="Straight Connector 7"/>
          <p:cNvCxnSpPr>
            <a:endCxn id="5" idx="3"/>
          </p:cNvCxnSpPr>
          <p:nvPr/>
        </p:nvCxnSpPr>
        <p:spPr>
          <a:xfrm flipH="1">
            <a:off x="1527348" y="2668451"/>
            <a:ext cx="21704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787790" y="3058551"/>
            <a:ext cx="0" cy="10405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5400000">
            <a:off x="1282257" y="4026557"/>
            <a:ext cx="196326" cy="534366"/>
          </a:xfrm>
          <a:prstGeom prst="arc">
            <a:avLst>
              <a:gd name="adj1" fmla="val 10957492"/>
              <a:gd name="adj2" fmla="val 21330458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ecision 10"/>
          <p:cNvSpPr/>
          <p:nvPr/>
        </p:nvSpPr>
        <p:spPr>
          <a:xfrm>
            <a:off x="1985220" y="3966228"/>
            <a:ext cx="1133788" cy="66337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9" name="Straight Connector 8"/>
          <p:cNvCxnSpPr>
            <a:stCxn id="11" idx="3"/>
          </p:cNvCxnSpPr>
          <p:nvPr/>
        </p:nvCxnSpPr>
        <p:spPr>
          <a:xfrm>
            <a:off x="3119008" y="4297915"/>
            <a:ext cx="70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8201" y="4295453"/>
            <a:ext cx="70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65605" y="4099127"/>
            <a:ext cx="105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>
            <a:off x="666878" y="3785352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6200000">
            <a:off x="3739611" y="4008564"/>
            <a:ext cx="173602" cy="578703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ecision 18"/>
          <p:cNvSpPr/>
          <p:nvPr/>
        </p:nvSpPr>
        <p:spPr>
          <a:xfrm>
            <a:off x="-16077" y="5941275"/>
            <a:ext cx="1599371" cy="7802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Enrolls In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35063" y="6331375"/>
            <a:ext cx="2243118" cy="249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9" idx="0"/>
          </p:cNvCxnSpPr>
          <p:nvPr/>
        </p:nvCxnSpPr>
        <p:spPr>
          <a:xfrm flipH="1">
            <a:off x="783609" y="4468459"/>
            <a:ext cx="4181" cy="14728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6200000">
            <a:off x="3691379" y="6066998"/>
            <a:ext cx="173602" cy="578703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ecision 20"/>
          <p:cNvSpPr/>
          <p:nvPr/>
        </p:nvSpPr>
        <p:spPr>
          <a:xfrm>
            <a:off x="3826410" y="5016650"/>
            <a:ext cx="1254034" cy="54530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takes</a:t>
            </a:r>
            <a:endParaRPr lang="en-US" sz="1600" dirty="0"/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453427" y="4468459"/>
            <a:ext cx="0" cy="54819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53427" y="5561954"/>
            <a:ext cx="0" cy="54819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flipV="1">
            <a:off x="4324808" y="4179502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4324808" y="5864450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ecision 26"/>
          <p:cNvSpPr/>
          <p:nvPr/>
        </p:nvSpPr>
        <p:spPr>
          <a:xfrm>
            <a:off x="5789613" y="4025263"/>
            <a:ext cx="1254034" cy="54530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080444" y="4295453"/>
            <a:ext cx="70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3647" y="4295453"/>
            <a:ext cx="70740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 rot="5400000">
            <a:off x="4950127" y="4030857"/>
            <a:ext cx="196326" cy="534366"/>
          </a:xfrm>
          <a:prstGeom prst="arc">
            <a:avLst>
              <a:gd name="adj1" fmla="val 10957492"/>
              <a:gd name="adj2" fmla="val 21330458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ecision 30"/>
          <p:cNvSpPr/>
          <p:nvPr/>
        </p:nvSpPr>
        <p:spPr>
          <a:xfrm>
            <a:off x="7278357" y="2380501"/>
            <a:ext cx="1865643" cy="5592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Empoys</a:t>
            </a:r>
            <a:endParaRPr lang="en-US" sz="1600" dirty="0"/>
          </a:p>
        </p:txBody>
      </p:sp>
      <p:cxnSp>
        <p:nvCxnSpPr>
          <p:cNvPr id="32" name="Straight Connector 31"/>
          <p:cNvCxnSpPr>
            <a:stCxn id="31" idx="1"/>
          </p:cNvCxnSpPr>
          <p:nvPr/>
        </p:nvCxnSpPr>
        <p:spPr>
          <a:xfrm flipH="1">
            <a:off x="5080445" y="2660101"/>
            <a:ext cx="219791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2"/>
          </p:cNvCxnSpPr>
          <p:nvPr/>
        </p:nvCxnSpPr>
        <p:spPr>
          <a:xfrm>
            <a:off x="8211179" y="2939701"/>
            <a:ext cx="0" cy="11510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8082560" y="3781053"/>
            <a:ext cx="257238" cy="578701"/>
          </a:xfrm>
          <a:prstGeom prst="arc">
            <a:avLst>
              <a:gd name="adj1" fmla="val 10957492"/>
              <a:gd name="adj2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ecision 32"/>
          <p:cNvSpPr/>
          <p:nvPr/>
        </p:nvSpPr>
        <p:spPr>
          <a:xfrm>
            <a:off x="7406976" y="6105575"/>
            <a:ext cx="1865643" cy="5592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Tutors</a:t>
            </a:r>
            <a:endParaRPr lang="en-US" sz="1600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28676" y="6372425"/>
            <a:ext cx="232653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3" idx="0"/>
          </p:cNvCxnSpPr>
          <p:nvPr/>
        </p:nvCxnSpPr>
        <p:spPr>
          <a:xfrm>
            <a:off x="8339798" y="4468459"/>
            <a:ext cx="0" cy="16371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 rot="5400000">
            <a:off x="5030513" y="6105242"/>
            <a:ext cx="196326" cy="534366"/>
          </a:xfrm>
          <a:prstGeom prst="arc">
            <a:avLst>
              <a:gd name="adj1" fmla="val 10957492"/>
              <a:gd name="adj2" fmla="val 21330458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990245" y="4066863"/>
            <a:ext cx="105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bottom up design process.</a:t>
            </a:r>
          </a:p>
          <a:p>
            <a:r>
              <a:rPr lang="en-US" dirty="0" smtClean="0"/>
              <a:t>Two lower level entities combine to form a higher level entity.</a:t>
            </a:r>
          </a:p>
          <a:p>
            <a:r>
              <a:rPr lang="en-US" dirty="0" smtClean="0"/>
              <a:t>Higher level entity can also combine with other level entity to make further higher level entity.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8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  <p:pic>
        <p:nvPicPr>
          <p:cNvPr id="7" name="Content Placeholder 6" descr="generaliz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19" r="-43819"/>
          <a:stretch>
            <a:fillRect/>
          </a:stretch>
        </p:blipFill>
        <p:spPr>
          <a:xfrm>
            <a:off x="739775" y="2234426"/>
            <a:ext cx="7662863" cy="3802837"/>
          </a:xfrm>
        </p:spPr>
      </p:pic>
    </p:spTree>
    <p:extLst>
      <p:ext uri="{BB962C8B-B14F-4D97-AF65-F5344CB8AC3E}">
        <p14:creationId xmlns:p14="http://schemas.microsoft.com/office/powerpoint/2010/main" val="4856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Opposite of Generalization.</a:t>
            </a:r>
          </a:p>
          <a:p>
            <a:r>
              <a:rPr lang="en-US" dirty="0" smtClean="0"/>
              <a:t>Top down approach in which one higher level entity can be broken down into two lower level entity.</a:t>
            </a:r>
          </a:p>
          <a:p>
            <a:r>
              <a:rPr lang="en-US" dirty="0" smtClean="0"/>
              <a:t>Some higher level entities may not have lower-level entity sets at all.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pic>
        <p:nvPicPr>
          <p:cNvPr id="5" name="Content Placeholder 4" descr="specializ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17" r="-43817"/>
          <a:stretch>
            <a:fillRect/>
          </a:stretch>
        </p:blipFill>
        <p:spPr>
          <a:xfrm>
            <a:off x="739775" y="2234426"/>
            <a:ext cx="7662864" cy="38028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Data Model</a:t>
            </a:r>
            <a:endParaRPr lang="en-US" dirty="0"/>
          </a:p>
        </p:txBody>
      </p:sp>
      <p:pic>
        <p:nvPicPr>
          <p:cNvPr id="5" name="Content Placeholder 4" descr="conceptual-data-model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22" t="-4791" r="-15412"/>
          <a:stretch/>
        </p:blipFill>
        <p:spPr>
          <a:xfrm>
            <a:off x="739775" y="2170126"/>
            <a:ext cx="7662864" cy="38671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when relation between two entity is treated as a single entity. </a:t>
            </a:r>
          </a:p>
          <a:p>
            <a:r>
              <a:rPr lang="en-US" dirty="0" smtClean="0"/>
              <a:t>Here, the relation between Center and Course, is acting as entity in relation with Visitor.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1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pic>
        <p:nvPicPr>
          <p:cNvPr id="5" name="Content Placeholder 4" descr="aggregr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17" r="-4381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with 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is a language (design) which is frequently used for developing and building software applications.</a:t>
            </a:r>
          </a:p>
          <a:p>
            <a:r>
              <a:rPr lang="en-US" dirty="0" smtClean="0"/>
              <a:t>UML comprises a collection of graphical data to describe and design computer systems that are built utilizing an object-oriented approach.</a:t>
            </a:r>
          </a:p>
          <a:p>
            <a:r>
              <a:rPr lang="en-US" dirty="0" smtClean="0"/>
              <a:t>UML is free of an execution language.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ER-UML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00" r="-26800"/>
          <a:stretch>
            <a:fillRect/>
          </a:stretch>
        </p:blipFill>
        <p:spPr>
          <a:xfrm>
            <a:off x="-1345140" y="707301"/>
            <a:ext cx="11709217" cy="49923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1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ER-UML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26" r="-26026"/>
          <a:stretch>
            <a:fillRect/>
          </a:stretch>
        </p:blipFill>
        <p:spPr>
          <a:xfrm>
            <a:off x="-1141116" y="851976"/>
            <a:ext cx="11633812" cy="49602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and UML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135336"/>
              </p:ext>
            </p:extLst>
          </p:nvPr>
        </p:nvGraphicFramePr>
        <p:xfrm>
          <a:off x="176853" y="2770188"/>
          <a:ext cx="8858880" cy="36677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2880"/>
                <a:gridCol w="3703000"/>
                <a:gridCol w="370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Abbreviation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Unified Modeling</a:t>
                      </a:r>
                      <a:r>
                        <a:rPr lang="en-US" baseline="0" dirty="0" smtClean="0"/>
                        <a:t>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 Relationships</a:t>
                      </a:r>
                      <a:r>
                        <a:rPr lang="en-US" baseline="0" dirty="0" smtClean="0"/>
                        <a:t> Diagram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UML</a:t>
                      </a:r>
                      <a:r>
                        <a:rPr lang="en-US" baseline="0" dirty="0" smtClean="0"/>
                        <a:t> is the most prevalent and consistent modeling language which is mainly utilized for object oriented systems.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 Relationship diagrams are mainly used in structured investigation and theoretical modeling. The rational design of a database can be graphically represented using ER Diagrams.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 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main terms of the UML language are 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 class, (ii) object, (iii) association and (iv) attributes.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main terms of the ER Diagrams are 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 entity, (ii) instance of an entity, (iii) relationship and (iv) attributes.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and UML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289730"/>
              </p:ext>
            </p:extLst>
          </p:nvPr>
        </p:nvGraphicFramePr>
        <p:xfrm>
          <a:off x="176853" y="2770188"/>
          <a:ext cx="8858880" cy="2199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2880"/>
                <a:gridCol w="3703000"/>
                <a:gridCol w="370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UML includes role information.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 Diagrams does not include role information.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UML supports graphical representation of comments and also these comments can be linked to any object of UML.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 Diagrams does not support comments.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and UML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326823"/>
              </p:ext>
            </p:extLst>
          </p:nvPr>
        </p:nvGraphicFramePr>
        <p:xfrm>
          <a:off x="243922" y="2432613"/>
          <a:ext cx="8858880" cy="3754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2880"/>
                <a:gridCol w="3703000"/>
                <a:gridCol w="370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main objectives of UML are: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       Model structures by utilizing the concepts of object orientation.</a:t>
                      </a:r>
                    </a:p>
                    <a:p>
                      <a:r>
                        <a:rPr lang="en-US" dirty="0" smtClean="0"/>
                        <a:t>(ii)     Launch a clear coupling to theoretical as well as accessible </a:t>
                      </a:r>
                      <a:r>
                        <a:rPr lang="en-US" dirty="0" err="1" smtClean="0"/>
                        <a:t>artefacts</a:t>
                      </a:r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(iii)    Deal with the issues in intricate and operation-critical systems.</a:t>
                      </a:r>
                    </a:p>
                    <a:p>
                      <a:r>
                        <a:rPr lang="en-US" dirty="0" smtClean="0"/>
                        <a:t>(iv)   Develop a process that is well-suited and helpful for both people and devices.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main objectives of ERD are: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       Confine the entire obligatory or essential data.</a:t>
                      </a:r>
                    </a:p>
                    <a:p>
                      <a:r>
                        <a:rPr lang="en-US" dirty="0" smtClean="0"/>
                        <a:t>(ii)     Guarantee that data does not get reproduced unnecessarily.</a:t>
                      </a:r>
                    </a:p>
                    <a:p>
                      <a:r>
                        <a:rPr lang="en-US" dirty="0" smtClean="0"/>
                        <a:t>(iii)    Place information in a conventional and a reasonable position.</a:t>
                      </a:r>
                    </a:p>
                    <a:p>
                      <a:r>
                        <a:rPr lang="en-US" dirty="0" smtClean="0"/>
                        <a:t>(iv)   ERD cannot model data that are copied from other already </a:t>
                      </a:r>
                      <a:r>
                        <a:rPr lang="en-US" dirty="0" err="1" smtClean="0"/>
                        <a:t>modelled</a:t>
                      </a:r>
                      <a:r>
                        <a:rPr lang="en-US" dirty="0" smtClean="0"/>
                        <a:t> data.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9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and UML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756195"/>
              </p:ext>
            </p:extLst>
          </p:nvPr>
        </p:nvGraphicFramePr>
        <p:xfrm>
          <a:off x="243922" y="2030738"/>
          <a:ext cx="8858880" cy="4577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2880"/>
                <a:gridCol w="3703000"/>
                <a:gridCol w="370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UML has several advantages: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      UML is an Open source</a:t>
                      </a:r>
                    </a:p>
                    <a:p>
                      <a:r>
                        <a:rPr lang="en-US" dirty="0" smtClean="0"/>
                        <a:t>(ii)    UML includes several graphical terms to specify, visualize, construct and document the systems</a:t>
                      </a:r>
                    </a:p>
                    <a:p>
                      <a:r>
                        <a:rPr lang="en-US" dirty="0" smtClean="0"/>
                        <a:t>(iii)   UML is completely free from any particular programming language</a:t>
                      </a:r>
                    </a:p>
                    <a:p>
                      <a:r>
                        <a:rPr lang="en-US" dirty="0" smtClean="0"/>
                        <a:t>(iv)  UML can be used from a common primary design to a more precise, comprehensive design throughout the whole SDLC (software development life cycle)</a:t>
                      </a:r>
                    </a:p>
                    <a:p>
                      <a:r>
                        <a:rPr lang="en-US" dirty="0" smtClean="0"/>
                        <a:t>(v)    UML is utilized to model huge as well as composite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 Diagrams includes several advantages: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       With ER Diagrams, a developer can get a wide vision of the data that is to be enclosed in the database</a:t>
                      </a:r>
                    </a:p>
                    <a:p>
                      <a:r>
                        <a:rPr lang="en-US" dirty="0" smtClean="0"/>
                        <a:t>(ii)     ERD works as a documentation device</a:t>
                      </a:r>
                    </a:p>
                    <a:p>
                      <a:r>
                        <a:rPr lang="en-US" dirty="0" smtClean="0"/>
                        <a:t>(iii)    ERD is used for representing and communicating the rational composition of the database</a:t>
                      </a:r>
                    </a:p>
                    <a:p>
                      <a:r>
                        <a:rPr lang="en-US" dirty="0" smtClean="0"/>
                        <a:t>(iv)   ERD is very plain and easier to learn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7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and UML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664608"/>
              </p:ext>
            </p:extLst>
          </p:nvPr>
        </p:nvGraphicFramePr>
        <p:xfrm>
          <a:off x="243922" y="2030738"/>
          <a:ext cx="8858880" cy="4028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2880"/>
                <a:gridCol w="3703000"/>
                <a:gridCol w="370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(vi)  UML offers better perceptive of the product to the clients and the manufacturers</a:t>
                      </a:r>
                    </a:p>
                    <a:p>
                      <a:r>
                        <a:rPr lang="en-US" dirty="0" smtClean="0"/>
                        <a:t>(vii)UML supports various application fields</a:t>
                      </a:r>
                    </a:p>
                    <a:p>
                      <a:r>
                        <a:rPr lang="en-US" dirty="0" smtClean="0"/>
                        <a:t>(viii)                       Also currently, UML is supported by several software packages</a:t>
                      </a:r>
                    </a:p>
                    <a:p>
                      <a:r>
                        <a:rPr lang="en-US" dirty="0" smtClean="0"/>
                        <a:t>(ix)  UML works fully according to the experience and the requirements of the user commune</a:t>
                      </a:r>
                    </a:p>
                    <a:p>
                      <a:r>
                        <a:rPr lang="en-US" dirty="0" smtClean="0"/>
                        <a:t>(x)    UML offers better engineering (reverse)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(v)     In ERD it is simple to move the construct inside the relational tables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(vi)   ERD operates as an outline of a database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(vii)   ER Diagrams can be easily converted to network or hierarchical information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9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Describes data in as much detail as possible.</a:t>
            </a:r>
          </a:p>
          <a:p>
            <a:r>
              <a:rPr lang="en-US" dirty="0" smtClean="0"/>
              <a:t>Includes all entities and relationships among them.</a:t>
            </a:r>
          </a:p>
          <a:p>
            <a:r>
              <a:rPr lang="en-US" dirty="0" smtClean="0"/>
              <a:t>All attributes for each entity is specified.</a:t>
            </a:r>
          </a:p>
          <a:p>
            <a:r>
              <a:rPr lang="en-US" dirty="0" smtClean="0"/>
              <a:t>Primary Key for each entity is specified.</a:t>
            </a:r>
          </a:p>
          <a:p>
            <a:r>
              <a:rPr lang="en-US" dirty="0" smtClean="0"/>
              <a:t>Foreign Keys are identified.</a:t>
            </a:r>
          </a:p>
          <a:p>
            <a:r>
              <a:rPr lang="en-US" dirty="0" smtClean="0"/>
              <a:t>Normalization Occurs at this level.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8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and UML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070903"/>
              </p:ext>
            </p:extLst>
          </p:nvPr>
        </p:nvGraphicFramePr>
        <p:xfrm>
          <a:off x="285120" y="2207563"/>
          <a:ext cx="8858880" cy="4028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2880"/>
                <a:gridCol w="3703000"/>
                <a:gridCol w="370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r>
                        <a:rPr lang="en-US" baseline="0" dirty="0" smtClean="0"/>
                        <a:t> Conventions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UML has the following language conventions: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      UML classes or instances are represented as rectangles.</a:t>
                      </a:r>
                    </a:p>
                    <a:p>
                      <a:r>
                        <a:rPr lang="en-US" dirty="0" smtClean="0"/>
                        <a:t>(ii)    UML functions or use cases are represented as ovals.</a:t>
                      </a:r>
                    </a:p>
                    <a:p>
                      <a:r>
                        <a:rPr lang="en-US" dirty="0" smtClean="0"/>
                        <a:t>(iii)   Instances in UML are always underlined and the types are not.</a:t>
                      </a:r>
                    </a:p>
                    <a:p>
                      <a:r>
                        <a:rPr lang="en-US" dirty="0" smtClean="0"/>
                        <a:t>(iv)  The abstract class name in UML is revealed in italics.</a:t>
                      </a:r>
                    </a:p>
                    <a:p>
                      <a:r>
                        <a:rPr lang="en-US" dirty="0" smtClean="0"/>
                        <a:t>(v)    In UML, an interface is represented by a rectangle, preceded with term «interface».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 diagrams have following language conventions: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      Rectangles are used for ERD entities.</a:t>
                      </a:r>
                    </a:p>
                    <a:p>
                      <a:r>
                        <a:rPr lang="en-US" dirty="0" smtClean="0"/>
                        <a:t>(ii)    A double rectangle is used for representing a weak entity in ERD.</a:t>
                      </a:r>
                    </a:p>
                    <a:p>
                      <a:r>
                        <a:rPr lang="en-US" dirty="0" smtClean="0"/>
                        <a:t>(iii)   A diamond symbol represents ERD Relationships.</a:t>
                      </a:r>
                    </a:p>
                    <a:p>
                      <a:r>
                        <a:rPr lang="en-US" dirty="0" smtClean="0"/>
                        <a:t>(iv)  An eclipse symbol represents ERD attribute.</a:t>
                      </a:r>
                    </a:p>
                    <a:p>
                      <a:r>
                        <a:rPr lang="en-US" dirty="0" smtClean="0"/>
                        <a:t>(v)    Ellipse symbol with an underline is used for representing a key attribute in ERD.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Data Model</a:t>
            </a:r>
          </a:p>
          <a:p>
            <a:r>
              <a:rPr lang="en-US" dirty="0" smtClean="0"/>
              <a:t>Hierarchical Data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7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Organizes data in a tree like structure, where each record has a single parent or a root.</a:t>
            </a:r>
          </a:p>
          <a:p>
            <a:r>
              <a:rPr lang="en-US" dirty="0" smtClean="0"/>
              <a:t>Sibling records are sorted in particular order.</a:t>
            </a:r>
          </a:p>
          <a:p>
            <a:r>
              <a:rPr lang="en-US" dirty="0" smtClean="0"/>
              <a:t>That order is used as the physical order for storing the database.</a:t>
            </a:r>
          </a:p>
          <a:p>
            <a:r>
              <a:rPr lang="en-US" dirty="0" smtClean="0"/>
              <a:t>Good for describing many real-world relationships.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Data Model</a:t>
            </a:r>
            <a:endParaRPr lang="en-US" dirty="0"/>
          </a:p>
        </p:txBody>
      </p:sp>
      <p:pic>
        <p:nvPicPr>
          <p:cNvPr id="5" name="Content Placeholder 4" descr="Hierarchical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" r="-822"/>
          <a:stretch>
            <a:fillRect/>
          </a:stretch>
        </p:blipFill>
        <p:spPr>
          <a:xfrm>
            <a:off x="0" y="1880777"/>
            <a:ext cx="9689553" cy="41312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2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Data Model</a:t>
            </a:r>
            <a:endParaRPr lang="en-US" dirty="0"/>
          </a:p>
        </p:txBody>
      </p:sp>
      <p:pic>
        <p:nvPicPr>
          <p:cNvPr id="5" name="Content Placeholder 4" descr="hierarchical-data-mode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35" r="-19035"/>
          <a:stretch>
            <a:fillRect/>
          </a:stretch>
        </p:blipFill>
        <p:spPr>
          <a:xfrm>
            <a:off x="739775" y="2282652"/>
            <a:ext cx="7662864" cy="37546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Builds on the hierarchical model by allowing many-to-many relationships between linked records, implying multiple parent records.</a:t>
            </a:r>
          </a:p>
          <a:p>
            <a:r>
              <a:rPr lang="en-US" dirty="0" smtClean="0"/>
              <a:t>Constructed with sets of related records.</a:t>
            </a:r>
          </a:p>
          <a:p>
            <a:r>
              <a:rPr lang="en-US" dirty="0" smtClean="0"/>
              <a:t>Each set consists of one owner or parent record and one more member or child records.</a:t>
            </a:r>
          </a:p>
          <a:p>
            <a:r>
              <a:rPr lang="en-US" dirty="0" smtClean="0"/>
              <a:t>A record can be a member or a child in multiple sets, allowing this model to convey complex relationships.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5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Data Model</a:t>
            </a:r>
            <a:endParaRPr lang="en-US" dirty="0"/>
          </a:p>
        </p:txBody>
      </p:sp>
      <p:pic>
        <p:nvPicPr>
          <p:cNvPr id="5" name="Content Placeholder 4" descr="Networ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944" r="-29944"/>
          <a:stretch>
            <a:fillRect/>
          </a:stretch>
        </p:blipFill>
        <p:spPr>
          <a:xfrm>
            <a:off x="-289394" y="2770094"/>
            <a:ext cx="9433393" cy="32671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03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Data Model</a:t>
            </a:r>
            <a:endParaRPr lang="en-US" dirty="0"/>
          </a:p>
        </p:txBody>
      </p:sp>
      <p:pic>
        <p:nvPicPr>
          <p:cNvPr id="5" name="Content Placeholder 4" descr="network-data-mode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10" r="-1461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6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pic>
        <p:nvPicPr>
          <p:cNvPr id="5" name="Content Placeholder 4" descr="Relatio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59" r="-68159"/>
          <a:stretch>
            <a:fillRect/>
          </a:stretch>
        </p:blipFill>
        <p:spPr>
          <a:xfrm>
            <a:off x="-868178" y="2084521"/>
            <a:ext cx="10531277" cy="44901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9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pic>
        <p:nvPicPr>
          <p:cNvPr id="5" name="Content Placeholder 4" descr="relational-mode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302" r="-34302"/>
          <a:stretch>
            <a:fillRect/>
          </a:stretch>
        </p:blipFill>
        <p:spPr>
          <a:xfrm>
            <a:off x="-365778" y="2298726"/>
            <a:ext cx="8768417" cy="37385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3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Model</a:t>
            </a:r>
            <a:endParaRPr lang="en-US" dirty="0"/>
          </a:p>
        </p:txBody>
      </p:sp>
      <p:pic>
        <p:nvPicPr>
          <p:cNvPr id="5" name="Content Placeholder 4" descr="logical-data-model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8" r="-6706" b="2"/>
          <a:stretch/>
        </p:blipFill>
        <p:spPr>
          <a:xfrm>
            <a:off x="739775" y="2298726"/>
            <a:ext cx="7662864" cy="40576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3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Diagram: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represent information </a:t>
            </a:r>
            <a:r>
              <a:rPr lang="en-US" dirty="0" smtClean="0"/>
              <a:t>about products </a:t>
            </a:r>
            <a:r>
              <a:rPr lang="en-US" dirty="0"/>
              <a:t>in a </a:t>
            </a:r>
            <a:r>
              <a:rPr lang="en-US" dirty="0" smtClean="0"/>
              <a:t>database. </a:t>
            </a:r>
          </a:p>
          <a:p>
            <a:r>
              <a:rPr lang="en-US" dirty="0" smtClean="0"/>
              <a:t>Each product has </a:t>
            </a:r>
            <a:r>
              <a:rPr lang="en-US" dirty="0"/>
              <a:t>a description, a price and </a:t>
            </a:r>
            <a:r>
              <a:rPr lang="en-US" dirty="0" smtClean="0"/>
              <a:t>a supplier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Suppliers </a:t>
            </a:r>
            <a:r>
              <a:rPr lang="en-US" dirty="0"/>
              <a:t>have addresses</a:t>
            </a:r>
            <a:r>
              <a:rPr lang="en-US" dirty="0" smtClean="0"/>
              <a:t>, phone </a:t>
            </a:r>
            <a:r>
              <a:rPr lang="en-US" dirty="0"/>
              <a:t>numbers, and names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address </a:t>
            </a:r>
            <a:r>
              <a:rPr lang="en-US" dirty="0"/>
              <a:t>is made up of a street address</a:t>
            </a:r>
            <a:r>
              <a:rPr lang="en-US" dirty="0" smtClean="0"/>
              <a:t>, a </a:t>
            </a:r>
            <a:r>
              <a:rPr lang="en-US" dirty="0"/>
              <a:t>city, and a postcode.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2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Diagram: Example 1</a:t>
            </a:r>
          </a:p>
        </p:txBody>
      </p:sp>
      <p:pic>
        <p:nvPicPr>
          <p:cNvPr id="5" name="Content Placeholder 4" descr="1ERD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37" r="-11637"/>
          <a:stretch>
            <a:fillRect/>
          </a:stretch>
        </p:blipFill>
        <p:spPr>
          <a:xfrm>
            <a:off x="-603659" y="2346952"/>
            <a:ext cx="9183145" cy="39153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Diagram: Example 1</a:t>
            </a:r>
            <a:endParaRPr lang="en-US" dirty="0"/>
          </a:p>
        </p:txBody>
      </p:sp>
      <p:pic>
        <p:nvPicPr>
          <p:cNvPr id="5" name="Content Placeholder 4" descr="1ERD2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06" r="-6006"/>
          <a:stretch>
            <a:fillRect/>
          </a:stretch>
        </p:blipFill>
        <p:spPr>
          <a:xfrm>
            <a:off x="457200" y="2346952"/>
            <a:ext cx="8655310" cy="36903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Diagram: Example 1</a:t>
            </a:r>
            <a:endParaRPr lang="en-US" dirty="0"/>
          </a:p>
        </p:txBody>
      </p:sp>
      <p:pic>
        <p:nvPicPr>
          <p:cNvPr id="5" name="Content Placeholder 4" descr="1ERD3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66" r="-14266"/>
          <a:stretch>
            <a:fillRect/>
          </a:stretch>
        </p:blipFill>
        <p:spPr>
          <a:xfrm>
            <a:off x="-629698" y="2505287"/>
            <a:ext cx="9316498" cy="38510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3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Diagram: Example 1</a:t>
            </a:r>
            <a:endParaRPr lang="en-US" dirty="0"/>
          </a:p>
        </p:txBody>
      </p:sp>
      <p:pic>
        <p:nvPicPr>
          <p:cNvPr id="5" name="Content Placeholder 4" descr="1ERD4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42" r="-15042"/>
          <a:stretch>
            <a:fillRect/>
          </a:stretch>
        </p:blipFill>
        <p:spPr>
          <a:xfrm>
            <a:off x="0" y="2234426"/>
            <a:ext cx="8919227" cy="41219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5642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End of Chapter Two</a:t>
            </a: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Thank you </a:t>
            </a:r>
            <a:r>
              <a:rPr lang="en-US" b="1" dirty="0" smtClean="0">
                <a:solidFill>
                  <a:srgbClr val="000000"/>
                </a:solidFill>
                <a:sym typeface="Wingdings"/>
              </a:rPr>
              <a:t>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Manjul Bhattarai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23828</TotalTime>
  <Words>3681</Words>
  <Application>Microsoft Macintosh PowerPoint</Application>
  <PresentationFormat>On-screen Show (4:3)</PresentationFormat>
  <Paragraphs>686</Paragraphs>
  <Slides>95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Genesis</vt:lpstr>
      <vt:lpstr>DBMS Chapter-2 Data Models</vt:lpstr>
      <vt:lpstr>Chapter Contents</vt:lpstr>
      <vt:lpstr>Data Models</vt:lpstr>
      <vt:lpstr>Data Models</vt:lpstr>
      <vt:lpstr>Types of Data Models</vt:lpstr>
      <vt:lpstr>Conceptual Data Model</vt:lpstr>
      <vt:lpstr>Conceptual Data Model</vt:lpstr>
      <vt:lpstr>Logical Data Model</vt:lpstr>
      <vt:lpstr>Logical Data Model</vt:lpstr>
      <vt:lpstr>Physical Data Model</vt:lpstr>
      <vt:lpstr>Physical Data Model</vt:lpstr>
      <vt:lpstr>Physical Data Model</vt:lpstr>
      <vt:lpstr>Data Models</vt:lpstr>
      <vt:lpstr>Database Design – Summary as of now</vt:lpstr>
      <vt:lpstr>Database Design – Summary as of now</vt:lpstr>
      <vt:lpstr>Entity/Relationship Modeling</vt:lpstr>
      <vt:lpstr>Entities</vt:lpstr>
      <vt:lpstr>Entities Set</vt:lpstr>
      <vt:lpstr>Attributes</vt:lpstr>
      <vt:lpstr>Types of Attributes</vt:lpstr>
      <vt:lpstr>Types of Attributes</vt:lpstr>
      <vt:lpstr>Relationships</vt:lpstr>
      <vt:lpstr>Constraints</vt:lpstr>
      <vt:lpstr>Mapping Cardinalities</vt:lpstr>
      <vt:lpstr>Mapping Cardinalities</vt:lpstr>
      <vt:lpstr>One-to-One</vt:lpstr>
      <vt:lpstr>One-to-One Examples</vt:lpstr>
      <vt:lpstr>One-to-One Example</vt:lpstr>
      <vt:lpstr>One-to-One Example</vt:lpstr>
      <vt:lpstr>One-to-Many</vt:lpstr>
      <vt:lpstr>One-to-Many Example</vt:lpstr>
      <vt:lpstr>Many-to-One</vt:lpstr>
      <vt:lpstr>Many-to-One Example</vt:lpstr>
      <vt:lpstr>Many-to-Many</vt:lpstr>
      <vt:lpstr>Many-to-Many Example</vt:lpstr>
      <vt:lpstr>Many-to-Many examples</vt:lpstr>
      <vt:lpstr>Many-to-Many examples</vt:lpstr>
      <vt:lpstr>Participation Constraints</vt:lpstr>
      <vt:lpstr>E-R Diagram</vt:lpstr>
      <vt:lpstr>Symbols and Notations</vt:lpstr>
      <vt:lpstr>Symbols and Notations</vt:lpstr>
      <vt:lpstr>Symbols and Notations</vt:lpstr>
      <vt:lpstr>Components of ER Diagram</vt:lpstr>
      <vt:lpstr>ERD -  Entity</vt:lpstr>
      <vt:lpstr>ERD – Weak Entity</vt:lpstr>
      <vt:lpstr>ERD - Attribute</vt:lpstr>
      <vt:lpstr>ERD - Key Attribute</vt:lpstr>
      <vt:lpstr>ERD – Composite Attribute</vt:lpstr>
      <vt:lpstr>ERD - Relationships</vt:lpstr>
      <vt:lpstr>ERD – One-to-One</vt:lpstr>
      <vt:lpstr>ERD – One-to-Many</vt:lpstr>
      <vt:lpstr>ERD -  Many-to-One</vt:lpstr>
      <vt:lpstr>ERD – Many-to-Many</vt:lpstr>
      <vt:lpstr>ER Diagram - Example</vt:lpstr>
      <vt:lpstr>ER Diagram - Example</vt:lpstr>
      <vt:lpstr>Example - Entities</vt:lpstr>
      <vt:lpstr>Example - Relationships</vt:lpstr>
      <vt:lpstr>Example – ER Diagram</vt:lpstr>
      <vt:lpstr>Example – ER Diagram</vt:lpstr>
      <vt:lpstr>Example – ER Diagram</vt:lpstr>
      <vt:lpstr>Example – ER Diagram</vt:lpstr>
      <vt:lpstr>Example – ER Diagram</vt:lpstr>
      <vt:lpstr>Example – ER Diagram</vt:lpstr>
      <vt:lpstr>Example – ER Diagram</vt:lpstr>
      <vt:lpstr>Example – ER Diagram</vt:lpstr>
      <vt:lpstr>Generalization</vt:lpstr>
      <vt:lpstr>Generalization</vt:lpstr>
      <vt:lpstr>Specialization</vt:lpstr>
      <vt:lpstr>Specialization</vt:lpstr>
      <vt:lpstr>Aggregation</vt:lpstr>
      <vt:lpstr>Aggregation</vt:lpstr>
      <vt:lpstr>Relation with UML Diagrams</vt:lpstr>
      <vt:lpstr>PowerPoint Presentation</vt:lpstr>
      <vt:lpstr>PowerPoint Presentation</vt:lpstr>
      <vt:lpstr>ER and UML</vt:lpstr>
      <vt:lpstr>ER and UML</vt:lpstr>
      <vt:lpstr>ER and UML</vt:lpstr>
      <vt:lpstr>ER and UML</vt:lpstr>
      <vt:lpstr>ER and UML</vt:lpstr>
      <vt:lpstr>ER and UML</vt:lpstr>
      <vt:lpstr>Alternate Data Models</vt:lpstr>
      <vt:lpstr>Hierarchical Data Model</vt:lpstr>
      <vt:lpstr>Hierarchical Data Model</vt:lpstr>
      <vt:lpstr>Hierarchical Data Model</vt:lpstr>
      <vt:lpstr>Network Data Model</vt:lpstr>
      <vt:lpstr>Network Data Model</vt:lpstr>
      <vt:lpstr>Network Data Model</vt:lpstr>
      <vt:lpstr>Relational Data Model</vt:lpstr>
      <vt:lpstr>Relational Data Model</vt:lpstr>
      <vt:lpstr>ER Diagram: Example 1</vt:lpstr>
      <vt:lpstr>ER Diagram: Example 1</vt:lpstr>
      <vt:lpstr>ER Diagram: Example 1</vt:lpstr>
      <vt:lpstr>ER Diagram: Example 1</vt:lpstr>
      <vt:lpstr>ER Diagram: Example 1</vt:lpstr>
      <vt:lpstr>End of Chapter Two Thank you </vt:lpstr>
    </vt:vector>
  </TitlesOfParts>
  <Company>Logpoint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Manjul Bhattarai</dc:creator>
  <cp:lastModifiedBy>Manjul Bhattarai</cp:lastModifiedBy>
  <cp:revision>849</cp:revision>
  <dcterms:created xsi:type="dcterms:W3CDTF">2017-07-11T15:36:27Z</dcterms:created>
  <dcterms:modified xsi:type="dcterms:W3CDTF">2017-07-30T10:57:48Z</dcterms:modified>
</cp:coreProperties>
</file>