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93" r:id="rId3"/>
    <p:sldId id="270" r:id="rId4"/>
    <p:sldId id="271" r:id="rId5"/>
    <p:sldId id="300" r:id="rId6"/>
    <p:sldId id="299" r:id="rId7"/>
    <p:sldId id="301" r:id="rId8"/>
    <p:sldId id="302" r:id="rId9"/>
    <p:sldId id="303" r:id="rId10"/>
    <p:sldId id="305" r:id="rId11"/>
    <p:sldId id="278" r:id="rId12"/>
    <p:sldId id="304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6" r:id="rId24"/>
    <p:sldId id="294" r:id="rId25"/>
    <p:sldId id="295" r:id="rId26"/>
    <p:sldId id="297" r:id="rId27"/>
    <p:sldId id="289" r:id="rId28"/>
    <p:sldId id="290" r:id="rId29"/>
    <p:sldId id="291" r:id="rId30"/>
  </p:sldIdLst>
  <p:sldSz cx="9144000" cy="5143500" type="screen16x9"/>
  <p:notesSz cx="6858000" cy="9144000"/>
  <p:embeddedFontLst>
    <p:embeddedFont>
      <p:font typeface="Raleway ExtraBold" charset="0"/>
      <p:bold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Cambria" pitchFamily="18" charset="0"/>
      <p:regular r:id="rId38"/>
      <p:bold r:id="rId39"/>
      <p:italic r:id="rId40"/>
      <p:boldItalic r:id="rId41"/>
    </p:embeddedFont>
    <p:embeddedFont>
      <p:font typeface="Raleway Light" charset="0"/>
      <p:regular r:id="rId42"/>
      <p:bold r:id="rId43"/>
      <p:italic r:id="rId44"/>
      <p:boldItalic r:id="rId45"/>
    </p:embeddedFont>
    <p:embeddedFont>
      <p:font typeface="Architects Daughter" charset="0"/>
      <p:regular r:id="rId46"/>
    </p:embeddedFont>
    <p:embeddedFont>
      <p:font typeface="Raleway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407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8210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41166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9593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16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52023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5890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301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0891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315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9171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22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Project Presentation on </a:t>
            </a: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Student</a:t>
            </a:r>
            <a:r>
              <a:rPr lang="en" sz="3200" dirty="0" smtClean="0"/>
              <a:t> </a:t>
            </a:r>
            <a:r>
              <a:rPr lang="en" dirty="0"/>
              <a:t>Portal</a:t>
            </a: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71" name="Shape 7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368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System Requirements</a:t>
            </a:r>
            <a:endParaRPr sz="3600"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43021" y="1992297"/>
            <a:ext cx="3871200" cy="21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Raleway"/>
                <a:ea typeface="Raleway"/>
                <a:cs typeface="Raleway"/>
                <a:sym typeface="Raleway"/>
              </a:rPr>
              <a:t>Hardware</a:t>
            </a:r>
            <a:endParaRPr sz="2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 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dirty="0" smtClean="0"/>
              <a:t>OS</a:t>
            </a:r>
            <a:r>
              <a:rPr lang="en" dirty="0"/>
              <a:t>: windows XP or latest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1GB </a:t>
            </a:r>
            <a:r>
              <a:rPr lang="en" dirty="0"/>
              <a:t>RAM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10GB  </a:t>
            </a:r>
            <a:r>
              <a:rPr lang="en" dirty="0"/>
              <a:t>space on hard disk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733200" y="1971075"/>
            <a:ext cx="38712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Raleway"/>
                <a:ea typeface="Raleway"/>
                <a:cs typeface="Raleway"/>
                <a:sym typeface="Raleway"/>
              </a:rPr>
              <a:t>Software</a:t>
            </a:r>
            <a:endParaRPr sz="2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dirty="0" smtClean="0"/>
              <a:t>XAMPP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" dirty="0"/>
              <a:t>PHP 7.0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" dirty="0" smtClean="0"/>
              <a:t>Javascript and jQuery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" dirty="0" smtClean="0"/>
              <a:t>CSS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" dirty="0" smtClean="0"/>
              <a:t>Boostsrap 4.0</a:t>
            </a:r>
            <a:endParaRPr/>
          </a:p>
        </p:txBody>
      </p:sp>
      <p:grpSp>
        <p:nvGrpSpPr>
          <p:cNvPr id="183" name="Shape 18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84" name="Shape 18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1142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 idx="4294967295"/>
          </p:nvPr>
        </p:nvSpPr>
        <p:spPr>
          <a:xfrm>
            <a:off x="513150" y="804075"/>
            <a:ext cx="4754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Literature Review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375" name="Shape 37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 txBox="1">
            <a:spLocks noGrp="1"/>
          </p:cNvSpPr>
          <p:nvPr>
            <p:ph type="title" idx="4294967295"/>
          </p:nvPr>
        </p:nvSpPr>
        <p:spPr>
          <a:xfrm>
            <a:off x="589350" y="1794675"/>
            <a:ext cx="72771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FFFFFF"/>
              </a:buClr>
              <a:buSzPts val="2400"/>
              <a:buFont typeface="Raleway"/>
              <a:buChar char="➢"/>
            </a:pPr>
            <a:r>
              <a:rPr lang="en" sz="24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This is not the </a:t>
            </a:r>
            <a:r>
              <a:rPr lang="en" sz="2400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first idea that we have </a:t>
            </a:r>
            <a:r>
              <a:rPr lang="en" sz="2400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generated</a:t>
            </a:r>
            <a:endParaRPr sz="2400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>
              <a:buClr>
                <a:srgbClr val="FFFFFF"/>
              </a:buClr>
              <a:buSzPts val="2400"/>
              <a:buFont typeface="Raleway"/>
              <a:buChar char="➢"/>
            </a:pPr>
            <a:r>
              <a:rPr lang="en" sz="24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The website that share </a:t>
            </a:r>
            <a:r>
              <a:rPr lang="en" sz="2400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the similar ideas are student university and Gothenburg universitysavannah </a:t>
            </a:r>
            <a:endParaRPr sz="2400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➢"/>
            </a:pPr>
            <a:r>
              <a:rPr lang="en" sz="24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This exixting student webpages does not provides platfoem to upload projects or live notification features </a:t>
            </a:r>
            <a:endParaRPr sz="2400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College Enrollment </a:t>
            </a:r>
            <a:r>
              <a:rPr lang="en" sz="4800">
                <a:solidFill>
                  <a:srgbClr val="FFB600"/>
                </a:solidFill>
              </a:rPr>
              <a:t>process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17413" y="360630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College Register for Portal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617423" y="3955925"/>
            <a:ext cx="21279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Raleway Light"/>
              <a:buChar char="●"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Colleges Request for System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Raleway Light"/>
              <a:buChar char="●"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Initial Setup and Branding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Raleway Light"/>
              <a:buChar char="●"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College Administrator Login Credentials are Forwarded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699413" y="360630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College Administrator Enroll Students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699425" y="3955925"/>
            <a:ext cx="20274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Raleway Light"/>
              <a:buChar char="●"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Admin Defines Faculty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Raleway Light"/>
              <a:buChar char="●"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Enroll Students and Send Registration Email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781401" y="360630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Student Logs In and Access Feature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Raleway Light"/>
              <a:buChar char="●"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Students and Teacher Sign Up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863363" y="35420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Student and Teachers Sets Events and Forum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643700" y="3955925"/>
            <a:ext cx="2214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Raleway Light"/>
              <a:buChar char="●"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Create Events/Forums/Downloadable Contents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73" name="Shape 17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5720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922000" y="584600"/>
            <a:ext cx="3194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</a:t>
            </a:r>
            <a:endParaRPr sz="3600"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385" name="Shape 385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386" name="Shape 38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95300" y="1670824"/>
            <a:ext cx="8153400" cy="2631338"/>
            <a:chOff x="381000" y="1219200"/>
            <a:chExt cx="8153400" cy="3048000"/>
          </a:xfrm>
        </p:grpSpPr>
        <p:sp>
          <p:nvSpPr>
            <p:cNvPr id="392" name="Shape 392"/>
            <p:cNvSpPr/>
            <p:nvPr/>
          </p:nvSpPr>
          <p:spPr>
            <a:xfrm>
              <a:off x="3886200" y="1219200"/>
              <a:ext cx="2057400" cy="1143000"/>
            </a:xfrm>
            <a:prstGeom prst="rect">
              <a:avLst/>
            </a:prstGeom>
            <a:solidFill>
              <a:schemeClr val="lt1"/>
            </a:solidFill>
            <a:ln w="114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Quick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95400" y="1219200"/>
              <a:ext cx="2057400" cy="1143000"/>
            </a:xfrm>
            <a:prstGeom prst="rect">
              <a:avLst/>
            </a:prstGeom>
            <a:solidFill>
              <a:schemeClr val="lt1"/>
            </a:solidFill>
            <a:ln w="114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Requirement Gathering</a:t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77000" y="1219200"/>
              <a:ext cx="1981200" cy="1143000"/>
            </a:xfrm>
            <a:prstGeom prst="rect">
              <a:avLst/>
            </a:prstGeom>
            <a:solidFill>
              <a:schemeClr val="lt1"/>
            </a:solidFill>
            <a:ln w="114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Building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Prototype</a:t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477000" y="3200400"/>
              <a:ext cx="2057400" cy="1066800"/>
            </a:xfrm>
            <a:prstGeom prst="rect">
              <a:avLst/>
            </a:prstGeom>
            <a:solidFill>
              <a:schemeClr val="lt1"/>
            </a:solidFill>
            <a:ln w="114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Evaluation/ Testing</a:t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886200" y="3200400"/>
              <a:ext cx="2057400" cy="1066800"/>
            </a:xfrm>
            <a:prstGeom prst="rect">
              <a:avLst/>
            </a:prstGeom>
            <a:solidFill>
              <a:schemeClr val="lt1"/>
            </a:solidFill>
            <a:ln w="114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Redefining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Prototype</a:t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71600" y="3200400"/>
              <a:ext cx="1981200" cy="1066800"/>
            </a:xfrm>
            <a:prstGeom prst="rect">
              <a:avLst/>
            </a:prstGeom>
            <a:solidFill>
              <a:schemeClr val="lt1"/>
            </a:solidFill>
            <a:ln w="114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endParaRPr/>
            </a:p>
          </p:txBody>
        </p:sp>
        <p:cxnSp>
          <p:nvCxnSpPr>
            <p:cNvPr id="398" name="Shape 398"/>
            <p:cNvCxnSpPr>
              <a:stCxn id="393" idx="3"/>
              <a:endCxn id="392" idx="1"/>
            </p:cNvCxnSpPr>
            <p:nvPr/>
          </p:nvCxnSpPr>
          <p:spPr>
            <a:xfrm>
              <a:off x="3352800" y="1790700"/>
              <a:ext cx="533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9" name="Shape 399"/>
            <p:cNvCxnSpPr/>
            <p:nvPr/>
          </p:nvCxnSpPr>
          <p:spPr>
            <a:xfrm>
              <a:off x="5943600" y="1828800"/>
              <a:ext cx="533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0" name="Shape 400"/>
            <p:cNvCxnSpPr>
              <a:stCxn id="394" idx="2"/>
            </p:cNvCxnSpPr>
            <p:nvPr/>
          </p:nvCxnSpPr>
          <p:spPr>
            <a:xfrm>
              <a:off x="7467600" y="2362200"/>
              <a:ext cx="0" cy="838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1" name="Shape 401"/>
            <p:cNvCxnSpPr>
              <a:stCxn id="395" idx="1"/>
              <a:endCxn id="396" idx="3"/>
            </p:cNvCxnSpPr>
            <p:nvPr/>
          </p:nvCxnSpPr>
          <p:spPr>
            <a:xfrm rot="10800000">
              <a:off x="5943600" y="3733800"/>
              <a:ext cx="533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2" name="Shape 402"/>
            <p:cNvCxnSpPr/>
            <p:nvPr/>
          </p:nvCxnSpPr>
          <p:spPr>
            <a:xfrm rot="10800000">
              <a:off x="3352800" y="3733800"/>
              <a:ext cx="533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3" name="Shape 403"/>
            <p:cNvCxnSpPr/>
            <p:nvPr/>
          </p:nvCxnSpPr>
          <p:spPr>
            <a:xfrm rot="10800000">
              <a:off x="533400" y="3733800"/>
              <a:ext cx="8382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4" name="Shape 404"/>
            <p:cNvCxnSpPr>
              <a:stCxn id="396" idx="0"/>
              <a:endCxn id="392" idx="2"/>
            </p:cNvCxnSpPr>
            <p:nvPr/>
          </p:nvCxnSpPr>
          <p:spPr>
            <a:xfrm rot="10800000">
              <a:off x="4914900" y="2362200"/>
              <a:ext cx="0" cy="8382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5" name="Shape 405"/>
            <p:cNvCxnSpPr/>
            <p:nvPr/>
          </p:nvCxnSpPr>
          <p:spPr>
            <a:xfrm>
              <a:off x="457200" y="1752600"/>
              <a:ext cx="8382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6" name="Shape 406"/>
            <p:cNvSpPr/>
            <p:nvPr/>
          </p:nvSpPr>
          <p:spPr>
            <a:xfrm>
              <a:off x="381000" y="1295400"/>
              <a:ext cx="838200" cy="30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57200" y="3352800"/>
              <a:ext cx="838200" cy="30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Stop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922000" y="398686"/>
            <a:ext cx="481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Block Diagram</a:t>
            </a:r>
            <a:endParaRPr sz="3600" dirty="0"/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415" name="Shape 41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5475" y="1067159"/>
            <a:ext cx="5257800" cy="13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4598" y="1371600"/>
            <a:ext cx="504825" cy="62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5487" y="2914650"/>
            <a:ext cx="5076825" cy="133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366" y="3240514"/>
            <a:ext cx="504825" cy="68580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2796318" y="2438694"/>
            <a:ext cx="3762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 of group section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2945056" y="4413739"/>
            <a:ext cx="434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 of project section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685800" y="6282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600"/>
                </a:solidFill>
              </a:rPr>
              <a:t>Work Completed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4294967295"/>
          </p:nvPr>
        </p:nvSpPr>
        <p:spPr>
          <a:xfrm>
            <a:off x="685800" y="1722800"/>
            <a:ext cx="7772400" cy="28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dirty="0"/>
              <a:t>Admin panel: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>
                <a:solidFill>
                  <a:schemeClr val="dk2"/>
                </a:solidFill>
              </a:rPr>
              <a:t>Users</a:t>
            </a:r>
            <a:endParaRPr>
              <a:solidFill>
                <a:schemeClr val="dk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>
                <a:solidFill>
                  <a:schemeClr val="dk2"/>
                </a:solidFill>
              </a:rPr>
              <a:t>Download categories </a:t>
            </a:r>
            <a:endParaRPr>
              <a:solidFill>
                <a:schemeClr val="dk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>
                <a:solidFill>
                  <a:schemeClr val="dk2"/>
                </a:solidFill>
              </a:rPr>
              <a:t>Projects</a:t>
            </a:r>
            <a:endParaRPr>
              <a:solidFill>
                <a:schemeClr val="dk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>
                <a:solidFill>
                  <a:schemeClr val="dk2"/>
                </a:solidFill>
              </a:rPr>
              <a:t>Roles and permission</a:t>
            </a:r>
            <a:endParaRPr>
              <a:solidFill>
                <a:schemeClr val="dk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>
                <a:solidFill>
                  <a:schemeClr val="dk2"/>
                </a:solidFill>
              </a:rPr>
              <a:t>Tags</a:t>
            </a:r>
            <a:endParaRPr>
              <a:solidFill>
                <a:schemeClr val="dk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>
                <a:solidFill>
                  <a:schemeClr val="dk2"/>
                </a:solidFill>
              </a:rPr>
              <a:t>Subjects</a:t>
            </a:r>
            <a:endParaRPr>
              <a:solidFill>
                <a:schemeClr val="dk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 smtClean="0">
                <a:solidFill>
                  <a:schemeClr val="dk2"/>
                </a:solidFill>
              </a:rPr>
              <a:t>Events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	</a:t>
            </a:r>
            <a:endParaRPr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435" name="Shape 435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subTitle" idx="4294967295"/>
          </p:nvPr>
        </p:nvSpPr>
        <p:spPr>
          <a:xfrm>
            <a:off x="972175" y="1258859"/>
            <a:ext cx="7199700" cy="29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dirty="0"/>
              <a:t>Users: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dirty="0"/>
              <a:t>Projects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dirty="0" smtClean="0"/>
              <a:t>Downloads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dirty="0" smtClean="0"/>
              <a:t>Events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dirty="0"/>
              <a:t>Pages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dirty="0"/>
              <a:t>Projects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dirty="0"/>
              <a:t>Downloads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dirty="0"/>
              <a:t>Events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dirty="0" smtClean="0"/>
              <a:t>Multitenancy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445" name="Shape 445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Remaining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55" name="Shape 45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Shape 457"/>
          <p:cNvSpPr txBox="1">
            <a:spLocks noGrp="1"/>
          </p:cNvSpPr>
          <p:nvPr>
            <p:ph type="body" idx="4294967295"/>
          </p:nvPr>
        </p:nvSpPr>
        <p:spPr>
          <a:xfrm>
            <a:off x="922000" y="2183850"/>
            <a:ext cx="6310500" cy="26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b="1" dirty="0"/>
              <a:t>Live notification feature </a:t>
            </a:r>
            <a:r>
              <a:rPr lang="en" b="1" dirty="0" smtClean="0"/>
              <a:t>For Events </a:t>
            </a: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/>
              <a:t>Discussion </a:t>
            </a:r>
            <a:r>
              <a:rPr lang="en" b="1" dirty="0" smtClean="0"/>
              <a:t>forums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 smtClean="0"/>
              <a:t>Search Feature  for Events/Projects/Downloadable Contents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 smtClean="0"/>
              <a:t>Announcement and Notices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Faced</a:t>
            </a:r>
            <a:endParaRPr sz="3600"/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464" name="Shape 464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465" name="Shape 46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922000" y="1838075"/>
            <a:ext cx="6310500" cy="26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" b="1" dirty="0"/>
              <a:t>Multiple file difficult to </a:t>
            </a:r>
            <a:r>
              <a:rPr lang="en" b="1" dirty="0" smtClean="0"/>
              <a:t>upload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" b="1" smtClean="0"/>
              <a:t>Multitenancy implimentation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b="1" dirty="0"/>
              <a:t>Difficulty while maintaining database for multiple organization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b="1" dirty="0"/>
              <a:t>To assign roles and permission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pSp>
        <p:nvGrpSpPr>
          <p:cNvPr id="477" name="Shape 477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478" name="Shape 47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0" name="Shape 480" descr="F:\major project\Latex Template for KEC Report\images\Capture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0025" y="792974"/>
            <a:ext cx="7136700" cy="39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272" name="Shape 2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273" name="Shape 2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Shape 277"/>
          <p:cNvSpPr txBox="1">
            <a:spLocks noGrp="1"/>
          </p:cNvSpPr>
          <p:nvPr>
            <p:ph type="ctrTitle" idx="4294967295"/>
          </p:nvPr>
        </p:nvSpPr>
        <p:spPr>
          <a:xfrm>
            <a:off x="762000" y="11239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4294967295"/>
          </p:nvPr>
        </p:nvSpPr>
        <p:spPr>
          <a:xfrm>
            <a:off x="1224455" y="1524433"/>
            <a:ext cx="6629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" sz="2400" b="1" u="none" strike="noStrike" cap="none" dirty="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Presented By</a:t>
            </a:r>
            <a:endParaRPr dirty="0">
              <a:solidFill>
                <a:srgbClr val="FFC000"/>
              </a:solidFill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" sz="2400" b="1" u="none" strike="noStrike" cap="none" dirty="0" smtClean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Akash </a:t>
            </a:r>
            <a:r>
              <a:rPr lang="en" sz="2400" b="1" u="none" strike="noStrike" cap="none" dirty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Khadka(04-BCT-071)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" sz="2400" b="1" u="none" strike="noStrike" cap="none" dirty="0" smtClean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Bibek </a:t>
            </a:r>
            <a:r>
              <a:rPr lang="en" sz="2400" b="1" u="none" strike="noStrike" cap="none" dirty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Timalsina(12-BCT-071)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" sz="2400" b="1" u="none" strike="noStrike" cap="none" dirty="0" smtClean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Tirtha </a:t>
            </a:r>
            <a:r>
              <a:rPr lang="en" sz="2400" b="1" u="none" strike="noStrike" cap="none" dirty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Raj Karki (44-BCT-071)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" sz="2400" b="1" i="1" u="none" strike="noStrike" cap="none" dirty="0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     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1" i="1" u="none" strike="noStrike" cap="none" dirty="0"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4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pSp>
        <p:nvGrpSpPr>
          <p:cNvPr id="486" name="Shape 486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487" name="Shape 48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9" name="Shape 489" descr="F:\major project\Latex Template for KEC Report\images\Cap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71463"/>
            <a:ext cx="8534399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496" name="Shape 496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8" name="Shape 498" descr="F:\major project\Latex Template for KEC Report\images\Capture3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00050"/>
            <a:ext cx="8229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505" name="Shape 5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7" name="Shape 507" descr="F:\major project\Latex Template for KEC Report\images\Capture6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85750"/>
            <a:ext cx="82296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505" name="Shape 5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7" name="Shape 507"/>
          <p:cNvPicPr preferRelativeResize="0">
            <a:picLocks noGrp="1"/>
          </p:cNvPicPr>
          <p:nvPr>
            <p:ph type="body" idx="4294967295"/>
          </p:nvPr>
        </p:nvPicPr>
        <p:blipFill>
          <a:blip r:embed="rId3"/>
          <a:stretch>
            <a:fillRect/>
          </a:stretch>
        </p:blipFill>
        <p:spPr>
          <a:xfrm>
            <a:off x="457200" y="403680"/>
            <a:ext cx="8229600" cy="399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645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505" name="Shape 5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51163B-83E2-496A-8244-D872B898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1" y="0"/>
            <a:ext cx="87239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505" name="Shape 5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7" name="Shape 507"/>
          <p:cNvPicPr preferRelativeResize="0">
            <a:picLocks noGrp="1"/>
          </p:cNvPicPr>
          <p:nvPr>
            <p:ph type="body" idx="4294967295"/>
          </p:nvPr>
        </p:nvPicPr>
        <p:blipFill>
          <a:blip r:embed="rId3"/>
          <a:stretch>
            <a:fillRect/>
          </a:stretch>
        </p:blipFill>
        <p:spPr>
          <a:xfrm>
            <a:off x="457200" y="397764"/>
            <a:ext cx="8229600" cy="4005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002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505" name="Shape 5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7" name="Shape 507"/>
          <p:cNvPicPr preferRelativeResize="0">
            <a:picLocks noGrp="1"/>
          </p:cNvPicPr>
          <p:nvPr>
            <p:ph type="body" idx="4294967295"/>
          </p:nvPr>
        </p:nvPicPr>
        <p:blipFill>
          <a:blip r:embed="rId3"/>
          <a:stretch>
            <a:fillRect/>
          </a:stretch>
        </p:blipFill>
        <p:spPr>
          <a:xfrm>
            <a:off x="457200" y="429962"/>
            <a:ext cx="8229600" cy="3940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60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7866715" y="339729"/>
            <a:ext cx="864646" cy="850042"/>
            <a:chOff x="1244325" y="314425"/>
            <a:chExt cx="444525" cy="370050"/>
          </a:xfrm>
        </p:grpSpPr>
        <p:sp>
          <p:nvSpPr>
            <p:cNvPr id="514" name="Shape 51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Shape 516"/>
          <p:cNvSpPr txBox="1">
            <a:spLocks noGrp="1"/>
          </p:cNvSpPr>
          <p:nvPr>
            <p:ph type="title" idx="4294967295"/>
          </p:nvPr>
        </p:nvSpPr>
        <p:spPr>
          <a:xfrm>
            <a:off x="879950" y="55542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Gantt Chart</a:t>
            </a:r>
            <a:endParaRPr sz="3600"/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25" y="1286707"/>
            <a:ext cx="7543798" cy="346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title" idx="4294967295"/>
          </p:nvPr>
        </p:nvSpPr>
        <p:spPr>
          <a:xfrm>
            <a:off x="879950" y="55542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Referance</a:t>
            </a:r>
            <a:endParaRPr sz="3600"/>
          </a:p>
        </p:txBody>
      </p:sp>
      <p:grpSp>
        <p:nvGrpSpPr>
          <p:cNvPr id="524" name="Shape 524"/>
          <p:cNvGrpSpPr/>
          <p:nvPr/>
        </p:nvGrpSpPr>
        <p:grpSpPr>
          <a:xfrm>
            <a:off x="7946261" y="398115"/>
            <a:ext cx="729337" cy="731355"/>
            <a:chOff x="3241525" y="3039450"/>
            <a:chExt cx="494600" cy="312625"/>
          </a:xfrm>
        </p:grpSpPr>
        <p:sp>
          <p:nvSpPr>
            <p:cNvPr id="525" name="Shape 52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Shape 527"/>
          <p:cNvSpPr txBox="1"/>
          <p:nvPr/>
        </p:nvSpPr>
        <p:spPr>
          <a:xfrm>
            <a:off x="699000" y="1412825"/>
            <a:ext cx="7746000" cy="27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[1] https://www.savannahstate.edu/students/ [Accessed 17 Dec. 2017].</a:t>
            </a:r>
            <a:endParaRPr sz="2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[2]https://studentportal.gu.se/english;jsessionid=sogdf3ur4nt91slu05kfrnsom?skipSSOCheck=true&amp;referer=https%3A%2F%2Fwww.google.com.np%2F [Accessed 19Dec. 2017].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sz="3600" b="1"/>
          </a:p>
        </p:txBody>
      </p:sp>
      <p:sp>
        <p:nvSpPr>
          <p:cNvPr id="535" name="Shape 5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ctrTitle" idx="4294967295"/>
          </p:nvPr>
        </p:nvSpPr>
        <p:spPr>
          <a:xfrm>
            <a:off x="1031575" y="498625"/>
            <a:ext cx="65937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B600"/>
                </a:solidFill>
              </a:rPr>
              <a:t>OUTLINES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4294967295"/>
          </p:nvPr>
        </p:nvSpPr>
        <p:spPr>
          <a:xfrm>
            <a:off x="685800" y="1105585"/>
            <a:ext cx="65937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Introduction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Problem Statement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Objectives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Features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Applications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Requirements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Literature Review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Methodology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Work Completed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Work Remaining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Problems Faced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Gantt Chart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r>
              <a:rPr lang="en" b="1" dirty="0"/>
              <a:t>References</a:t>
            </a:r>
            <a:endParaRPr b="1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87" name="Shape 28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469700" y="47877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1"/>
          </p:nvPr>
        </p:nvSpPr>
        <p:spPr>
          <a:xfrm>
            <a:off x="685800" y="1390490"/>
            <a:ext cx="77724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Students </a:t>
            </a:r>
            <a:r>
              <a:rPr lang="en-US" dirty="0"/>
              <a:t>portal</a:t>
            </a:r>
            <a:r>
              <a:rPr lang="en" dirty="0"/>
              <a:t> is a web portal where all information and study materials thats student needs can be found.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web project which provides platform for students to access education materials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Helps to solve problems faced by engineering students in daily basis</a:t>
            </a:r>
            <a:endParaRPr dirty="0"/>
          </a:p>
        </p:txBody>
      </p:sp>
      <p:sp>
        <p:nvSpPr>
          <p:cNvPr id="298" name="Shape 29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49975" y="690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Statements</a:t>
            </a:r>
            <a:endParaRPr sz="360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College websites are mostly commercial and management based used as a means of advertisement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Solutions are Expensive and Maintenance Cost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Solutions are targeted for College Administration and provides little to no coverage for Students Education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3" name="Shape 10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2172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 idx="4294967295"/>
          </p:nvPr>
        </p:nvSpPr>
        <p:spPr>
          <a:xfrm>
            <a:off x="455275" y="513050"/>
            <a:ext cx="49776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Objectives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4294967295"/>
          </p:nvPr>
        </p:nvSpPr>
        <p:spPr>
          <a:xfrm>
            <a:off x="685800" y="1454988"/>
            <a:ext cx="4977600" cy="27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dk2"/>
                </a:solidFill>
              </a:rPr>
              <a:t>Create Educational Platform for College </a:t>
            </a:r>
            <a:r>
              <a:rPr lang="en-US" b="1" dirty="0">
                <a:solidFill>
                  <a:schemeClr val="dk2"/>
                </a:solidFill>
              </a:rPr>
              <a:t>students</a:t>
            </a:r>
            <a:endParaRPr b="1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dk2"/>
                </a:solidFill>
              </a:rPr>
              <a:t>Provide Common Knowledge Sharing Platform to Share Study Materials/Events</a:t>
            </a:r>
            <a:endParaRPr b="1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dk2"/>
                </a:solidFill>
              </a:rPr>
              <a:t>Provide Discussion Forum for Study Related Discussion and ExtraCurricular activities</a:t>
            </a:r>
            <a:endParaRPr b="1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dk2"/>
                </a:solidFill>
              </a:rPr>
              <a:t>Provide Platform to archive projects and study materials</a:t>
            </a:r>
            <a:endParaRPr dirty="0"/>
          </a:p>
        </p:txBody>
      </p:sp>
      <p:sp>
        <p:nvSpPr>
          <p:cNvPr id="81" name="Shape 81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83" name="Shape 8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86" name="Shape 8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Shape 90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4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 idx="4294967295"/>
          </p:nvPr>
        </p:nvSpPr>
        <p:spPr>
          <a:xfrm>
            <a:off x="1031575" y="498625"/>
            <a:ext cx="65937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B600"/>
                </a:solidFill>
              </a:rPr>
              <a:t>FEATURES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4294967295"/>
          </p:nvPr>
        </p:nvSpPr>
        <p:spPr>
          <a:xfrm>
            <a:off x="685800" y="1220825"/>
            <a:ext cx="76818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MultiTenant Platform for Onboarding Multiple Clients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Separate URL and Branding For Each Clients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Client Controlled Student Onboarding and Feature Functionality</a:t>
            </a: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115" name="Shape 1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6" name="Shape 1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3039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031575" y="498625"/>
            <a:ext cx="65937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B600"/>
                </a:solidFill>
              </a:rPr>
              <a:t>FEATURES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685800" y="1220825"/>
            <a:ext cx="76818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Event Creation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Discussion Forum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Upload/Download Study Materials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Online Repository for Storing Projects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Event Notification System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Login and Authentication System</a:t>
            </a: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128" name="Shape 12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9" name="Shape 12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42518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 idx="4294967295"/>
          </p:nvPr>
        </p:nvSpPr>
        <p:spPr>
          <a:xfrm>
            <a:off x="1031575" y="498625"/>
            <a:ext cx="65937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B600"/>
                </a:solidFill>
              </a:rPr>
              <a:t>APPLICATIONS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4294967295"/>
          </p:nvPr>
        </p:nvSpPr>
        <p:spPr>
          <a:xfrm>
            <a:off x="685800" y="1220825"/>
            <a:ext cx="76818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Targeted for Education Institution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b="1"/>
              <a:t>Can be Implemented and Modified to be used by Organizations and Media Outlets</a:t>
            </a: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141" name="Shape 14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42" name="Shape 14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8777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501</Words>
  <Application>Microsoft Office PowerPoint</Application>
  <PresentationFormat>On-screen Show (16:9)</PresentationFormat>
  <Paragraphs>161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Raleway ExtraBold</vt:lpstr>
      <vt:lpstr>Calibri</vt:lpstr>
      <vt:lpstr>Cambria</vt:lpstr>
      <vt:lpstr>Raleway Light</vt:lpstr>
      <vt:lpstr>Architects Daughter</vt:lpstr>
      <vt:lpstr>Wingdings</vt:lpstr>
      <vt:lpstr>Raleway</vt:lpstr>
      <vt:lpstr>Olivia template</vt:lpstr>
      <vt:lpstr>A Project Presentation on  Student Portal</vt:lpstr>
      <vt:lpstr> </vt:lpstr>
      <vt:lpstr>OUTLINES</vt:lpstr>
      <vt:lpstr>Introduction</vt:lpstr>
      <vt:lpstr>Problem Statements</vt:lpstr>
      <vt:lpstr>Objectives</vt:lpstr>
      <vt:lpstr>FEATURES</vt:lpstr>
      <vt:lpstr>FEATURES</vt:lpstr>
      <vt:lpstr>APPLICATIONS</vt:lpstr>
      <vt:lpstr>System Requirements</vt:lpstr>
      <vt:lpstr>Literature Review</vt:lpstr>
      <vt:lpstr>College Enrollment process</vt:lpstr>
      <vt:lpstr>Methodology</vt:lpstr>
      <vt:lpstr>Block Diagram</vt:lpstr>
      <vt:lpstr>Work Completed</vt:lpstr>
      <vt:lpstr>Slide 16</vt:lpstr>
      <vt:lpstr>Work Remaining</vt:lpstr>
      <vt:lpstr>Problem Faced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Gantt Chart</vt:lpstr>
      <vt:lpstr>Referance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Portal</dc:title>
  <cp:lastModifiedBy>Tirtha Raj karki</cp:lastModifiedBy>
  <cp:revision>22</cp:revision>
  <dcterms:modified xsi:type="dcterms:W3CDTF">2018-07-10T07:39:42Z</dcterms:modified>
</cp:coreProperties>
</file>