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57" r:id="rId4"/>
    <p:sldId id="258" r:id="rId5"/>
    <p:sldId id="259" r:id="rId6"/>
    <p:sldId id="268" r:id="rId7"/>
    <p:sldId id="260" r:id="rId8"/>
    <p:sldId id="262" r:id="rId9"/>
    <p:sldId id="263" r:id="rId10"/>
    <p:sldId id="269" r:id="rId11"/>
    <p:sldId id="270" r:id="rId12"/>
    <p:sldId id="271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24" autoAdjust="0"/>
    <p:restoredTop sz="94660"/>
  </p:normalViewPr>
  <p:slideViewPr>
    <p:cSldViewPr snapToGrid="0">
      <p:cViewPr varScale="1">
        <p:scale>
          <a:sx n="43" d="100"/>
          <a:sy n="43" d="100"/>
        </p:scale>
        <p:origin x="67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C6E9-0D50-4833-8EBC-BA3B535703BF}" type="datetimeFigureOut">
              <a:rPr lang="en-US" smtClean="0"/>
              <a:t>23-Feb-20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614-4974-4B7C-A020-68477A9E0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9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C6E9-0D50-4833-8EBC-BA3B535703BF}" type="datetimeFigureOut">
              <a:rPr lang="en-US" smtClean="0"/>
              <a:t>23-Feb-20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614-4974-4B7C-A020-68477A9E0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4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C6E9-0D50-4833-8EBC-BA3B535703BF}" type="datetimeFigureOut">
              <a:rPr lang="en-US" smtClean="0"/>
              <a:t>23-Feb-20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614-4974-4B7C-A020-68477A9E0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20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C6E9-0D50-4833-8EBC-BA3B535703BF}" type="datetimeFigureOut">
              <a:rPr lang="en-US" smtClean="0"/>
              <a:t>23-Feb-20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614-4974-4B7C-A020-68477A9E08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0147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C6E9-0D50-4833-8EBC-BA3B535703BF}" type="datetimeFigureOut">
              <a:rPr lang="en-US" smtClean="0"/>
              <a:t>23-Feb-20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614-4974-4B7C-A020-68477A9E0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41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C6E9-0D50-4833-8EBC-BA3B535703BF}" type="datetimeFigureOut">
              <a:rPr lang="en-US" smtClean="0"/>
              <a:t>23-Feb-20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614-4974-4B7C-A020-68477A9E0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81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C6E9-0D50-4833-8EBC-BA3B535703BF}" type="datetimeFigureOut">
              <a:rPr lang="en-US" smtClean="0"/>
              <a:t>23-Feb-20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614-4974-4B7C-A020-68477A9E0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68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C6E9-0D50-4833-8EBC-BA3B535703BF}" type="datetimeFigureOut">
              <a:rPr lang="en-US" smtClean="0"/>
              <a:t>23-Feb-20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614-4974-4B7C-A020-68477A9E0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70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C6E9-0D50-4833-8EBC-BA3B535703BF}" type="datetimeFigureOut">
              <a:rPr lang="en-US" smtClean="0"/>
              <a:t>23-Feb-20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614-4974-4B7C-A020-68477A9E0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5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C6E9-0D50-4833-8EBC-BA3B535703BF}" type="datetimeFigureOut">
              <a:rPr lang="en-US" smtClean="0"/>
              <a:t>23-Feb-20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614-4974-4B7C-A020-68477A9E0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4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C6E9-0D50-4833-8EBC-BA3B535703BF}" type="datetimeFigureOut">
              <a:rPr lang="en-US" smtClean="0"/>
              <a:t>23-Feb-20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614-4974-4B7C-A020-68477A9E0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9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C6E9-0D50-4833-8EBC-BA3B535703BF}" type="datetimeFigureOut">
              <a:rPr lang="en-US" smtClean="0"/>
              <a:t>23-Feb-20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614-4974-4B7C-A020-68477A9E0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7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C6E9-0D50-4833-8EBC-BA3B535703BF}" type="datetimeFigureOut">
              <a:rPr lang="en-US" smtClean="0"/>
              <a:t>23-Feb-20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614-4974-4B7C-A020-68477A9E0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1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C6E9-0D50-4833-8EBC-BA3B535703BF}" type="datetimeFigureOut">
              <a:rPr lang="en-US" smtClean="0"/>
              <a:t>23-Feb-20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614-4974-4B7C-A020-68477A9E0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2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C6E9-0D50-4833-8EBC-BA3B535703BF}" type="datetimeFigureOut">
              <a:rPr lang="en-US" smtClean="0"/>
              <a:t>23-Feb-20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614-4974-4B7C-A020-68477A9E0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8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C6E9-0D50-4833-8EBC-BA3B535703BF}" type="datetimeFigureOut">
              <a:rPr lang="en-US" smtClean="0"/>
              <a:t>23-Feb-20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614-4974-4B7C-A020-68477A9E0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C6E9-0D50-4833-8EBC-BA3B535703BF}" type="datetimeFigureOut">
              <a:rPr lang="en-US" smtClean="0"/>
              <a:t>23-Feb-20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43614-4974-4B7C-A020-68477A9E0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5F8C6E9-0D50-4833-8EBC-BA3B535703BF}" type="datetimeFigureOut">
              <a:rPr lang="en-US" smtClean="0"/>
              <a:t>23-Feb-20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6843614-4974-4B7C-A020-68477A9E0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07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68567-6FF0-442D-B0CB-F8657C96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Karthik, Daksh and Vaishant Present</a:t>
            </a:r>
          </a:p>
        </p:txBody>
      </p:sp>
      <p:pic>
        <p:nvPicPr>
          <p:cNvPr id="2050" name="Picture 2" descr="Image result for stonks">
            <a:extLst>
              <a:ext uri="{FF2B5EF4-FFF2-40B4-BE49-F238E27FC236}">
                <a16:creationId xmlns:a16="http://schemas.microsoft.com/office/drawing/2014/main" id="{ECC84105-DE63-40FE-B11D-809DF40428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027" y="1731963"/>
            <a:ext cx="7216421" cy="40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31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1DB048AA-B32E-4CE0-BD50-CF773E587D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A screenshot of a map&#10;&#10;Description automatically generated">
            <a:extLst>
              <a:ext uri="{FF2B5EF4-FFF2-40B4-BE49-F238E27FC236}">
                <a16:creationId xmlns:a16="http://schemas.microsoft.com/office/drawing/2014/main" id="{6B43245D-CF26-4A24-A6D9-A5BCB6641E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0" t="16050" r="10555" b="10371"/>
          <a:stretch/>
        </p:blipFill>
        <p:spPr>
          <a:xfrm>
            <a:off x="1186300" y="431800"/>
            <a:ext cx="9514599" cy="599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06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0C237CD5-4386-4968-9546-4B37116D4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1" t="16986" r="10044" b="11680"/>
          <a:stretch/>
        </p:blipFill>
        <p:spPr>
          <a:xfrm>
            <a:off x="1422400" y="605023"/>
            <a:ext cx="9347199" cy="5647953"/>
          </a:xfrm>
        </p:spPr>
      </p:pic>
    </p:spTree>
    <p:extLst>
      <p:ext uri="{BB962C8B-B14F-4D97-AF65-F5344CB8AC3E}">
        <p14:creationId xmlns:p14="http://schemas.microsoft.com/office/powerpoint/2010/main" val="555788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25D8D3A-C9C4-4FE4-B802-C07EA44A7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5" t="15735" r="10982" b="10429"/>
          <a:stretch/>
        </p:blipFill>
        <p:spPr>
          <a:xfrm>
            <a:off x="1854200" y="708715"/>
            <a:ext cx="8483599" cy="5440569"/>
          </a:xfrm>
        </p:spPr>
      </p:pic>
    </p:spTree>
    <p:extLst>
      <p:ext uri="{BB962C8B-B14F-4D97-AF65-F5344CB8AC3E}">
        <p14:creationId xmlns:p14="http://schemas.microsoft.com/office/powerpoint/2010/main" val="2491488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92BD-A821-4E71-AFBD-A1392F70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Therefore,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10431-16A9-4F9A-BD37-6D3C06DAC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185" y="5641759"/>
            <a:ext cx="8318982" cy="606641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today’s reddit posts can be used to predict tomorrow’s opening stock price.   </a:t>
            </a:r>
          </a:p>
        </p:txBody>
      </p:sp>
    </p:spTree>
    <p:extLst>
      <p:ext uri="{BB962C8B-B14F-4D97-AF65-F5344CB8AC3E}">
        <p14:creationId xmlns:p14="http://schemas.microsoft.com/office/powerpoint/2010/main" val="1836494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785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tonks">
            <a:extLst>
              <a:ext uri="{FF2B5EF4-FFF2-40B4-BE49-F238E27FC236}">
                <a16:creationId xmlns:a16="http://schemas.microsoft.com/office/drawing/2014/main" id="{ECC84105-DE63-40FE-B11D-809DF40428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789" y="1399381"/>
            <a:ext cx="7216421" cy="40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03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1474-C323-4435-AFEF-CED6FC46B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596" y="1873669"/>
            <a:ext cx="9418807" cy="3110661"/>
          </a:xfrm>
        </p:spPr>
        <p:txBody>
          <a:bodyPr>
            <a:normAutofit fontScale="90000"/>
          </a:bodyPr>
          <a:lstStyle/>
          <a:p>
            <a:r>
              <a:rPr lang="en-US" dirty="0"/>
              <a:t>SINCE THE DAWN OF TIME</a:t>
            </a:r>
            <a:br>
              <a:rPr lang="en-US" dirty="0"/>
            </a:br>
            <a:r>
              <a:rPr lang="en-US" dirty="0"/>
              <a:t>MANKIND HAS TRIED TO PREDICT THE VALUE OF COMMODITIES </a:t>
            </a:r>
          </a:p>
        </p:txBody>
      </p:sp>
    </p:spTree>
    <p:extLst>
      <p:ext uri="{BB962C8B-B14F-4D97-AF65-F5344CB8AC3E}">
        <p14:creationId xmlns:p14="http://schemas.microsoft.com/office/powerpoint/2010/main" val="318688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2066-0CB2-41B1-9B2A-41174D34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Can today’s reddit posts be used to predict tomorrow’s opening stock price?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14A18-B42A-440F-8E07-1B6548525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1251" y="5641759"/>
            <a:ext cx="1706306" cy="60664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800" dirty="0"/>
              <a:t>Tl;dr, yes.</a:t>
            </a:r>
          </a:p>
        </p:txBody>
      </p:sp>
    </p:spTree>
    <p:extLst>
      <p:ext uri="{BB962C8B-B14F-4D97-AF65-F5344CB8AC3E}">
        <p14:creationId xmlns:p14="http://schemas.microsoft.com/office/powerpoint/2010/main" val="250320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BB2D-F9A5-42BD-BA3A-AD1AAD0E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do it? Magic. 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081BA-FDF1-4F1B-8066-DC0D464BE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6346" y="5342877"/>
            <a:ext cx="2831977" cy="89664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400" dirty="0"/>
              <a:t>*data science</a:t>
            </a:r>
          </a:p>
        </p:txBody>
      </p:sp>
    </p:spTree>
    <p:extLst>
      <p:ext uri="{BB962C8B-B14F-4D97-AF65-F5344CB8AC3E}">
        <p14:creationId xmlns:p14="http://schemas.microsoft.com/office/powerpoint/2010/main" val="84598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A54C-84EC-494A-8664-2260E149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we collected the data.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868AB-1605-4682-AF36-F5922851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Reddit’s API is straight garbage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With a little digging we found push shift on </a:t>
            </a:r>
            <a:r>
              <a:rPr lang="en-US" sz="2400" dirty="0" err="1"/>
              <a:t>Github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 limited us to 999 posts per request, and we needed over 30,000 posts.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We then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made a script to sequentially download posts using epoch time comparison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Parse for timestamped text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23790-DBF4-4C13-B84C-378CC50A1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047" y="1580050"/>
            <a:ext cx="5000135" cy="40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6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A54C-84EC-494A-8664-2260E149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we collected the data.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868AB-1605-4682-AF36-F5922851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Reddit’s API is straight garbage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With a little digging we found push shift on </a:t>
            </a:r>
            <a:r>
              <a:rPr lang="en-US" sz="2400" dirty="0" err="1"/>
              <a:t>Github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 limited us to 999 posts per request, and we needed over 30,000 posts.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We then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made a script to sequentially download posts using epoch time comparison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Parse for timestamped text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EEE6C-AACC-493C-BCCA-A8EFF5D11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2360095"/>
            <a:ext cx="5516927" cy="213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03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38DB-0851-4DB8-8D74-783900F42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E55D4-4EDA-4C04-8388-2D49D10B1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Vectorized every day’s posts into a 300-dimensional vector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Placed the timestamped vector  into a data-frame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DB0C3C-A679-4AE6-801F-175784DF1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85" y="2664448"/>
            <a:ext cx="6742057" cy="312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0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2D9D-3295-4197-9E5E-752B9C0D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Financial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0DB9-72AE-4E93-92FC-E0ABA664A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169655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wasn’t that hard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AlphaVantage API</a:t>
            </a:r>
          </a:p>
        </p:txBody>
      </p:sp>
      <p:pic>
        <p:nvPicPr>
          <p:cNvPr id="1026" name="Picture 2" descr="Image result for alpha vantage">
            <a:extLst>
              <a:ext uri="{FF2B5EF4-FFF2-40B4-BE49-F238E27FC236}">
                <a16:creationId xmlns:a16="http://schemas.microsoft.com/office/drawing/2014/main" id="{C9930951-1A4D-47B4-965C-9984E8BEE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697" y="1662309"/>
            <a:ext cx="2696248" cy="150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458494-583F-4CC1-958D-122FFFF3D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981" y="3254467"/>
            <a:ext cx="4187680" cy="28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6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0BD0-9BB0-4B83-A566-70B0C8F7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4B06A-D7A6-4A23-9FB9-7DA9F3BCE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28801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Used a Gradient Booster and a RandomForestRegressor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RFR yielded a mean absolute error of 33.70 while predicting stock prices with a train-test split with very limited optimization, on a data with a standard deviation of over 69.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2FB46-6371-4ED8-8D44-905D5AA6B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204" y="3919164"/>
            <a:ext cx="7296944" cy="169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65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248</Words>
  <Application>Microsoft Office PowerPoint</Application>
  <PresentationFormat>Widescreen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Calisto MT</vt:lpstr>
      <vt:lpstr>Wingdings 2</vt:lpstr>
      <vt:lpstr>Slate</vt:lpstr>
      <vt:lpstr>Karthik, Daksh and Vaishant Present</vt:lpstr>
      <vt:lpstr>SINCE THE DAWN OF TIME MANKIND HAS TRIED TO PREDICT THE VALUE OF COMMODITIES </vt:lpstr>
      <vt:lpstr>Can today’s reddit posts be used to predict tomorrow’s opening stock price?</vt:lpstr>
      <vt:lpstr>How did we do it? Magic. *</vt:lpstr>
      <vt:lpstr>First, we collected the data.</vt:lpstr>
      <vt:lpstr>First, we collected the data.</vt:lpstr>
      <vt:lpstr>Natural Language Processing</vt:lpstr>
      <vt:lpstr>Getting Financial Data</vt:lpstr>
      <vt:lpstr>Training the Model</vt:lpstr>
      <vt:lpstr>PowerPoint Presentation</vt:lpstr>
      <vt:lpstr>PowerPoint Presentation</vt:lpstr>
      <vt:lpstr>PowerPoint Presentation</vt:lpstr>
      <vt:lpstr>Therefore,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SINCE THE DAWN OF TIME MANKIND HAS TRIED TO PREDICT THE VALUE OF COMMODITIES </dc:title>
  <dc:creator>Daksh Gupta</dc:creator>
  <cp:lastModifiedBy>Daksh Gupta</cp:lastModifiedBy>
  <cp:revision>5</cp:revision>
  <dcterms:created xsi:type="dcterms:W3CDTF">2020-02-23T16:49:15Z</dcterms:created>
  <dcterms:modified xsi:type="dcterms:W3CDTF">2020-02-23T19:18:44Z</dcterms:modified>
</cp:coreProperties>
</file>