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4"/>
  </p:notesMasterIdLst>
  <p:sldIdLst>
    <p:sldId id="256" r:id="rId3"/>
  </p:sldIdLst>
  <p:sldSz cx="9144000" cy="5143500" type="screen16x9"/>
  <p:notesSz cx="6858000" cy="9144000"/>
  <p:embeddedFontLst>
    <p:embeddedFont>
      <p:font typeface="Calibri" panose="020F0502020204030204" pitchFamily="34" charset="0"/>
      <p:regular r:id="rId5"/>
      <p:bold r:id="rId6"/>
      <p:italic r:id="rId7"/>
      <p:boldItalic r:id="rId8"/>
    </p:embeddedFont>
    <p:embeddedFont>
      <p:font typeface="Quattrocento Sans"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ce Márk Halpern" initials="" lastIdx="1" clrIdx="0"/>
  <p:cmAuthor id="1" name="Ekrem Malkoc" initials="EM" lastIdx="1" clrIdx="1">
    <p:extLst>
      <p:ext uri="{19B8F6BF-5375-455C-9EA6-DF929625EA0E}">
        <p15:presenceInfo xmlns:p15="http://schemas.microsoft.com/office/powerpoint/2012/main" userId="69de78e472a479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D85871-4458-479B-89F1-B0383A4DA837}">
  <a:tblStyle styleId="{49D85871-4458-479B-89F1-B0383A4DA8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599" autoAdjust="0"/>
    <p:restoredTop sz="94672" autoAdjust="0"/>
  </p:normalViewPr>
  <p:slideViewPr>
    <p:cSldViewPr snapToGrid="0">
      <p:cViewPr>
        <p:scale>
          <a:sx n="150" d="100"/>
          <a:sy n="150" d="100"/>
        </p:scale>
        <p:origin x="1263" y="-6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8501c8579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b8501c8579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Content, and 2 Content" type="objAndTwoObj">
  <p:cSld name="OBJECT_AND_TWO_OBJECTS">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57389" y="205927"/>
            <a:ext cx="8229223" cy="857250"/>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61" name="Google Shape;61;p14"/>
          <p:cNvSpPr txBox="1">
            <a:spLocks noGrp="1"/>
          </p:cNvSpPr>
          <p:nvPr>
            <p:ph type="body" idx="1"/>
          </p:nvPr>
        </p:nvSpPr>
        <p:spPr>
          <a:xfrm>
            <a:off x="457389" y="1200151"/>
            <a:ext cx="4091978" cy="3394525"/>
          </a:xfrm>
          <a:prstGeom prst="rect">
            <a:avLst/>
          </a:prstGeom>
          <a:noFill/>
          <a:ln>
            <a:noFill/>
          </a:ln>
        </p:spPr>
        <p:txBody>
          <a:bodyPr spcFirstLastPara="1" wrap="square" lIns="69875" tIns="34925" rIns="69875" bIns="34925" anchor="t" anchorCtr="0">
            <a:noAutofit/>
          </a:bodyPr>
          <a:lstStyle>
            <a:lvl1pPr marL="457200" lvl="0" indent="-247650" algn="l">
              <a:lnSpc>
                <a:spcPct val="100000"/>
              </a:lnSpc>
              <a:spcBef>
                <a:spcPts val="0"/>
              </a:spcBef>
              <a:spcAft>
                <a:spcPts val="0"/>
              </a:spcAft>
              <a:buSzPts val="300"/>
              <a:buChar char="•"/>
              <a:defRPr/>
            </a:lvl1pPr>
            <a:lvl2pPr marL="914400" lvl="1" indent="-247650" algn="l">
              <a:lnSpc>
                <a:spcPct val="100000"/>
              </a:lnSpc>
              <a:spcBef>
                <a:spcPts val="500"/>
              </a:spcBef>
              <a:spcAft>
                <a:spcPts val="0"/>
              </a:spcAft>
              <a:buSzPts val="300"/>
              <a:buChar char="•"/>
              <a:defRPr/>
            </a:lvl2pPr>
            <a:lvl3pPr marL="1371600" lvl="2" indent="-247650" algn="l">
              <a:lnSpc>
                <a:spcPct val="100000"/>
              </a:lnSpc>
              <a:spcBef>
                <a:spcPts val="500"/>
              </a:spcBef>
              <a:spcAft>
                <a:spcPts val="0"/>
              </a:spcAft>
              <a:buSzPts val="300"/>
              <a:buChar char="•"/>
              <a:defRPr/>
            </a:lvl3pPr>
            <a:lvl4pPr marL="1828800" lvl="3" indent="-247650" algn="l">
              <a:lnSpc>
                <a:spcPct val="100000"/>
              </a:lnSpc>
              <a:spcBef>
                <a:spcPts val="500"/>
              </a:spcBef>
              <a:spcAft>
                <a:spcPts val="0"/>
              </a:spcAft>
              <a:buSzPts val="300"/>
              <a:buChar char="•"/>
              <a:defRPr/>
            </a:lvl4pPr>
            <a:lvl5pPr marL="2286000" lvl="4" indent="-247650" algn="l">
              <a:lnSpc>
                <a:spcPct val="100000"/>
              </a:lnSpc>
              <a:spcBef>
                <a:spcPts val="500"/>
              </a:spcBef>
              <a:spcAft>
                <a:spcPts val="0"/>
              </a:spcAft>
              <a:buSzPts val="300"/>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62" name="Google Shape;62;p14"/>
          <p:cNvSpPr txBox="1">
            <a:spLocks noGrp="1"/>
          </p:cNvSpPr>
          <p:nvPr>
            <p:ph type="body" idx="2"/>
          </p:nvPr>
        </p:nvSpPr>
        <p:spPr>
          <a:xfrm>
            <a:off x="4594634" y="1200150"/>
            <a:ext cx="4091978" cy="1688224"/>
          </a:xfrm>
          <a:prstGeom prst="rect">
            <a:avLst/>
          </a:prstGeom>
          <a:noFill/>
          <a:ln>
            <a:noFill/>
          </a:ln>
        </p:spPr>
        <p:txBody>
          <a:bodyPr spcFirstLastPara="1" wrap="square" lIns="69875" tIns="34925" rIns="69875" bIns="34925" anchor="t" anchorCtr="0">
            <a:noAutofit/>
          </a:bodyPr>
          <a:lstStyle>
            <a:lvl1pPr marL="457200" lvl="0" indent="-247650" algn="l">
              <a:lnSpc>
                <a:spcPct val="100000"/>
              </a:lnSpc>
              <a:spcBef>
                <a:spcPts val="0"/>
              </a:spcBef>
              <a:spcAft>
                <a:spcPts val="0"/>
              </a:spcAft>
              <a:buSzPts val="300"/>
              <a:buChar char="•"/>
              <a:defRPr/>
            </a:lvl1pPr>
            <a:lvl2pPr marL="914400" lvl="1" indent="-247650" algn="l">
              <a:lnSpc>
                <a:spcPct val="100000"/>
              </a:lnSpc>
              <a:spcBef>
                <a:spcPts val="500"/>
              </a:spcBef>
              <a:spcAft>
                <a:spcPts val="0"/>
              </a:spcAft>
              <a:buSzPts val="300"/>
              <a:buChar char="•"/>
              <a:defRPr/>
            </a:lvl2pPr>
            <a:lvl3pPr marL="1371600" lvl="2" indent="-247650" algn="l">
              <a:lnSpc>
                <a:spcPct val="100000"/>
              </a:lnSpc>
              <a:spcBef>
                <a:spcPts val="500"/>
              </a:spcBef>
              <a:spcAft>
                <a:spcPts val="0"/>
              </a:spcAft>
              <a:buSzPts val="300"/>
              <a:buChar char="•"/>
              <a:defRPr/>
            </a:lvl3pPr>
            <a:lvl4pPr marL="1828800" lvl="3" indent="-247650" algn="l">
              <a:lnSpc>
                <a:spcPct val="100000"/>
              </a:lnSpc>
              <a:spcBef>
                <a:spcPts val="500"/>
              </a:spcBef>
              <a:spcAft>
                <a:spcPts val="0"/>
              </a:spcAft>
              <a:buSzPts val="300"/>
              <a:buChar char="•"/>
              <a:defRPr/>
            </a:lvl4pPr>
            <a:lvl5pPr marL="2286000" lvl="4" indent="-247650" algn="l">
              <a:lnSpc>
                <a:spcPct val="100000"/>
              </a:lnSpc>
              <a:spcBef>
                <a:spcPts val="500"/>
              </a:spcBef>
              <a:spcAft>
                <a:spcPts val="0"/>
              </a:spcAft>
              <a:buSzPts val="300"/>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63" name="Google Shape;63;p14"/>
          <p:cNvSpPr txBox="1">
            <a:spLocks noGrp="1"/>
          </p:cNvSpPr>
          <p:nvPr>
            <p:ph type="body" idx="3"/>
          </p:nvPr>
        </p:nvSpPr>
        <p:spPr>
          <a:xfrm>
            <a:off x="4594634" y="2906265"/>
            <a:ext cx="4091978" cy="1688410"/>
          </a:xfrm>
          <a:prstGeom prst="rect">
            <a:avLst/>
          </a:prstGeom>
          <a:noFill/>
          <a:ln>
            <a:noFill/>
          </a:ln>
        </p:spPr>
        <p:txBody>
          <a:bodyPr spcFirstLastPara="1" wrap="square" lIns="69875" tIns="34925" rIns="69875" bIns="34925" anchor="t" anchorCtr="0">
            <a:noAutofit/>
          </a:bodyPr>
          <a:lstStyle>
            <a:lvl1pPr marL="457200" lvl="0" indent="-247650" algn="l">
              <a:lnSpc>
                <a:spcPct val="100000"/>
              </a:lnSpc>
              <a:spcBef>
                <a:spcPts val="0"/>
              </a:spcBef>
              <a:spcAft>
                <a:spcPts val="0"/>
              </a:spcAft>
              <a:buSzPts val="300"/>
              <a:buChar char="•"/>
              <a:defRPr/>
            </a:lvl1pPr>
            <a:lvl2pPr marL="914400" lvl="1" indent="-247650" algn="l">
              <a:lnSpc>
                <a:spcPct val="100000"/>
              </a:lnSpc>
              <a:spcBef>
                <a:spcPts val="500"/>
              </a:spcBef>
              <a:spcAft>
                <a:spcPts val="0"/>
              </a:spcAft>
              <a:buSzPts val="300"/>
              <a:buChar char="•"/>
              <a:defRPr/>
            </a:lvl2pPr>
            <a:lvl3pPr marL="1371600" lvl="2" indent="-247650" algn="l">
              <a:lnSpc>
                <a:spcPct val="100000"/>
              </a:lnSpc>
              <a:spcBef>
                <a:spcPts val="500"/>
              </a:spcBef>
              <a:spcAft>
                <a:spcPts val="0"/>
              </a:spcAft>
              <a:buSzPts val="300"/>
              <a:buChar char="•"/>
              <a:defRPr/>
            </a:lvl3pPr>
            <a:lvl4pPr marL="1828800" lvl="3" indent="-247650" algn="l">
              <a:lnSpc>
                <a:spcPct val="100000"/>
              </a:lnSpc>
              <a:spcBef>
                <a:spcPts val="500"/>
              </a:spcBef>
              <a:spcAft>
                <a:spcPts val="0"/>
              </a:spcAft>
              <a:buSzPts val="300"/>
              <a:buChar char="•"/>
              <a:defRPr/>
            </a:lvl4pPr>
            <a:lvl5pPr marL="2286000" lvl="4" indent="-247650" algn="l">
              <a:lnSpc>
                <a:spcPct val="100000"/>
              </a:lnSpc>
              <a:spcBef>
                <a:spcPts val="500"/>
              </a:spcBef>
              <a:spcAft>
                <a:spcPts val="0"/>
              </a:spcAft>
              <a:buSzPts val="300"/>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64"/>
        <p:cNvGrpSpPr/>
        <p:nvPr/>
      </p:nvGrpSpPr>
      <p:grpSpPr>
        <a:xfrm>
          <a:off x="0" y="0"/>
          <a:ext cx="0" cy="0"/>
          <a:chOff x="0" y="0"/>
          <a:chExt cx="0" cy="0"/>
        </a:xfrm>
      </p:grpSpPr>
      <p:grpSp>
        <p:nvGrpSpPr>
          <p:cNvPr id="65" name="Google Shape;65;p15"/>
          <p:cNvGrpSpPr/>
          <p:nvPr/>
        </p:nvGrpSpPr>
        <p:grpSpPr>
          <a:xfrm>
            <a:off x="4655216" y="3471644"/>
            <a:ext cx="4488784" cy="1387663"/>
            <a:chOff x="6206954" y="4628856"/>
            <a:chExt cx="5985046" cy="1850217"/>
          </a:xfrm>
        </p:grpSpPr>
        <p:sp>
          <p:nvSpPr>
            <p:cNvPr id="66" name="Google Shape;66;p15"/>
            <p:cNvSpPr/>
            <p:nvPr/>
          </p:nvSpPr>
          <p:spPr>
            <a:xfrm flipH="1">
              <a:off x="8329077" y="4628856"/>
              <a:ext cx="3862923" cy="1850217"/>
            </a:xfrm>
            <a:custGeom>
              <a:avLst/>
              <a:gdLst/>
              <a:ahLst/>
              <a:cxnLst/>
              <a:rect l="l" t="t" r="r" b="b"/>
              <a:pathLst>
                <a:path w="3862923" h="1850217" extrusionOk="0">
                  <a:moveTo>
                    <a:pt x="1762860" y="935"/>
                  </a:moveTo>
                  <a:cubicBezTo>
                    <a:pt x="1726456" y="-1788"/>
                    <a:pt x="1690594" y="1479"/>
                    <a:pt x="1660167" y="10192"/>
                  </a:cubicBezTo>
                  <a:cubicBezTo>
                    <a:pt x="1403704" y="92962"/>
                    <a:pt x="1312420" y="293354"/>
                    <a:pt x="1212443" y="445827"/>
                  </a:cubicBezTo>
                  <a:cubicBezTo>
                    <a:pt x="1025530" y="763840"/>
                    <a:pt x="899472" y="1094923"/>
                    <a:pt x="716905" y="1295315"/>
                  </a:cubicBezTo>
                  <a:cubicBezTo>
                    <a:pt x="569112" y="1482638"/>
                    <a:pt x="330037" y="1317096"/>
                    <a:pt x="199632" y="1190762"/>
                  </a:cubicBezTo>
                  <a:cubicBezTo>
                    <a:pt x="127909" y="1121061"/>
                    <a:pt x="69227" y="1057894"/>
                    <a:pt x="23042" y="1005618"/>
                  </a:cubicBezTo>
                  <a:lnTo>
                    <a:pt x="0" y="978838"/>
                  </a:lnTo>
                  <a:lnTo>
                    <a:pt x="0" y="1303387"/>
                  </a:lnTo>
                  <a:lnTo>
                    <a:pt x="102371" y="1400412"/>
                  </a:lnTo>
                  <a:cubicBezTo>
                    <a:pt x="148557" y="1440164"/>
                    <a:pt x="201805" y="1480460"/>
                    <a:pt x="264834" y="1517489"/>
                  </a:cubicBezTo>
                  <a:cubicBezTo>
                    <a:pt x="386546" y="1587190"/>
                    <a:pt x="586500" y="1661248"/>
                    <a:pt x="777760" y="1534914"/>
                  </a:cubicBezTo>
                  <a:cubicBezTo>
                    <a:pt x="1073345" y="1295315"/>
                    <a:pt x="1173322" y="951163"/>
                    <a:pt x="1355889" y="628793"/>
                  </a:cubicBezTo>
                  <a:cubicBezTo>
                    <a:pt x="1438478" y="476321"/>
                    <a:pt x="1538456" y="302067"/>
                    <a:pt x="1664514" y="228009"/>
                  </a:cubicBezTo>
                  <a:cubicBezTo>
                    <a:pt x="1729716" y="197515"/>
                    <a:pt x="1773184" y="193158"/>
                    <a:pt x="1825346" y="241078"/>
                  </a:cubicBezTo>
                  <a:cubicBezTo>
                    <a:pt x="1881855" y="284642"/>
                    <a:pt x="1929670" y="367412"/>
                    <a:pt x="1973138" y="450183"/>
                  </a:cubicBezTo>
                  <a:cubicBezTo>
                    <a:pt x="2138318" y="789978"/>
                    <a:pt x="2225254" y="1177693"/>
                    <a:pt x="2394781" y="1517489"/>
                  </a:cubicBezTo>
                  <a:cubicBezTo>
                    <a:pt x="2442596" y="1600259"/>
                    <a:pt x="2490411" y="1683030"/>
                    <a:pt x="2564307" y="1757088"/>
                  </a:cubicBezTo>
                  <a:cubicBezTo>
                    <a:pt x="2633857" y="1831146"/>
                    <a:pt x="2764262" y="1874709"/>
                    <a:pt x="2864238" y="1835502"/>
                  </a:cubicBezTo>
                  <a:cubicBezTo>
                    <a:pt x="3068540" y="1765800"/>
                    <a:pt x="3142436" y="1600259"/>
                    <a:pt x="3220679" y="1473925"/>
                  </a:cubicBezTo>
                  <a:cubicBezTo>
                    <a:pt x="3355430" y="1212544"/>
                    <a:pt x="3446714" y="990370"/>
                    <a:pt x="3537997" y="855323"/>
                  </a:cubicBezTo>
                  <a:cubicBezTo>
                    <a:pt x="3629281" y="715920"/>
                    <a:pt x="3707524" y="672357"/>
                    <a:pt x="3703177" y="672357"/>
                  </a:cubicBezTo>
                  <a:cubicBezTo>
                    <a:pt x="3824888" y="607012"/>
                    <a:pt x="3877050" y="628793"/>
                    <a:pt x="3859663" y="602655"/>
                  </a:cubicBezTo>
                  <a:cubicBezTo>
                    <a:pt x="3846622" y="585230"/>
                    <a:pt x="3759686" y="554735"/>
                    <a:pt x="3655362" y="593942"/>
                  </a:cubicBezTo>
                  <a:cubicBezTo>
                    <a:pt x="3629281" y="598299"/>
                    <a:pt x="3520610" y="668000"/>
                    <a:pt x="3420633" y="820473"/>
                  </a:cubicBezTo>
                  <a:cubicBezTo>
                    <a:pt x="3316309" y="968589"/>
                    <a:pt x="3216332" y="1195119"/>
                    <a:pt x="3077233" y="1430362"/>
                  </a:cubicBezTo>
                  <a:cubicBezTo>
                    <a:pt x="3007684" y="1539270"/>
                    <a:pt x="2916400" y="1669961"/>
                    <a:pt x="2812077" y="1687386"/>
                  </a:cubicBezTo>
                  <a:cubicBezTo>
                    <a:pt x="2720793" y="1713524"/>
                    <a:pt x="2625163" y="1591546"/>
                    <a:pt x="2551267" y="1443431"/>
                  </a:cubicBezTo>
                  <a:cubicBezTo>
                    <a:pt x="2407822" y="1142842"/>
                    <a:pt x="2329578" y="772553"/>
                    <a:pt x="2173093" y="410976"/>
                  </a:cubicBezTo>
                  <a:cubicBezTo>
                    <a:pt x="2129624" y="323849"/>
                    <a:pt x="2086156" y="232365"/>
                    <a:pt x="2016607" y="140882"/>
                  </a:cubicBezTo>
                  <a:cubicBezTo>
                    <a:pt x="1977485" y="97319"/>
                    <a:pt x="1929670" y="58111"/>
                    <a:pt x="1868814" y="27617"/>
                  </a:cubicBezTo>
                  <a:cubicBezTo>
                    <a:pt x="1836213" y="12370"/>
                    <a:pt x="1799265" y="3657"/>
                    <a:pt x="1762860" y="935"/>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67" name="Google Shape;67;p15"/>
            <p:cNvSpPr/>
            <p:nvPr/>
          </p:nvSpPr>
          <p:spPr>
            <a:xfrm flipH="1">
              <a:off x="7245330" y="5136216"/>
              <a:ext cx="974052" cy="1179890"/>
            </a:xfrm>
            <a:custGeom>
              <a:avLst/>
              <a:gdLst/>
              <a:ahLst/>
              <a:cxnLst/>
              <a:rect l="l" t="t" r="r" b="b"/>
              <a:pathLst>
                <a:path w="224" h="271" extrusionOk="0">
                  <a:moveTo>
                    <a:pt x="206" y="265"/>
                  </a:moveTo>
                  <a:cubicBezTo>
                    <a:pt x="207" y="265"/>
                    <a:pt x="182" y="271"/>
                    <a:pt x="155" y="252"/>
                  </a:cubicBezTo>
                  <a:cubicBezTo>
                    <a:pt x="130" y="235"/>
                    <a:pt x="106" y="205"/>
                    <a:pt x="84" y="174"/>
                  </a:cubicBezTo>
                  <a:cubicBezTo>
                    <a:pt x="43" y="109"/>
                    <a:pt x="3" y="50"/>
                    <a:pt x="3" y="48"/>
                  </a:cubicBezTo>
                  <a:cubicBezTo>
                    <a:pt x="8" y="36"/>
                    <a:pt x="0" y="0"/>
                    <a:pt x="31" y="19"/>
                  </a:cubicBezTo>
                  <a:cubicBezTo>
                    <a:pt x="48" y="28"/>
                    <a:pt x="86" y="95"/>
                    <a:pt x="119" y="155"/>
                  </a:cubicBezTo>
                  <a:cubicBezTo>
                    <a:pt x="136" y="185"/>
                    <a:pt x="155" y="213"/>
                    <a:pt x="172" y="228"/>
                  </a:cubicBezTo>
                  <a:cubicBezTo>
                    <a:pt x="189" y="244"/>
                    <a:pt x="201" y="243"/>
                    <a:pt x="203" y="246"/>
                  </a:cubicBezTo>
                  <a:cubicBezTo>
                    <a:pt x="211" y="255"/>
                    <a:pt x="224" y="261"/>
                    <a:pt x="206" y="265"/>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68" name="Google Shape;68;p15"/>
            <p:cNvSpPr/>
            <p:nvPr/>
          </p:nvSpPr>
          <p:spPr>
            <a:xfrm flipH="1">
              <a:off x="6206954" y="4917513"/>
              <a:ext cx="1069620" cy="1328755"/>
            </a:xfrm>
            <a:custGeom>
              <a:avLst/>
              <a:gdLst/>
              <a:ahLst/>
              <a:cxnLst/>
              <a:rect l="l" t="t" r="r" b="b"/>
              <a:pathLst>
                <a:path w="246" h="305" extrusionOk="0">
                  <a:moveTo>
                    <a:pt x="231" y="22"/>
                  </a:moveTo>
                  <a:cubicBezTo>
                    <a:pt x="231" y="22"/>
                    <a:pt x="211" y="23"/>
                    <a:pt x="191" y="44"/>
                  </a:cubicBezTo>
                  <a:cubicBezTo>
                    <a:pt x="170" y="65"/>
                    <a:pt x="152" y="102"/>
                    <a:pt x="135" y="141"/>
                  </a:cubicBezTo>
                  <a:cubicBezTo>
                    <a:pt x="118" y="180"/>
                    <a:pt x="102" y="221"/>
                    <a:pt x="85" y="252"/>
                  </a:cubicBezTo>
                  <a:cubicBezTo>
                    <a:pt x="68" y="282"/>
                    <a:pt x="49" y="302"/>
                    <a:pt x="44" y="302"/>
                  </a:cubicBezTo>
                  <a:cubicBezTo>
                    <a:pt x="24" y="305"/>
                    <a:pt x="0" y="293"/>
                    <a:pt x="15" y="274"/>
                  </a:cubicBezTo>
                  <a:cubicBezTo>
                    <a:pt x="26" y="268"/>
                    <a:pt x="64" y="198"/>
                    <a:pt x="101" y="121"/>
                  </a:cubicBezTo>
                  <a:cubicBezTo>
                    <a:pt x="120" y="84"/>
                    <a:pt x="143" y="47"/>
                    <a:pt x="170" y="24"/>
                  </a:cubicBezTo>
                  <a:cubicBezTo>
                    <a:pt x="197" y="0"/>
                    <a:pt x="227" y="0"/>
                    <a:pt x="229" y="3"/>
                  </a:cubicBezTo>
                  <a:cubicBezTo>
                    <a:pt x="242" y="13"/>
                    <a:pt x="246" y="22"/>
                    <a:pt x="231" y="22"/>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grpSp>
      <p:sp>
        <p:nvSpPr>
          <p:cNvPr id="69" name="Google Shape;69;p15"/>
          <p:cNvSpPr txBox="1">
            <a:spLocks noGrp="1"/>
          </p:cNvSpPr>
          <p:nvPr>
            <p:ph type="subTitle" idx="1"/>
          </p:nvPr>
        </p:nvSpPr>
        <p:spPr>
          <a:xfrm>
            <a:off x="830847" y="3519185"/>
            <a:ext cx="6549466" cy="681342"/>
          </a:xfrm>
          <a:prstGeom prst="rect">
            <a:avLst/>
          </a:prstGeom>
          <a:noFill/>
          <a:ln>
            <a:noFill/>
          </a:ln>
        </p:spPr>
        <p:txBody>
          <a:bodyPr spcFirstLastPara="1" wrap="square" lIns="69875" tIns="34925" rIns="69875" bIns="34925" anchor="t" anchorCtr="0">
            <a:noAutofit/>
          </a:bodyPr>
          <a:lstStyle>
            <a:lvl1pPr lvl="0" algn="l">
              <a:lnSpc>
                <a:spcPct val="100000"/>
              </a:lnSpc>
              <a:spcBef>
                <a:spcPts val="0"/>
              </a:spcBef>
              <a:spcAft>
                <a:spcPts val="0"/>
              </a:spcAft>
              <a:buSzPts val="1500"/>
              <a:buFont typeface="Arial"/>
              <a:buNone/>
              <a:defRPr sz="1800"/>
            </a:lvl1pPr>
            <a:lvl2pPr lvl="1" algn="ctr">
              <a:lnSpc>
                <a:spcPct val="100000"/>
              </a:lnSpc>
              <a:spcBef>
                <a:spcPts val="200"/>
              </a:spcBef>
              <a:spcAft>
                <a:spcPts val="0"/>
              </a:spcAft>
              <a:buSzPts val="1200"/>
              <a:buFont typeface="Arial"/>
              <a:buNone/>
              <a:defRPr sz="1500"/>
            </a:lvl2pPr>
            <a:lvl3pPr lvl="2" algn="ctr">
              <a:lnSpc>
                <a:spcPct val="100000"/>
              </a:lnSpc>
              <a:spcBef>
                <a:spcPts val="500"/>
              </a:spcBef>
              <a:spcAft>
                <a:spcPts val="0"/>
              </a:spcAft>
              <a:buSzPts val="1100"/>
              <a:buFont typeface="Arial"/>
              <a:buNone/>
              <a:defRPr sz="1400"/>
            </a:lvl3pPr>
            <a:lvl4pPr lvl="3" algn="ctr">
              <a:lnSpc>
                <a:spcPct val="100000"/>
              </a:lnSpc>
              <a:spcBef>
                <a:spcPts val="500"/>
              </a:spcBef>
              <a:spcAft>
                <a:spcPts val="0"/>
              </a:spcAft>
              <a:buSzPts val="1000"/>
              <a:buFont typeface="Arial"/>
              <a:buNone/>
              <a:defRPr sz="1200"/>
            </a:lvl4pPr>
            <a:lvl5pPr lvl="4" algn="ctr">
              <a:lnSpc>
                <a:spcPct val="100000"/>
              </a:lnSpc>
              <a:spcBef>
                <a:spcPts val="500"/>
              </a:spcBef>
              <a:spcAft>
                <a:spcPts val="0"/>
              </a:spcAft>
              <a:buSzPts val="1000"/>
              <a:buFont typeface="Arial"/>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0" name="Google Shape;70;p15"/>
          <p:cNvSpPr txBox="1">
            <a:spLocks noGrp="1"/>
          </p:cNvSpPr>
          <p:nvPr>
            <p:ph type="ctrTitle"/>
          </p:nvPr>
        </p:nvSpPr>
        <p:spPr>
          <a:xfrm>
            <a:off x="839340" y="1977685"/>
            <a:ext cx="6540974" cy="1253885"/>
          </a:xfrm>
          <a:prstGeom prst="rect">
            <a:avLst/>
          </a:prstGeom>
          <a:noFill/>
          <a:ln>
            <a:noFill/>
          </a:ln>
        </p:spPr>
        <p:txBody>
          <a:bodyPr spcFirstLastPara="1" wrap="square" lIns="69875" tIns="34925" rIns="69875" bIns="34925" anchor="b" anchorCtr="0">
            <a:noAutofit/>
          </a:bodyPr>
          <a:lstStyle>
            <a:lvl1pPr lvl="0" algn="l">
              <a:lnSpc>
                <a:spcPct val="90000"/>
              </a:lnSpc>
              <a:spcBef>
                <a:spcPts val="0"/>
              </a:spcBef>
              <a:spcAft>
                <a:spcPts val="0"/>
              </a:spcAft>
              <a:buClr>
                <a:srgbClr val="0076A8"/>
              </a:buClr>
              <a:buSzPts val="3400"/>
              <a:buFont typeface="Quattrocento Sans"/>
              <a:buNone/>
              <a:defRPr sz="34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pic>
        <p:nvPicPr>
          <p:cNvPr id="71" name="Google Shape;71;p15"/>
          <p:cNvPicPr preferRelativeResize="0"/>
          <p:nvPr/>
        </p:nvPicPr>
        <p:blipFill rotWithShape="1">
          <a:blip r:embed="rId2">
            <a:alphaModFix/>
          </a:blip>
          <a:srcRect/>
          <a:stretch/>
        </p:blipFill>
        <p:spPr>
          <a:xfrm>
            <a:off x="841073" y="656814"/>
            <a:ext cx="2669772" cy="1050841"/>
          </a:xfrm>
          <a:prstGeom prst="rect">
            <a:avLst/>
          </a:prstGeom>
          <a:noFill/>
          <a:ln>
            <a:noFill/>
          </a:ln>
        </p:spPr>
      </p:pic>
      <p:sp>
        <p:nvSpPr>
          <p:cNvPr id="72" name="Google Shape;72;p15"/>
          <p:cNvSpPr/>
          <p:nvPr/>
        </p:nvSpPr>
        <p:spPr>
          <a:xfrm flipH="1">
            <a:off x="835461" y="3347930"/>
            <a:ext cx="2005397" cy="73653"/>
          </a:xfrm>
          <a:custGeom>
            <a:avLst/>
            <a:gdLst/>
            <a:ahLst/>
            <a:cxnLst/>
            <a:rect l="l" t="t" r="r" b="b"/>
            <a:pathLst>
              <a:path w="711" h="24" extrusionOk="0">
                <a:moveTo>
                  <a:pt x="31" y="9"/>
                </a:moveTo>
                <a:cubicBezTo>
                  <a:pt x="31" y="9"/>
                  <a:pt x="636" y="0"/>
                  <a:pt x="658" y="5"/>
                </a:cubicBezTo>
                <a:cubicBezTo>
                  <a:pt x="680" y="10"/>
                  <a:pt x="711" y="21"/>
                  <a:pt x="658" y="22"/>
                </a:cubicBezTo>
                <a:cubicBezTo>
                  <a:pt x="605" y="24"/>
                  <a:pt x="49" y="22"/>
                  <a:pt x="31" y="18"/>
                </a:cubicBezTo>
                <a:cubicBezTo>
                  <a:pt x="14" y="13"/>
                  <a:pt x="0" y="9"/>
                  <a:pt x="31" y="9"/>
                </a:cubicBezTo>
                <a:close/>
              </a:path>
            </a:pathLst>
          </a:custGeom>
          <a:solidFill>
            <a:schemeClr val="accent2"/>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73" name="Google Shape;73;p15"/>
          <p:cNvSpPr txBox="1">
            <a:spLocks noGrp="1"/>
          </p:cNvSpPr>
          <p:nvPr>
            <p:ph type="dt" idx="10"/>
          </p:nvPr>
        </p:nvSpPr>
        <p:spPr>
          <a:xfrm>
            <a:off x="839339" y="4699417"/>
            <a:ext cx="1140373" cy="237393"/>
          </a:xfrm>
          <a:prstGeom prst="rect">
            <a:avLst/>
          </a:prstGeom>
          <a:noFill/>
          <a:ln>
            <a:noFill/>
          </a:ln>
        </p:spPr>
        <p:txBody>
          <a:bodyPr spcFirstLastPara="1" wrap="square" lIns="69875" tIns="34925" rIns="69875" bIns="34925" anchor="t" anchorCtr="0">
            <a:noAutofit/>
          </a:bodyPr>
          <a:lstStyle>
            <a:lvl1pPr marR="0" lvl="0" algn="l" rtl="0">
              <a:spcBef>
                <a:spcPts val="0"/>
              </a:spcBef>
              <a:spcAft>
                <a:spcPts val="0"/>
              </a:spcAft>
              <a:buSzPts val="300"/>
              <a:buNone/>
              <a:defRPr sz="1600">
                <a:solidFill>
                  <a:srgbClr val="6C7A8A"/>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74" name="Google Shape;74;p15"/>
          <p:cNvSpPr txBox="1">
            <a:spLocks noGrp="1"/>
          </p:cNvSpPr>
          <p:nvPr>
            <p:ph type="body" idx="2"/>
          </p:nvPr>
        </p:nvSpPr>
        <p:spPr>
          <a:xfrm>
            <a:off x="839391" y="4300130"/>
            <a:ext cx="6537448" cy="323850"/>
          </a:xfrm>
          <a:prstGeom prst="rect">
            <a:avLst/>
          </a:prstGeom>
          <a:noFill/>
          <a:ln>
            <a:noFill/>
          </a:ln>
        </p:spPr>
        <p:txBody>
          <a:bodyPr spcFirstLastPara="1" wrap="square" lIns="69875" tIns="34925" rIns="69875" bIns="34925" anchor="t" anchorCtr="0">
            <a:noAutofit/>
          </a:bodyPr>
          <a:lstStyle>
            <a:lvl1pPr marL="457200" lvl="0" indent="-228600" algn="l">
              <a:lnSpc>
                <a:spcPct val="100000"/>
              </a:lnSpc>
              <a:spcBef>
                <a:spcPts val="0"/>
              </a:spcBef>
              <a:spcAft>
                <a:spcPts val="0"/>
              </a:spcAft>
              <a:buSzPts val="1200"/>
              <a:buFont typeface="Arial"/>
              <a:buNone/>
              <a:defRPr sz="1500">
                <a:solidFill>
                  <a:srgbClr val="6C7A8A"/>
                </a:solidFill>
              </a:defRPr>
            </a:lvl1pPr>
            <a:lvl2pPr marL="914400" lvl="1" indent="-228600" algn="l">
              <a:lnSpc>
                <a:spcPct val="100000"/>
              </a:lnSpc>
              <a:spcBef>
                <a:spcPts val="500"/>
              </a:spcBef>
              <a:spcAft>
                <a:spcPts val="0"/>
              </a:spcAft>
              <a:buSzPts val="1200"/>
              <a:buFont typeface="Arial"/>
              <a:buNone/>
              <a:defRPr/>
            </a:lvl2pPr>
            <a:lvl3pPr marL="1371600" lvl="2" indent="-228600" algn="l">
              <a:lnSpc>
                <a:spcPct val="100000"/>
              </a:lnSpc>
              <a:spcBef>
                <a:spcPts val="500"/>
              </a:spcBef>
              <a:spcAft>
                <a:spcPts val="0"/>
              </a:spcAft>
              <a:buSzPts val="1100"/>
              <a:buFont typeface="Arial"/>
              <a:buNone/>
              <a:defRPr/>
            </a:lvl3pPr>
            <a:lvl4pPr marL="1828800" lvl="3" indent="-228600" algn="l">
              <a:lnSpc>
                <a:spcPct val="100000"/>
              </a:lnSpc>
              <a:spcBef>
                <a:spcPts val="500"/>
              </a:spcBef>
              <a:spcAft>
                <a:spcPts val="0"/>
              </a:spcAft>
              <a:buSzPts val="1000"/>
              <a:buFont typeface="Arial"/>
              <a:buNone/>
              <a:defRPr/>
            </a:lvl4pPr>
            <a:lvl5pPr marL="2286000" lvl="4" indent="-228600" algn="l">
              <a:lnSpc>
                <a:spcPct val="100000"/>
              </a:lnSpc>
              <a:spcBef>
                <a:spcPts val="500"/>
              </a:spcBef>
              <a:spcAft>
                <a:spcPts val="0"/>
              </a:spcAft>
              <a:buSzPts val="1000"/>
              <a:buFont typeface="Arial"/>
              <a:buNone/>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524435" y="961465"/>
            <a:ext cx="8098071" cy="3785348"/>
          </a:xfrm>
          <a:prstGeom prst="rect">
            <a:avLst/>
          </a:prstGeom>
          <a:noFill/>
          <a:ln>
            <a:noFill/>
          </a:ln>
        </p:spPr>
        <p:txBody>
          <a:bodyPr spcFirstLastPara="1" wrap="square" lIns="69875" tIns="34925" rIns="69875" bIns="34925" anchor="t" anchorCtr="0">
            <a:noAutofit/>
          </a:bodyPr>
          <a:lstStyle>
            <a:lvl1pPr marL="457200" lvl="0" indent="-323850" algn="l">
              <a:lnSpc>
                <a:spcPct val="100000"/>
              </a:lnSpc>
              <a:spcBef>
                <a:spcPts val="0"/>
              </a:spcBef>
              <a:spcAft>
                <a:spcPts val="0"/>
              </a:spcAft>
              <a:buSzPts val="1500"/>
              <a:buFont typeface="Arial"/>
              <a:buChar char="•"/>
              <a:defRPr/>
            </a:lvl1pPr>
            <a:lvl2pPr marL="914400" lvl="1" indent="-304800" algn="l">
              <a:lnSpc>
                <a:spcPct val="100000"/>
              </a:lnSpc>
              <a:spcBef>
                <a:spcPts val="500"/>
              </a:spcBef>
              <a:spcAft>
                <a:spcPts val="0"/>
              </a:spcAft>
              <a:buSzPts val="1200"/>
              <a:buFont typeface="Arial"/>
              <a:buChar char="•"/>
              <a:defRPr sz="1500"/>
            </a:lvl2pPr>
            <a:lvl3pPr marL="1371600" lvl="2" indent="-298450" algn="l">
              <a:lnSpc>
                <a:spcPct val="100000"/>
              </a:lnSpc>
              <a:spcBef>
                <a:spcPts val="500"/>
              </a:spcBef>
              <a:spcAft>
                <a:spcPts val="0"/>
              </a:spcAft>
              <a:buSzPts val="1100"/>
              <a:buFont typeface="Arial"/>
              <a:buChar char="•"/>
              <a:defRPr/>
            </a:lvl3pPr>
            <a:lvl4pPr marL="1828800" lvl="3" indent="-292100" algn="l">
              <a:lnSpc>
                <a:spcPct val="100000"/>
              </a:lnSpc>
              <a:spcBef>
                <a:spcPts val="500"/>
              </a:spcBef>
              <a:spcAft>
                <a:spcPts val="0"/>
              </a:spcAft>
              <a:buSzPts val="1000"/>
              <a:buFont typeface="Arial"/>
              <a:buChar char="•"/>
              <a:defRPr/>
            </a:lvl4pPr>
            <a:lvl5pPr marL="2286000" lvl="4" indent="-292100" algn="l">
              <a:lnSpc>
                <a:spcPct val="100000"/>
              </a:lnSpc>
              <a:spcBef>
                <a:spcPts val="500"/>
              </a:spcBef>
              <a:spcAft>
                <a:spcPts val="0"/>
              </a:spcAft>
              <a:buSzPts val="1000"/>
              <a:buFont typeface="Arial"/>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77" name="Google Shape;77;p16"/>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78" name="Google Shape;78;p16"/>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
        <p:nvSpPr>
          <p:cNvPr id="79" name="Google Shape;79;p16"/>
          <p:cNvSpPr txBox="1">
            <a:spLocks noGrp="1"/>
          </p:cNvSpPr>
          <p:nvPr>
            <p:ph type="title"/>
          </p:nvPr>
        </p:nvSpPr>
        <p:spPr>
          <a:xfrm>
            <a:off x="666750" y="85585"/>
            <a:ext cx="7955756" cy="781751"/>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Dark">
  <p:cSld name="Title Slide Dark">
    <p:spTree>
      <p:nvGrpSpPr>
        <p:cNvPr id="1" name="Shape 80"/>
        <p:cNvGrpSpPr/>
        <p:nvPr/>
      </p:nvGrpSpPr>
      <p:grpSpPr>
        <a:xfrm>
          <a:off x="0" y="0"/>
          <a:ext cx="0" cy="0"/>
          <a:chOff x="0" y="0"/>
          <a:chExt cx="0" cy="0"/>
        </a:xfrm>
      </p:grpSpPr>
      <p:grpSp>
        <p:nvGrpSpPr>
          <p:cNvPr id="81" name="Google Shape;81;p17"/>
          <p:cNvGrpSpPr/>
          <p:nvPr/>
        </p:nvGrpSpPr>
        <p:grpSpPr>
          <a:xfrm>
            <a:off x="0" y="0"/>
            <a:ext cx="9144001" cy="5143503"/>
            <a:chOff x="0" y="-1"/>
            <a:chExt cx="12192001" cy="6858001"/>
          </a:xfrm>
        </p:grpSpPr>
        <p:pic>
          <p:nvPicPr>
            <p:cNvPr id="82" name="Google Shape;82;p17"/>
            <p:cNvPicPr preferRelativeResize="0"/>
            <p:nvPr/>
          </p:nvPicPr>
          <p:blipFill rotWithShape="1">
            <a:blip r:embed="rId2">
              <a:alphaModFix/>
            </a:blip>
            <a:srcRect/>
            <a:stretch/>
          </p:blipFill>
          <p:spPr>
            <a:xfrm>
              <a:off x="1" y="-1"/>
              <a:ext cx="12192000" cy="6858001"/>
            </a:xfrm>
            <a:prstGeom prst="rect">
              <a:avLst/>
            </a:prstGeom>
            <a:noFill/>
            <a:ln>
              <a:noFill/>
            </a:ln>
          </p:spPr>
        </p:pic>
        <p:sp>
          <p:nvSpPr>
            <p:cNvPr id="83" name="Google Shape;83;p17"/>
            <p:cNvSpPr/>
            <p:nvPr/>
          </p:nvSpPr>
          <p:spPr>
            <a:xfrm>
              <a:off x="0" y="0"/>
              <a:ext cx="12192000" cy="6858000"/>
            </a:xfrm>
            <a:prstGeom prst="rect">
              <a:avLst/>
            </a:prstGeom>
            <a:solidFill>
              <a:srgbClr val="132A40">
                <a:alpha val="84705"/>
              </a:srgbClr>
            </a:solidFill>
            <a:ln>
              <a:noFill/>
            </a:ln>
          </p:spPr>
          <p:txBody>
            <a:bodyPr spcFirstLastPara="1" wrap="square" lIns="18300" tIns="9150" rIns="18300" bIns="9150" anchor="ctr" anchorCtr="0">
              <a:noAutofit/>
            </a:bodyPr>
            <a:lstStyle/>
            <a:p>
              <a:pPr marL="0" marR="0" lvl="0" indent="0" algn="ctr" rtl="0">
                <a:spcBef>
                  <a:spcPts val="0"/>
                </a:spcBef>
                <a:spcAft>
                  <a:spcPts val="0"/>
                </a:spcAft>
                <a:buNone/>
              </a:pPr>
              <a:endParaRPr sz="500">
                <a:solidFill>
                  <a:srgbClr val="FFFFFF"/>
                </a:solidFill>
                <a:latin typeface="Arial"/>
                <a:ea typeface="Arial"/>
                <a:cs typeface="Arial"/>
                <a:sym typeface="Arial"/>
              </a:endParaRPr>
            </a:p>
          </p:txBody>
        </p:sp>
      </p:grpSp>
      <p:grpSp>
        <p:nvGrpSpPr>
          <p:cNvPr id="84" name="Google Shape;84;p17"/>
          <p:cNvGrpSpPr/>
          <p:nvPr/>
        </p:nvGrpSpPr>
        <p:grpSpPr>
          <a:xfrm>
            <a:off x="4655216" y="3471644"/>
            <a:ext cx="4488784" cy="1387663"/>
            <a:chOff x="6206954" y="4628856"/>
            <a:chExt cx="5985046" cy="1850217"/>
          </a:xfrm>
        </p:grpSpPr>
        <p:sp>
          <p:nvSpPr>
            <p:cNvPr id="85" name="Google Shape;85;p17"/>
            <p:cNvSpPr/>
            <p:nvPr/>
          </p:nvSpPr>
          <p:spPr>
            <a:xfrm flipH="1">
              <a:off x="8329077" y="4628856"/>
              <a:ext cx="3862923" cy="1850217"/>
            </a:xfrm>
            <a:custGeom>
              <a:avLst/>
              <a:gdLst/>
              <a:ahLst/>
              <a:cxnLst/>
              <a:rect l="l" t="t" r="r" b="b"/>
              <a:pathLst>
                <a:path w="3862923" h="1850217" extrusionOk="0">
                  <a:moveTo>
                    <a:pt x="1762860" y="935"/>
                  </a:moveTo>
                  <a:cubicBezTo>
                    <a:pt x="1726456" y="-1788"/>
                    <a:pt x="1690594" y="1479"/>
                    <a:pt x="1660167" y="10192"/>
                  </a:cubicBezTo>
                  <a:cubicBezTo>
                    <a:pt x="1403704" y="92962"/>
                    <a:pt x="1312420" y="293354"/>
                    <a:pt x="1212443" y="445827"/>
                  </a:cubicBezTo>
                  <a:cubicBezTo>
                    <a:pt x="1025530" y="763840"/>
                    <a:pt x="899472" y="1094923"/>
                    <a:pt x="716905" y="1295315"/>
                  </a:cubicBezTo>
                  <a:cubicBezTo>
                    <a:pt x="569112" y="1482638"/>
                    <a:pt x="330037" y="1317096"/>
                    <a:pt x="199632" y="1190762"/>
                  </a:cubicBezTo>
                  <a:cubicBezTo>
                    <a:pt x="127909" y="1121061"/>
                    <a:pt x="69227" y="1057894"/>
                    <a:pt x="23042" y="1005618"/>
                  </a:cubicBezTo>
                  <a:lnTo>
                    <a:pt x="0" y="978838"/>
                  </a:lnTo>
                  <a:lnTo>
                    <a:pt x="0" y="1303387"/>
                  </a:lnTo>
                  <a:lnTo>
                    <a:pt x="102371" y="1400412"/>
                  </a:lnTo>
                  <a:cubicBezTo>
                    <a:pt x="148557" y="1440163"/>
                    <a:pt x="201805" y="1480460"/>
                    <a:pt x="264834" y="1517489"/>
                  </a:cubicBezTo>
                  <a:cubicBezTo>
                    <a:pt x="386546" y="1587190"/>
                    <a:pt x="586500" y="1661248"/>
                    <a:pt x="777760" y="1534914"/>
                  </a:cubicBezTo>
                  <a:cubicBezTo>
                    <a:pt x="1073345" y="1295315"/>
                    <a:pt x="1173322" y="951163"/>
                    <a:pt x="1355889" y="628793"/>
                  </a:cubicBezTo>
                  <a:cubicBezTo>
                    <a:pt x="1438478" y="476321"/>
                    <a:pt x="1538456" y="302067"/>
                    <a:pt x="1664514" y="228009"/>
                  </a:cubicBezTo>
                  <a:cubicBezTo>
                    <a:pt x="1729716" y="197515"/>
                    <a:pt x="1773184" y="193158"/>
                    <a:pt x="1825346" y="241078"/>
                  </a:cubicBezTo>
                  <a:cubicBezTo>
                    <a:pt x="1881855" y="284642"/>
                    <a:pt x="1929670" y="367412"/>
                    <a:pt x="1973138" y="450183"/>
                  </a:cubicBezTo>
                  <a:cubicBezTo>
                    <a:pt x="2138318" y="789978"/>
                    <a:pt x="2225254" y="1177693"/>
                    <a:pt x="2394781" y="1517489"/>
                  </a:cubicBezTo>
                  <a:cubicBezTo>
                    <a:pt x="2442596" y="1600259"/>
                    <a:pt x="2490411" y="1683030"/>
                    <a:pt x="2564307" y="1757088"/>
                  </a:cubicBezTo>
                  <a:cubicBezTo>
                    <a:pt x="2633857" y="1831146"/>
                    <a:pt x="2764262" y="1874709"/>
                    <a:pt x="2864238" y="1835502"/>
                  </a:cubicBezTo>
                  <a:cubicBezTo>
                    <a:pt x="3068540" y="1765800"/>
                    <a:pt x="3142436" y="1600259"/>
                    <a:pt x="3220679" y="1473925"/>
                  </a:cubicBezTo>
                  <a:cubicBezTo>
                    <a:pt x="3355430" y="1212544"/>
                    <a:pt x="3446714" y="990370"/>
                    <a:pt x="3537997" y="855323"/>
                  </a:cubicBezTo>
                  <a:cubicBezTo>
                    <a:pt x="3629281" y="715920"/>
                    <a:pt x="3707524" y="672357"/>
                    <a:pt x="3703177" y="672357"/>
                  </a:cubicBezTo>
                  <a:cubicBezTo>
                    <a:pt x="3824888" y="607012"/>
                    <a:pt x="3877050" y="628793"/>
                    <a:pt x="3859663" y="602655"/>
                  </a:cubicBezTo>
                  <a:cubicBezTo>
                    <a:pt x="3846622" y="585230"/>
                    <a:pt x="3759686" y="554735"/>
                    <a:pt x="3655362" y="593942"/>
                  </a:cubicBezTo>
                  <a:cubicBezTo>
                    <a:pt x="3629281" y="598299"/>
                    <a:pt x="3520610" y="668000"/>
                    <a:pt x="3420633" y="820473"/>
                  </a:cubicBezTo>
                  <a:cubicBezTo>
                    <a:pt x="3316309" y="968589"/>
                    <a:pt x="3216332" y="1195119"/>
                    <a:pt x="3077233" y="1430362"/>
                  </a:cubicBezTo>
                  <a:cubicBezTo>
                    <a:pt x="3007684" y="1539270"/>
                    <a:pt x="2916400" y="1669961"/>
                    <a:pt x="2812077" y="1687386"/>
                  </a:cubicBezTo>
                  <a:cubicBezTo>
                    <a:pt x="2720793" y="1713524"/>
                    <a:pt x="2625163" y="1591546"/>
                    <a:pt x="2551267" y="1443431"/>
                  </a:cubicBezTo>
                  <a:cubicBezTo>
                    <a:pt x="2407822" y="1142842"/>
                    <a:pt x="2329578" y="772553"/>
                    <a:pt x="2173093" y="410976"/>
                  </a:cubicBezTo>
                  <a:cubicBezTo>
                    <a:pt x="2129624" y="323849"/>
                    <a:pt x="2086156" y="232365"/>
                    <a:pt x="2016607" y="140882"/>
                  </a:cubicBezTo>
                  <a:cubicBezTo>
                    <a:pt x="1977485" y="97319"/>
                    <a:pt x="1929670" y="58111"/>
                    <a:pt x="1868814" y="27617"/>
                  </a:cubicBezTo>
                  <a:cubicBezTo>
                    <a:pt x="1836213" y="12370"/>
                    <a:pt x="1799265" y="3657"/>
                    <a:pt x="1762860" y="935"/>
                  </a:cubicBezTo>
                  <a:close/>
                </a:path>
              </a:pathLst>
            </a:custGeom>
            <a:solidFill>
              <a:schemeClr val="lt1">
                <a:alpha val="14901"/>
              </a:schemeClr>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86" name="Google Shape;86;p17"/>
            <p:cNvSpPr/>
            <p:nvPr/>
          </p:nvSpPr>
          <p:spPr>
            <a:xfrm flipH="1">
              <a:off x="7245330" y="5136216"/>
              <a:ext cx="974052" cy="1179890"/>
            </a:xfrm>
            <a:custGeom>
              <a:avLst/>
              <a:gdLst/>
              <a:ahLst/>
              <a:cxnLst/>
              <a:rect l="l" t="t" r="r" b="b"/>
              <a:pathLst>
                <a:path w="224" h="271" extrusionOk="0">
                  <a:moveTo>
                    <a:pt x="206" y="265"/>
                  </a:moveTo>
                  <a:cubicBezTo>
                    <a:pt x="207" y="265"/>
                    <a:pt x="182" y="271"/>
                    <a:pt x="155" y="252"/>
                  </a:cubicBezTo>
                  <a:cubicBezTo>
                    <a:pt x="130" y="235"/>
                    <a:pt x="106" y="205"/>
                    <a:pt x="84" y="174"/>
                  </a:cubicBezTo>
                  <a:cubicBezTo>
                    <a:pt x="43" y="109"/>
                    <a:pt x="3" y="50"/>
                    <a:pt x="3" y="48"/>
                  </a:cubicBezTo>
                  <a:cubicBezTo>
                    <a:pt x="8" y="36"/>
                    <a:pt x="0" y="0"/>
                    <a:pt x="31" y="19"/>
                  </a:cubicBezTo>
                  <a:cubicBezTo>
                    <a:pt x="48" y="28"/>
                    <a:pt x="86" y="95"/>
                    <a:pt x="119" y="155"/>
                  </a:cubicBezTo>
                  <a:cubicBezTo>
                    <a:pt x="136" y="185"/>
                    <a:pt x="155" y="213"/>
                    <a:pt x="172" y="228"/>
                  </a:cubicBezTo>
                  <a:cubicBezTo>
                    <a:pt x="189" y="244"/>
                    <a:pt x="201" y="243"/>
                    <a:pt x="203" y="246"/>
                  </a:cubicBezTo>
                  <a:cubicBezTo>
                    <a:pt x="211" y="255"/>
                    <a:pt x="224" y="261"/>
                    <a:pt x="206" y="265"/>
                  </a:cubicBezTo>
                  <a:close/>
                </a:path>
              </a:pathLst>
            </a:custGeom>
            <a:solidFill>
              <a:schemeClr val="lt1">
                <a:alpha val="14901"/>
              </a:schemeClr>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87" name="Google Shape;87;p17"/>
            <p:cNvSpPr/>
            <p:nvPr/>
          </p:nvSpPr>
          <p:spPr>
            <a:xfrm flipH="1">
              <a:off x="6206954" y="4917513"/>
              <a:ext cx="1069620" cy="1328755"/>
            </a:xfrm>
            <a:custGeom>
              <a:avLst/>
              <a:gdLst/>
              <a:ahLst/>
              <a:cxnLst/>
              <a:rect l="l" t="t" r="r" b="b"/>
              <a:pathLst>
                <a:path w="246" h="305" extrusionOk="0">
                  <a:moveTo>
                    <a:pt x="231" y="22"/>
                  </a:moveTo>
                  <a:cubicBezTo>
                    <a:pt x="231" y="22"/>
                    <a:pt x="211" y="23"/>
                    <a:pt x="191" y="44"/>
                  </a:cubicBezTo>
                  <a:cubicBezTo>
                    <a:pt x="170" y="65"/>
                    <a:pt x="152" y="102"/>
                    <a:pt x="135" y="141"/>
                  </a:cubicBezTo>
                  <a:cubicBezTo>
                    <a:pt x="118" y="180"/>
                    <a:pt x="102" y="221"/>
                    <a:pt x="85" y="252"/>
                  </a:cubicBezTo>
                  <a:cubicBezTo>
                    <a:pt x="68" y="282"/>
                    <a:pt x="49" y="302"/>
                    <a:pt x="44" y="302"/>
                  </a:cubicBezTo>
                  <a:cubicBezTo>
                    <a:pt x="24" y="305"/>
                    <a:pt x="0" y="293"/>
                    <a:pt x="15" y="274"/>
                  </a:cubicBezTo>
                  <a:cubicBezTo>
                    <a:pt x="26" y="268"/>
                    <a:pt x="64" y="198"/>
                    <a:pt x="101" y="121"/>
                  </a:cubicBezTo>
                  <a:cubicBezTo>
                    <a:pt x="120" y="84"/>
                    <a:pt x="143" y="47"/>
                    <a:pt x="170" y="24"/>
                  </a:cubicBezTo>
                  <a:cubicBezTo>
                    <a:pt x="197" y="0"/>
                    <a:pt x="227" y="0"/>
                    <a:pt x="229" y="3"/>
                  </a:cubicBezTo>
                  <a:cubicBezTo>
                    <a:pt x="242" y="13"/>
                    <a:pt x="246" y="22"/>
                    <a:pt x="231" y="22"/>
                  </a:cubicBezTo>
                  <a:close/>
                </a:path>
              </a:pathLst>
            </a:custGeom>
            <a:solidFill>
              <a:schemeClr val="lt1">
                <a:alpha val="14901"/>
              </a:schemeClr>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grpSp>
      <p:sp>
        <p:nvSpPr>
          <p:cNvPr id="88" name="Google Shape;88;p17"/>
          <p:cNvSpPr txBox="1">
            <a:spLocks noGrp="1"/>
          </p:cNvSpPr>
          <p:nvPr>
            <p:ph type="subTitle" idx="1"/>
          </p:nvPr>
        </p:nvSpPr>
        <p:spPr>
          <a:xfrm>
            <a:off x="830847" y="3519185"/>
            <a:ext cx="6549466" cy="681342"/>
          </a:xfrm>
          <a:prstGeom prst="rect">
            <a:avLst/>
          </a:prstGeom>
          <a:noFill/>
          <a:ln>
            <a:noFill/>
          </a:ln>
        </p:spPr>
        <p:txBody>
          <a:bodyPr spcFirstLastPara="1" wrap="square" lIns="69875" tIns="34925" rIns="69875" bIns="34925" anchor="t" anchorCtr="0">
            <a:noAutofit/>
          </a:bodyPr>
          <a:lstStyle>
            <a:lvl1pPr lvl="0" algn="l">
              <a:lnSpc>
                <a:spcPct val="100000"/>
              </a:lnSpc>
              <a:spcBef>
                <a:spcPts val="0"/>
              </a:spcBef>
              <a:spcAft>
                <a:spcPts val="0"/>
              </a:spcAft>
              <a:buSzPts val="1500"/>
              <a:buFont typeface="Arial"/>
              <a:buNone/>
              <a:defRPr sz="1800">
                <a:solidFill>
                  <a:schemeClr val="lt1"/>
                </a:solidFill>
              </a:defRPr>
            </a:lvl1pPr>
            <a:lvl2pPr lvl="1" algn="ctr">
              <a:lnSpc>
                <a:spcPct val="100000"/>
              </a:lnSpc>
              <a:spcBef>
                <a:spcPts val="200"/>
              </a:spcBef>
              <a:spcAft>
                <a:spcPts val="0"/>
              </a:spcAft>
              <a:buSzPts val="1200"/>
              <a:buFont typeface="Arial"/>
              <a:buNone/>
              <a:defRPr sz="1500"/>
            </a:lvl2pPr>
            <a:lvl3pPr lvl="2" algn="ctr">
              <a:lnSpc>
                <a:spcPct val="100000"/>
              </a:lnSpc>
              <a:spcBef>
                <a:spcPts val="500"/>
              </a:spcBef>
              <a:spcAft>
                <a:spcPts val="0"/>
              </a:spcAft>
              <a:buSzPts val="1100"/>
              <a:buFont typeface="Arial"/>
              <a:buNone/>
              <a:defRPr sz="1400"/>
            </a:lvl3pPr>
            <a:lvl4pPr lvl="3" algn="ctr">
              <a:lnSpc>
                <a:spcPct val="100000"/>
              </a:lnSpc>
              <a:spcBef>
                <a:spcPts val="500"/>
              </a:spcBef>
              <a:spcAft>
                <a:spcPts val="0"/>
              </a:spcAft>
              <a:buSzPts val="1000"/>
              <a:buFont typeface="Arial"/>
              <a:buNone/>
              <a:defRPr sz="1200"/>
            </a:lvl4pPr>
            <a:lvl5pPr lvl="4" algn="ctr">
              <a:lnSpc>
                <a:spcPct val="100000"/>
              </a:lnSpc>
              <a:spcBef>
                <a:spcPts val="500"/>
              </a:spcBef>
              <a:spcAft>
                <a:spcPts val="0"/>
              </a:spcAft>
              <a:buSzPts val="1000"/>
              <a:buFont typeface="Arial"/>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89" name="Google Shape;89;p17"/>
          <p:cNvSpPr txBox="1">
            <a:spLocks noGrp="1"/>
          </p:cNvSpPr>
          <p:nvPr>
            <p:ph type="ctrTitle"/>
          </p:nvPr>
        </p:nvSpPr>
        <p:spPr>
          <a:xfrm>
            <a:off x="839340" y="1977685"/>
            <a:ext cx="6540974" cy="1253885"/>
          </a:xfrm>
          <a:prstGeom prst="rect">
            <a:avLst/>
          </a:prstGeom>
          <a:noFill/>
          <a:ln>
            <a:noFill/>
          </a:ln>
        </p:spPr>
        <p:txBody>
          <a:bodyPr spcFirstLastPara="1" wrap="square" lIns="69875" tIns="34925" rIns="69875" bIns="34925" anchor="b" anchorCtr="0">
            <a:noAutofit/>
          </a:bodyPr>
          <a:lstStyle>
            <a:lvl1pPr lvl="0" algn="l">
              <a:lnSpc>
                <a:spcPct val="90000"/>
              </a:lnSpc>
              <a:spcBef>
                <a:spcPts val="0"/>
              </a:spcBef>
              <a:spcAft>
                <a:spcPts val="0"/>
              </a:spcAft>
              <a:buClr>
                <a:schemeClr val="lt1"/>
              </a:buClr>
              <a:buSzPts val="3400"/>
              <a:buFont typeface="Quattrocento Sans"/>
              <a:buNone/>
              <a:defRPr sz="3400">
                <a:solidFill>
                  <a:schemeClr val="lt1"/>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90" name="Google Shape;90;p17"/>
          <p:cNvSpPr/>
          <p:nvPr/>
        </p:nvSpPr>
        <p:spPr>
          <a:xfrm flipH="1">
            <a:off x="835461" y="3347930"/>
            <a:ext cx="2005397" cy="73653"/>
          </a:xfrm>
          <a:custGeom>
            <a:avLst/>
            <a:gdLst/>
            <a:ahLst/>
            <a:cxnLst/>
            <a:rect l="l" t="t" r="r" b="b"/>
            <a:pathLst>
              <a:path w="711" h="24" extrusionOk="0">
                <a:moveTo>
                  <a:pt x="31" y="9"/>
                </a:moveTo>
                <a:cubicBezTo>
                  <a:pt x="31" y="9"/>
                  <a:pt x="636" y="0"/>
                  <a:pt x="658" y="5"/>
                </a:cubicBezTo>
                <a:cubicBezTo>
                  <a:pt x="680" y="10"/>
                  <a:pt x="711" y="21"/>
                  <a:pt x="658" y="22"/>
                </a:cubicBezTo>
                <a:cubicBezTo>
                  <a:pt x="605" y="24"/>
                  <a:pt x="49" y="22"/>
                  <a:pt x="31" y="18"/>
                </a:cubicBezTo>
                <a:cubicBezTo>
                  <a:pt x="14" y="13"/>
                  <a:pt x="0" y="9"/>
                  <a:pt x="31" y="9"/>
                </a:cubicBezTo>
                <a:close/>
              </a:path>
            </a:pathLst>
          </a:custGeom>
          <a:solidFill>
            <a:schemeClr val="accent1"/>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91" name="Google Shape;91;p17"/>
          <p:cNvSpPr txBox="1">
            <a:spLocks noGrp="1"/>
          </p:cNvSpPr>
          <p:nvPr>
            <p:ph type="dt" idx="10"/>
          </p:nvPr>
        </p:nvSpPr>
        <p:spPr>
          <a:xfrm>
            <a:off x="839339" y="4699417"/>
            <a:ext cx="1140373" cy="237393"/>
          </a:xfrm>
          <a:prstGeom prst="rect">
            <a:avLst/>
          </a:prstGeom>
          <a:noFill/>
          <a:ln>
            <a:noFill/>
          </a:ln>
        </p:spPr>
        <p:txBody>
          <a:bodyPr spcFirstLastPara="1" wrap="square" lIns="69875" tIns="34925" rIns="69875" bIns="34925" anchor="t" anchorCtr="0">
            <a:noAutofit/>
          </a:bodyPr>
          <a:lstStyle>
            <a:lvl1pPr marR="0" lvl="0" algn="l" rtl="0">
              <a:spcBef>
                <a:spcPts val="0"/>
              </a:spcBef>
              <a:spcAft>
                <a:spcPts val="0"/>
              </a:spcAft>
              <a:buSzPts val="300"/>
              <a:buNone/>
              <a:defRPr sz="1600">
                <a:solidFill>
                  <a:srgbClr val="CBCDD3"/>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92" name="Google Shape;92;p17"/>
          <p:cNvSpPr txBox="1">
            <a:spLocks noGrp="1"/>
          </p:cNvSpPr>
          <p:nvPr>
            <p:ph type="body" idx="2"/>
          </p:nvPr>
        </p:nvSpPr>
        <p:spPr>
          <a:xfrm>
            <a:off x="839391" y="4300130"/>
            <a:ext cx="6537448" cy="323850"/>
          </a:xfrm>
          <a:prstGeom prst="rect">
            <a:avLst/>
          </a:prstGeom>
          <a:noFill/>
          <a:ln>
            <a:noFill/>
          </a:ln>
        </p:spPr>
        <p:txBody>
          <a:bodyPr spcFirstLastPara="1" wrap="square" lIns="69875" tIns="34925" rIns="69875" bIns="34925" anchor="t" anchorCtr="0">
            <a:noAutofit/>
          </a:bodyPr>
          <a:lstStyle>
            <a:lvl1pPr marL="457200" lvl="0" indent="-228600" algn="l">
              <a:lnSpc>
                <a:spcPct val="100000"/>
              </a:lnSpc>
              <a:spcBef>
                <a:spcPts val="0"/>
              </a:spcBef>
              <a:spcAft>
                <a:spcPts val="0"/>
              </a:spcAft>
              <a:buSzPts val="1200"/>
              <a:buFont typeface="Arial"/>
              <a:buNone/>
              <a:defRPr sz="1500">
                <a:solidFill>
                  <a:srgbClr val="CBCDD3"/>
                </a:solidFill>
              </a:defRPr>
            </a:lvl1pPr>
            <a:lvl2pPr marL="914400" lvl="1" indent="-228600" algn="l">
              <a:lnSpc>
                <a:spcPct val="100000"/>
              </a:lnSpc>
              <a:spcBef>
                <a:spcPts val="500"/>
              </a:spcBef>
              <a:spcAft>
                <a:spcPts val="0"/>
              </a:spcAft>
              <a:buSzPts val="1200"/>
              <a:buFont typeface="Arial"/>
              <a:buNone/>
              <a:defRPr/>
            </a:lvl2pPr>
            <a:lvl3pPr marL="1371600" lvl="2" indent="-228600" algn="l">
              <a:lnSpc>
                <a:spcPct val="100000"/>
              </a:lnSpc>
              <a:spcBef>
                <a:spcPts val="500"/>
              </a:spcBef>
              <a:spcAft>
                <a:spcPts val="0"/>
              </a:spcAft>
              <a:buSzPts val="1100"/>
              <a:buFont typeface="Arial"/>
              <a:buNone/>
              <a:defRPr/>
            </a:lvl3pPr>
            <a:lvl4pPr marL="1828800" lvl="3" indent="-228600" algn="l">
              <a:lnSpc>
                <a:spcPct val="100000"/>
              </a:lnSpc>
              <a:spcBef>
                <a:spcPts val="500"/>
              </a:spcBef>
              <a:spcAft>
                <a:spcPts val="0"/>
              </a:spcAft>
              <a:buSzPts val="1000"/>
              <a:buFont typeface="Arial"/>
              <a:buNone/>
              <a:defRPr/>
            </a:lvl4pPr>
            <a:lvl5pPr marL="2286000" lvl="4" indent="-228600" algn="l">
              <a:lnSpc>
                <a:spcPct val="100000"/>
              </a:lnSpc>
              <a:spcBef>
                <a:spcPts val="500"/>
              </a:spcBef>
              <a:spcAft>
                <a:spcPts val="0"/>
              </a:spcAft>
              <a:buSzPts val="1000"/>
              <a:buFont typeface="Arial"/>
              <a:buNone/>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grpSp>
        <p:nvGrpSpPr>
          <p:cNvPr id="93" name="Google Shape;93;p17"/>
          <p:cNvGrpSpPr/>
          <p:nvPr/>
        </p:nvGrpSpPr>
        <p:grpSpPr>
          <a:xfrm>
            <a:off x="770335" y="656035"/>
            <a:ext cx="3449241" cy="1051323"/>
            <a:chOff x="1027113" y="874713"/>
            <a:chExt cx="4598988" cy="1401763"/>
          </a:xfrm>
        </p:grpSpPr>
        <p:sp>
          <p:nvSpPr>
            <p:cNvPr id="94" name="Google Shape;94;p17"/>
            <p:cNvSpPr/>
            <p:nvPr/>
          </p:nvSpPr>
          <p:spPr>
            <a:xfrm>
              <a:off x="5129213" y="1044575"/>
              <a:ext cx="496888" cy="649288"/>
            </a:xfrm>
            <a:custGeom>
              <a:avLst/>
              <a:gdLst/>
              <a:ahLst/>
              <a:cxnLst/>
              <a:rect l="l" t="t" r="r" b="b"/>
              <a:pathLst>
                <a:path w="237" h="309" extrusionOk="0">
                  <a:moveTo>
                    <a:pt x="19" y="309"/>
                  </a:moveTo>
                  <a:cubicBezTo>
                    <a:pt x="13" y="309"/>
                    <a:pt x="8" y="306"/>
                    <a:pt x="5" y="301"/>
                  </a:cubicBezTo>
                  <a:cubicBezTo>
                    <a:pt x="0" y="293"/>
                    <a:pt x="2" y="282"/>
                    <a:pt x="10" y="277"/>
                  </a:cubicBezTo>
                  <a:cubicBezTo>
                    <a:pt x="41" y="257"/>
                    <a:pt x="64" y="204"/>
                    <a:pt x="85" y="153"/>
                  </a:cubicBezTo>
                  <a:cubicBezTo>
                    <a:pt x="117" y="78"/>
                    <a:pt x="149" y="0"/>
                    <a:pt x="220" y="0"/>
                  </a:cubicBezTo>
                  <a:cubicBezTo>
                    <a:pt x="220" y="0"/>
                    <a:pt x="220" y="0"/>
                    <a:pt x="220" y="0"/>
                  </a:cubicBezTo>
                  <a:cubicBezTo>
                    <a:pt x="229" y="0"/>
                    <a:pt x="237" y="7"/>
                    <a:pt x="237" y="17"/>
                  </a:cubicBezTo>
                  <a:cubicBezTo>
                    <a:pt x="237" y="26"/>
                    <a:pt x="229" y="34"/>
                    <a:pt x="220" y="34"/>
                  </a:cubicBezTo>
                  <a:cubicBezTo>
                    <a:pt x="220" y="34"/>
                    <a:pt x="220" y="34"/>
                    <a:pt x="220" y="34"/>
                  </a:cubicBezTo>
                  <a:cubicBezTo>
                    <a:pt x="172" y="34"/>
                    <a:pt x="145" y="98"/>
                    <a:pt x="116" y="166"/>
                  </a:cubicBezTo>
                  <a:cubicBezTo>
                    <a:pt x="93" y="222"/>
                    <a:pt x="69" y="280"/>
                    <a:pt x="28" y="306"/>
                  </a:cubicBezTo>
                  <a:cubicBezTo>
                    <a:pt x="25" y="308"/>
                    <a:pt x="22" y="309"/>
                    <a:pt x="19" y="309"/>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95" name="Google Shape;95;p17"/>
            <p:cNvSpPr/>
            <p:nvPr/>
          </p:nvSpPr>
          <p:spPr>
            <a:xfrm>
              <a:off x="4641850" y="1185863"/>
              <a:ext cx="482600" cy="531813"/>
            </a:xfrm>
            <a:custGeom>
              <a:avLst/>
              <a:gdLst/>
              <a:ahLst/>
              <a:cxnLst/>
              <a:rect l="l" t="t" r="r" b="b"/>
              <a:pathLst>
                <a:path w="230" h="253" extrusionOk="0">
                  <a:moveTo>
                    <a:pt x="213" y="253"/>
                  </a:moveTo>
                  <a:cubicBezTo>
                    <a:pt x="143" y="253"/>
                    <a:pt x="109" y="187"/>
                    <a:pt x="79" y="129"/>
                  </a:cubicBezTo>
                  <a:cubicBezTo>
                    <a:pt x="59" y="91"/>
                    <a:pt x="38" y="51"/>
                    <a:pt x="10" y="34"/>
                  </a:cubicBezTo>
                  <a:cubicBezTo>
                    <a:pt x="2" y="29"/>
                    <a:pt x="0" y="18"/>
                    <a:pt x="5" y="10"/>
                  </a:cubicBezTo>
                  <a:cubicBezTo>
                    <a:pt x="10" y="2"/>
                    <a:pt x="20" y="0"/>
                    <a:pt x="28" y="5"/>
                  </a:cubicBezTo>
                  <a:cubicBezTo>
                    <a:pt x="64" y="27"/>
                    <a:pt x="87" y="71"/>
                    <a:pt x="109" y="113"/>
                  </a:cubicBezTo>
                  <a:cubicBezTo>
                    <a:pt x="137" y="168"/>
                    <a:pt x="164" y="219"/>
                    <a:pt x="213" y="219"/>
                  </a:cubicBezTo>
                  <a:cubicBezTo>
                    <a:pt x="223" y="219"/>
                    <a:pt x="230" y="227"/>
                    <a:pt x="230" y="236"/>
                  </a:cubicBezTo>
                  <a:cubicBezTo>
                    <a:pt x="230" y="245"/>
                    <a:pt x="223" y="253"/>
                    <a:pt x="213" y="253"/>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96" name="Google Shape;96;p17"/>
            <p:cNvSpPr/>
            <p:nvPr/>
          </p:nvSpPr>
          <p:spPr>
            <a:xfrm>
              <a:off x="2549525" y="928688"/>
              <a:ext cx="2073275" cy="869950"/>
            </a:xfrm>
            <a:custGeom>
              <a:avLst/>
              <a:gdLst/>
              <a:ahLst/>
              <a:cxnLst/>
              <a:rect l="l" t="t" r="r" b="b"/>
              <a:pathLst>
                <a:path w="989" h="414" extrusionOk="0">
                  <a:moveTo>
                    <a:pt x="734" y="414"/>
                  </a:moveTo>
                  <a:cubicBezTo>
                    <a:pt x="662" y="414"/>
                    <a:pt x="631" y="316"/>
                    <a:pt x="598" y="212"/>
                  </a:cubicBezTo>
                  <a:cubicBezTo>
                    <a:pt x="572" y="128"/>
                    <a:pt x="542" y="33"/>
                    <a:pt x="495" y="33"/>
                  </a:cubicBezTo>
                  <a:cubicBezTo>
                    <a:pt x="446" y="33"/>
                    <a:pt x="411" y="108"/>
                    <a:pt x="377" y="180"/>
                  </a:cubicBezTo>
                  <a:cubicBezTo>
                    <a:pt x="338" y="262"/>
                    <a:pt x="299" y="346"/>
                    <a:pt x="228" y="346"/>
                  </a:cubicBezTo>
                  <a:cubicBezTo>
                    <a:pt x="147" y="346"/>
                    <a:pt x="95" y="281"/>
                    <a:pt x="34" y="205"/>
                  </a:cubicBezTo>
                  <a:cubicBezTo>
                    <a:pt x="25" y="194"/>
                    <a:pt x="16" y="182"/>
                    <a:pt x="6" y="171"/>
                  </a:cubicBezTo>
                  <a:cubicBezTo>
                    <a:pt x="0" y="164"/>
                    <a:pt x="1" y="153"/>
                    <a:pt x="8" y="147"/>
                  </a:cubicBezTo>
                  <a:cubicBezTo>
                    <a:pt x="15" y="141"/>
                    <a:pt x="26" y="142"/>
                    <a:pt x="32" y="149"/>
                  </a:cubicBezTo>
                  <a:cubicBezTo>
                    <a:pt x="42" y="161"/>
                    <a:pt x="51" y="173"/>
                    <a:pt x="60" y="184"/>
                  </a:cubicBezTo>
                  <a:cubicBezTo>
                    <a:pt x="116" y="253"/>
                    <a:pt x="164" y="313"/>
                    <a:pt x="228" y="313"/>
                  </a:cubicBezTo>
                  <a:cubicBezTo>
                    <a:pt x="277" y="313"/>
                    <a:pt x="312" y="238"/>
                    <a:pt x="346" y="166"/>
                  </a:cubicBezTo>
                  <a:cubicBezTo>
                    <a:pt x="385" y="84"/>
                    <a:pt x="425" y="0"/>
                    <a:pt x="495" y="0"/>
                  </a:cubicBezTo>
                  <a:cubicBezTo>
                    <a:pt x="567" y="0"/>
                    <a:pt x="598" y="98"/>
                    <a:pt x="630" y="202"/>
                  </a:cubicBezTo>
                  <a:cubicBezTo>
                    <a:pt x="657" y="286"/>
                    <a:pt x="686" y="380"/>
                    <a:pt x="734" y="380"/>
                  </a:cubicBezTo>
                  <a:cubicBezTo>
                    <a:pt x="782" y="380"/>
                    <a:pt x="809" y="320"/>
                    <a:pt x="838" y="256"/>
                  </a:cubicBezTo>
                  <a:cubicBezTo>
                    <a:pt x="869" y="185"/>
                    <a:pt x="902" y="111"/>
                    <a:pt x="972" y="111"/>
                  </a:cubicBezTo>
                  <a:cubicBezTo>
                    <a:pt x="982" y="111"/>
                    <a:pt x="989" y="119"/>
                    <a:pt x="989" y="128"/>
                  </a:cubicBezTo>
                  <a:cubicBezTo>
                    <a:pt x="989" y="138"/>
                    <a:pt x="982" y="145"/>
                    <a:pt x="972" y="145"/>
                  </a:cubicBezTo>
                  <a:cubicBezTo>
                    <a:pt x="924" y="145"/>
                    <a:pt x="897" y="206"/>
                    <a:pt x="869" y="270"/>
                  </a:cubicBezTo>
                  <a:cubicBezTo>
                    <a:pt x="837" y="341"/>
                    <a:pt x="804" y="414"/>
                    <a:pt x="734" y="414"/>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97" name="Google Shape;97;p17"/>
            <p:cNvSpPr/>
            <p:nvPr/>
          </p:nvSpPr>
          <p:spPr>
            <a:xfrm>
              <a:off x="2346325" y="1017588"/>
              <a:ext cx="212725" cy="203200"/>
            </a:xfrm>
            <a:custGeom>
              <a:avLst/>
              <a:gdLst/>
              <a:ahLst/>
              <a:cxnLst/>
              <a:rect l="l" t="t" r="r" b="b"/>
              <a:pathLst>
                <a:path w="102" h="97" extrusionOk="0">
                  <a:moveTo>
                    <a:pt x="83" y="97"/>
                  </a:moveTo>
                  <a:cubicBezTo>
                    <a:pt x="79" y="97"/>
                    <a:pt x="74" y="95"/>
                    <a:pt x="71" y="92"/>
                  </a:cubicBezTo>
                  <a:cubicBezTo>
                    <a:pt x="49" y="68"/>
                    <a:pt x="29" y="48"/>
                    <a:pt x="8" y="32"/>
                  </a:cubicBezTo>
                  <a:cubicBezTo>
                    <a:pt x="1" y="26"/>
                    <a:pt x="0" y="15"/>
                    <a:pt x="6" y="8"/>
                  </a:cubicBezTo>
                  <a:cubicBezTo>
                    <a:pt x="11" y="1"/>
                    <a:pt x="22" y="0"/>
                    <a:pt x="29" y="6"/>
                  </a:cubicBezTo>
                  <a:cubicBezTo>
                    <a:pt x="51" y="23"/>
                    <a:pt x="73" y="44"/>
                    <a:pt x="96" y="69"/>
                  </a:cubicBezTo>
                  <a:cubicBezTo>
                    <a:pt x="102" y="76"/>
                    <a:pt x="102" y="87"/>
                    <a:pt x="95" y="93"/>
                  </a:cubicBezTo>
                  <a:cubicBezTo>
                    <a:pt x="91" y="96"/>
                    <a:pt x="87" y="97"/>
                    <a:pt x="83" y="97"/>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98" name="Google Shape;98;p17"/>
            <p:cNvSpPr/>
            <p:nvPr/>
          </p:nvSpPr>
          <p:spPr>
            <a:xfrm>
              <a:off x="1027113" y="874713"/>
              <a:ext cx="1322388" cy="1401763"/>
            </a:xfrm>
            <a:custGeom>
              <a:avLst/>
              <a:gdLst/>
              <a:ahLst/>
              <a:cxnLst/>
              <a:rect l="l" t="t" r="r" b="b"/>
              <a:pathLst>
                <a:path w="631" h="667" extrusionOk="0">
                  <a:moveTo>
                    <a:pt x="332" y="667"/>
                  </a:moveTo>
                  <a:cubicBezTo>
                    <a:pt x="281" y="667"/>
                    <a:pt x="230" y="653"/>
                    <a:pt x="186" y="622"/>
                  </a:cubicBezTo>
                  <a:cubicBezTo>
                    <a:pt x="39" y="523"/>
                    <a:pt x="0" y="322"/>
                    <a:pt x="100" y="175"/>
                  </a:cubicBezTo>
                  <a:cubicBezTo>
                    <a:pt x="173" y="67"/>
                    <a:pt x="295" y="1"/>
                    <a:pt x="426" y="0"/>
                  </a:cubicBezTo>
                  <a:cubicBezTo>
                    <a:pt x="494" y="0"/>
                    <a:pt x="561" y="17"/>
                    <a:pt x="620" y="49"/>
                  </a:cubicBezTo>
                  <a:cubicBezTo>
                    <a:pt x="628" y="54"/>
                    <a:pt x="631" y="64"/>
                    <a:pt x="627" y="72"/>
                  </a:cubicBezTo>
                  <a:cubicBezTo>
                    <a:pt x="622" y="80"/>
                    <a:pt x="612" y="83"/>
                    <a:pt x="604" y="79"/>
                  </a:cubicBezTo>
                  <a:cubicBezTo>
                    <a:pt x="550" y="49"/>
                    <a:pt x="488" y="34"/>
                    <a:pt x="427" y="34"/>
                  </a:cubicBezTo>
                  <a:cubicBezTo>
                    <a:pt x="306" y="35"/>
                    <a:pt x="195" y="95"/>
                    <a:pt x="127" y="194"/>
                  </a:cubicBezTo>
                  <a:cubicBezTo>
                    <a:pt x="38" y="326"/>
                    <a:pt x="73" y="505"/>
                    <a:pt x="204" y="594"/>
                  </a:cubicBezTo>
                  <a:cubicBezTo>
                    <a:pt x="308" y="665"/>
                    <a:pt x="450" y="637"/>
                    <a:pt x="520" y="534"/>
                  </a:cubicBezTo>
                  <a:cubicBezTo>
                    <a:pt x="575" y="452"/>
                    <a:pt x="554" y="341"/>
                    <a:pt x="472" y="286"/>
                  </a:cubicBezTo>
                  <a:cubicBezTo>
                    <a:pt x="441" y="265"/>
                    <a:pt x="404" y="258"/>
                    <a:pt x="368" y="265"/>
                  </a:cubicBezTo>
                  <a:cubicBezTo>
                    <a:pt x="331" y="272"/>
                    <a:pt x="299" y="292"/>
                    <a:pt x="279" y="323"/>
                  </a:cubicBezTo>
                  <a:cubicBezTo>
                    <a:pt x="262" y="347"/>
                    <a:pt x="256" y="376"/>
                    <a:pt x="262" y="404"/>
                  </a:cubicBezTo>
                  <a:cubicBezTo>
                    <a:pt x="267" y="433"/>
                    <a:pt x="284" y="457"/>
                    <a:pt x="308" y="473"/>
                  </a:cubicBezTo>
                  <a:cubicBezTo>
                    <a:pt x="345" y="499"/>
                    <a:pt x="397" y="489"/>
                    <a:pt x="423" y="451"/>
                  </a:cubicBezTo>
                  <a:cubicBezTo>
                    <a:pt x="432" y="437"/>
                    <a:pt x="436" y="420"/>
                    <a:pt x="433" y="404"/>
                  </a:cubicBezTo>
                  <a:cubicBezTo>
                    <a:pt x="429" y="387"/>
                    <a:pt x="420" y="373"/>
                    <a:pt x="406" y="363"/>
                  </a:cubicBezTo>
                  <a:cubicBezTo>
                    <a:pt x="385" y="349"/>
                    <a:pt x="355" y="355"/>
                    <a:pt x="341" y="376"/>
                  </a:cubicBezTo>
                  <a:cubicBezTo>
                    <a:pt x="330" y="392"/>
                    <a:pt x="334" y="413"/>
                    <a:pt x="350" y="424"/>
                  </a:cubicBezTo>
                  <a:cubicBezTo>
                    <a:pt x="358" y="429"/>
                    <a:pt x="360" y="439"/>
                    <a:pt x="354" y="447"/>
                  </a:cubicBezTo>
                  <a:cubicBezTo>
                    <a:pt x="349" y="455"/>
                    <a:pt x="339" y="457"/>
                    <a:pt x="331" y="452"/>
                  </a:cubicBezTo>
                  <a:cubicBezTo>
                    <a:pt x="300" y="431"/>
                    <a:pt x="292" y="388"/>
                    <a:pt x="313" y="357"/>
                  </a:cubicBezTo>
                  <a:cubicBezTo>
                    <a:pt x="338" y="320"/>
                    <a:pt x="388" y="311"/>
                    <a:pt x="425" y="336"/>
                  </a:cubicBezTo>
                  <a:cubicBezTo>
                    <a:pt x="446" y="350"/>
                    <a:pt x="461" y="372"/>
                    <a:pt x="466" y="397"/>
                  </a:cubicBezTo>
                  <a:cubicBezTo>
                    <a:pt x="471" y="423"/>
                    <a:pt x="466" y="449"/>
                    <a:pt x="451" y="470"/>
                  </a:cubicBezTo>
                  <a:cubicBezTo>
                    <a:pt x="415" y="523"/>
                    <a:pt x="342" y="537"/>
                    <a:pt x="289" y="501"/>
                  </a:cubicBezTo>
                  <a:cubicBezTo>
                    <a:pt x="257" y="480"/>
                    <a:pt x="236" y="448"/>
                    <a:pt x="229" y="410"/>
                  </a:cubicBezTo>
                  <a:cubicBezTo>
                    <a:pt x="222" y="373"/>
                    <a:pt x="230" y="336"/>
                    <a:pt x="251" y="304"/>
                  </a:cubicBezTo>
                  <a:cubicBezTo>
                    <a:pt x="277" y="266"/>
                    <a:pt x="316" y="240"/>
                    <a:pt x="361" y="231"/>
                  </a:cubicBezTo>
                  <a:cubicBezTo>
                    <a:pt x="407" y="222"/>
                    <a:pt x="453" y="232"/>
                    <a:pt x="491" y="258"/>
                  </a:cubicBezTo>
                  <a:cubicBezTo>
                    <a:pt x="588" y="323"/>
                    <a:pt x="613" y="456"/>
                    <a:pt x="548" y="552"/>
                  </a:cubicBezTo>
                  <a:cubicBezTo>
                    <a:pt x="498" y="627"/>
                    <a:pt x="415" y="667"/>
                    <a:pt x="332" y="667"/>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99" name="Google Shape;99;p17"/>
            <p:cNvSpPr/>
            <p:nvPr/>
          </p:nvSpPr>
          <p:spPr>
            <a:xfrm>
              <a:off x="2251075" y="1876425"/>
              <a:ext cx="239713" cy="269875"/>
            </a:xfrm>
            <a:custGeom>
              <a:avLst/>
              <a:gdLst/>
              <a:ahLst/>
              <a:cxnLst/>
              <a:rect l="l" t="t" r="r" b="b"/>
              <a:pathLst>
                <a:path w="114" h="128" extrusionOk="0">
                  <a:moveTo>
                    <a:pt x="114" y="63"/>
                  </a:moveTo>
                  <a:cubicBezTo>
                    <a:pt x="114" y="105"/>
                    <a:pt x="88" y="128"/>
                    <a:pt x="56" y="128"/>
                  </a:cubicBezTo>
                  <a:cubicBezTo>
                    <a:pt x="23" y="128"/>
                    <a:pt x="0" y="102"/>
                    <a:pt x="0" y="65"/>
                  </a:cubicBezTo>
                  <a:cubicBezTo>
                    <a:pt x="0" y="26"/>
                    <a:pt x="25" y="0"/>
                    <a:pt x="58" y="0"/>
                  </a:cubicBezTo>
                  <a:cubicBezTo>
                    <a:pt x="92" y="0"/>
                    <a:pt x="114" y="26"/>
                    <a:pt x="114" y="63"/>
                  </a:cubicBezTo>
                  <a:close/>
                  <a:moveTo>
                    <a:pt x="17" y="64"/>
                  </a:moveTo>
                  <a:cubicBezTo>
                    <a:pt x="17" y="91"/>
                    <a:pt x="32" y="115"/>
                    <a:pt x="57" y="115"/>
                  </a:cubicBezTo>
                  <a:cubicBezTo>
                    <a:pt x="82" y="115"/>
                    <a:pt x="97" y="92"/>
                    <a:pt x="97" y="63"/>
                  </a:cubicBezTo>
                  <a:cubicBezTo>
                    <a:pt x="97" y="39"/>
                    <a:pt x="84" y="13"/>
                    <a:pt x="57" y="13"/>
                  </a:cubicBezTo>
                  <a:cubicBezTo>
                    <a:pt x="31" y="13"/>
                    <a:pt x="17" y="37"/>
                    <a:pt x="17" y="64"/>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0" name="Google Shape;100;p17"/>
            <p:cNvSpPr/>
            <p:nvPr/>
          </p:nvSpPr>
          <p:spPr>
            <a:xfrm>
              <a:off x="2505075" y="1954213"/>
              <a:ext cx="169863" cy="187325"/>
            </a:xfrm>
            <a:custGeom>
              <a:avLst/>
              <a:gdLst/>
              <a:ahLst/>
              <a:cxnLst/>
              <a:rect l="l" t="t" r="r" b="b"/>
              <a:pathLst>
                <a:path w="81" h="89" extrusionOk="0">
                  <a:moveTo>
                    <a:pt x="19" y="0"/>
                  </a:moveTo>
                  <a:cubicBezTo>
                    <a:pt x="32" y="19"/>
                    <a:pt x="32" y="19"/>
                    <a:pt x="32" y="19"/>
                  </a:cubicBezTo>
                  <a:cubicBezTo>
                    <a:pt x="36" y="24"/>
                    <a:pt x="38" y="29"/>
                    <a:pt x="41" y="33"/>
                  </a:cubicBezTo>
                  <a:cubicBezTo>
                    <a:pt x="42" y="33"/>
                    <a:pt x="42" y="33"/>
                    <a:pt x="42" y="33"/>
                  </a:cubicBezTo>
                  <a:cubicBezTo>
                    <a:pt x="45" y="28"/>
                    <a:pt x="47" y="24"/>
                    <a:pt x="51" y="19"/>
                  </a:cubicBezTo>
                  <a:cubicBezTo>
                    <a:pt x="63" y="0"/>
                    <a:pt x="63" y="0"/>
                    <a:pt x="63" y="0"/>
                  </a:cubicBezTo>
                  <a:cubicBezTo>
                    <a:pt x="81" y="0"/>
                    <a:pt x="81" y="0"/>
                    <a:pt x="81" y="0"/>
                  </a:cubicBezTo>
                  <a:cubicBezTo>
                    <a:pt x="50" y="43"/>
                    <a:pt x="50" y="43"/>
                    <a:pt x="50" y="43"/>
                  </a:cubicBezTo>
                  <a:cubicBezTo>
                    <a:pt x="81" y="89"/>
                    <a:pt x="81" y="89"/>
                    <a:pt x="81" y="89"/>
                  </a:cubicBezTo>
                  <a:cubicBezTo>
                    <a:pt x="63" y="89"/>
                    <a:pt x="63" y="89"/>
                    <a:pt x="63" y="89"/>
                  </a:cubicBezTo>
                  <a:cubicBezTo>
                    <a:pt x="50" y="69"/>
                    <a:pt x="50" y="69"/>
                    <a:pt x="50" y="69"/>
                  </a:cubicBezTo>
                  <a:cubicBezTo>
                    <a:pt x="46" y="64"/>
                    <a:pt x="44" y="59"/>
                    <a:pt x="40" y="53"/>
                  </a:cubicBezTo>
                  <a:cubicBezTo>
                    <a:pt x="40" y="53"/>
                    <a:pt x="40" y="53"/>
                    <a:pt x="40" y="53"/>
                  </a:cubicBezTo>
                  <a:cubicBezTo>
                    <a:pt x="37" y="59"/>
                    <a:pt x="34" y="64"/>
                    <a:pt x="31" y="69"/>
                  </a:cubicBezTo>
                  <a:cubicBezTo>
                    <a:pt x="18" y="89"/>
                    <a:pt x="18" y="89"/>
                    <a:pt x="18" y="89"/>
                  </a:cubicBezTo>
                  <a:cubicBezTo>
                    <a:pt x="0" y="89"/>
                    <a:pt x="0" y="89"/>
                    <a:pt x="0" y="89"/>
                  </a:cubicBezTo>
                  <a:cubicBezTo>
                    <a:pt x="32" y="44"/>
                    <a:pt x="32" y="44"/>
                    <a:pt x="32" y="44"/>
                  </a:cubicBezTo>
                  <a:cubicBezTo>
                    <a:pt x="1" y="0"/>
                    <a:pt x="1" y="0"/>
                    <a:pt x="1" y="0"/>
                  </a:cubicBezTo>
                  <a:lnTo>
                    <a:pt x="19" y="0"/>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1" name="Google Shape;101;p17"/>
            <p:cNvSpPr/>
            <p:nvPr/>
          </p:nvSpPr>
          <p:spPr>
            <a:xfrm>
              <a:off x="2686050" y="1862138"/>
              <a:ext cx="120650" cy="279400"/>
            </a:xfrm>
            <a:custGeom>
              <a:avLst/>
              <a:gdLst/>
              <a:ahLst/>
              <a:cxnLst/>
              <a:rect l="l" t="t" r="r" b="b"/>
              <a:pathLst>
                <a:path w="58" h="133" extrusionOk="0">
                  <a:moveTo>
                    <a:pt x="13" y="133"/>
                  </a:moveTo>
                  <a:cubicBezTo>
                    <a:pt x="13" y="56"/>
                    <a:pt x="13" y="56"/>
                    <a:pt x="13" y="56"/>
                  </a:cubicBezTo>
                  <a:cubicBezTo>
                    <a:pt x="0" y="56"/>
                    <a:pt x="0" y="56"/>
                    <a:pt x="0" y="56"/>
                  </a:cubicBezTo>
                  <a:cubicBezTo>
                    <a:pt x="0" y="44"/>
                    <a:pt x="0" y="44"/>
                    <a:pt x="0" y="44"/>
                  </a:cubicBezTo>
                  <a:cubicBezTo>
                    <a:pt x="13" y="44"/>
                    <a:pt x="13" y="44"/>
                    <a:pt x="13" y="44"/>
                  </a:cubicBezTo>
                  <a:cubicBezTo>
                    <a:pt x="13" y="40"/>
                    <a:pt x="13" y="40"/>
                    <a:pt x="13" y="40"/>
                  </a:cubicBezTo>
                  <a:cubicBezTo>
                    <a:pt x="13" y="27"/>
                    <a:pt x="16" y="16"/>
                    <a:pt x="23" y="9"/>
                  </a:cubicBezTo>
                  <a:cubicBezTo>
                    <a:pt x="29" y="3"/>
                    <a:pt x="37" y="0"/>
                    <a:pt x="45" y="0"/>
                  </a:cubicBezTo>
                  <a:cubicBezTo>
                    <a:pt x="50" y="0"/>
                    <a:pt x="55" y="2"/>
                    <a:pt x="58" y="3"/>
                  </a:cubicBezTo>
                  <a:cubicBezTo>
                    <a:pt x="56" y="16"/>
                    <a:pt x="56" y="16"/>
                    <a:pt x="56" y="16"/>
                  </a:cubicBezTo>
                  <a:cubicBezTo>
                    <a:pt x="54" y="14"/>
                    <a:pt x="51" y="14"/>
                    <a:pt x="46" y="14"/>
                  </a:cubicBezTo>
                  <a:cubicBezTo>
                    <a:pt x="32" y="14"/>
                    <a:pt x="29" y="25"/>
                    <a:pt x="29" y="39"/>
                  </a:cubicBezTo>
                  <a:cubicBezTo>
                    <a:pt x="29" y="44"/>
                    <a:pt x="29" y="44"/>
                    <a:pt x="29" y="44"/>
                  </a:cubicBezTo>
                  <a:cubicBezTo>
                    <a:pt x="50" y="44"/>
                    <a:pt x="50" y="44"/>
                    <a:pt x="50" y="44"/>
                  </a:cubicBezTo>
                  <a:cubicBezTo>
                    <a:pt x="50" y="56"/>
                    <a:pt x="50" y="56"/>
                    <a:pt x="50" y="56"/>
                  </a:cubicBezTo>
                  <a:cubicBezTo>
                    <a:pt x="29" y="56"/>
                    <a:pt x="29" y="56"/>
                    <a:pt x="29" y="56"/>
                  </a:cubicBezTo>
                  <a:cubicBezTo>
                    <a:pt x="29" y="133"/>
                    <a:pt x="29" y="133"/>
                    <a:pt x="29" y="133"/>
                  </a:cubicBezTo>
                  <a:cubicBezTo>
                    <a:pt x="13" y="133"/>
                    <a:pt x="13" y="133"/>
                    <a:pt x="13" y="133"/>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2" name="Google Shape;102;p17"/>
            <p:cNvSpPr/>
            <p:nvPr/>
          </p:nvSpPr>
          <p:spPr>
            <a:xfrm>
              <a:off x="2803525" y="1951038"/>
              <a:ext cx="182563" cy="195263"/>
            </a:xfrm>
            <a:custGeom>
              <a:avLst/>
              <a:gdLst/>
              <a:ahLst/>
              <a:cxnLst/>
              <a:rect l="l" t="t" r="r" b="b"/>
              <a:pathLst>
                <a:path w="87" h="93" extrusionOk="0">
                  <a:moveTo>
                    <a:pt x="87" y="46"/>
                  </a:moveTo>
                  <a:cubicBezTo>
                    <a:pt x="87" y="79"/>
                    <a:pt x="64" y="93"/>
                    <a:pt x="42" y="93"/>
                  </a:cubicBezTo>
                  <a:cubicBezTo>
                    <a:pt x="19" y="93"/>
                    <a:pt x="0" y="75"/>
                    <a:pt x="0" y="47"/>
                  </a:cubicBezTo>
                  <a:cubicBezTo>
                    <a:pt x="0" y="18"/>
                    <a:pt x="19" y="0"/>
                    <a:pt x="44" y="0"/>
                  </a:cubicBezTo>
                  <a:cubicBezTo>
                    <a:pt x="69" y="0"/>
                    <a:pt x="87" y="19"/>
                    <a:pt x="87" y="46"/>
                  </a:cubicBezTo>
                  <a:close/>
                  <a:moveTo>
                    <a:pt x="16" y="47"/>
                  </a:moveTo>
                  <a:cubicBezTo>
                    <a:pt x="16" y="66"/>
                    <a:pt x="27" y="81"/>
                    <a:pt x="43" y="81"/>
                  </a:cubicBezTo>
                  <a:cubicBezTo>
                    <a:pt x="59" y="81"/>
                    <a:pt x="70" y="66"/>
                    <a:pt x="70" y="46"/>
                  </a:cubicBezTo>
                  <a:cubicBezTo>
                    <a:pt x="70" y="31"/>
                    <a:pt x="63" y="12"/>
                    <a:pt x="43" y="12"/>
                  </a:cubicBezTo>
                  <a:cubicBezTo>
                    <a:pt x="25" y="12"/>
                    <a:pt x="16" y="30"/>
                    <a:pt x="16" y="47"/>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3" name="Google Shape;103;p17"/>
            <p:cNvSpPr/>
            <p:nvPr/>
          </p:nvSpPr>
          <p:spPr>
            <a:xfrm>
              <a:off x="3025775" y="1951038"/>
              <a:ext cx="93663" cy="190500"/>
            </a:xfrm>
            <a:custGeom>
              <a:avLst/>
              <a:gdLst/>
              <a:ahLst/>
              <a:cxnLst/>
              <a:rect l="l" t="t" r="r" b="b"/>
              <a:pathLst>
                <a:path w="45" h="91" extrusionOk="0">
                  <a:moveTo>
                    <a:pt x="1" y="30"/>
                  </a:moveTo>
                  <a:cubicBezTo>
                    <a:pt x="1" y="19"/>
                    <a:pt x="1" y="10"/>
                    <a:pt x="0" y="2"/>
                  </a:cubicBezTo>
                  <a:cubicBezTo>
                    <a:pt x="14" y="2"/>
                    <a:pt x="14" y="2"/>
                    <a:pt x="14" y="2"/>
                  </a:cubicBezTo>
                  <a:cubicBezTo>
                    <a:pt x="15" y="20"/>
                    <a:pt x="15" y="20"/>
                    <a:pt x="15" y="20"/>
                  </a:cubicBezTo>
                  <a:cubicBezTo>
                    <a:pt x="16" y="20"/>
                    <a:pt x="16" y="20"/>
                    <a:pt x="16" y="20"/>
                  </a:cubicBezTo>
                  <a:cubicBezTo>
                    <a:pt x="20" y="8"/>
                    <a:pt x="30" y="0"/>
                    <a:pt x="41" y="0"/>
                  </a:cubicBezTo>
                  <a:cubicBezTo>
                    <a:pt x="42" y="0"/>
                    <a:pt x="44" y="0"/>
                    <a:pt x="45" y="0"/>
                  </a:cubicBezTo>
                  <a:cubicBezTo>
                    <a:pt x="45" y="16"/>
                    <a:pt x="45" y="16"/>
                    <a:pt x="45" y="16"/>
                  </a:cubicBezTo>
                  <a:cubicBezTo>
                    <a:pt x="43" y="15"/>
                    <a:pt x="42" y="15"/>
                    <a:pt x="39" y="15"/>
                  </a:cubicBezTo>
                  <a:cubicBezTo>
                    <a:pt x="28" y="15"/>
                    <a:pt x="20" y="24"/>
                    <a:pt x="18" y="36"/>
                  </a:cubicBezTo>
                  <a:cubicBezTo>
                    <a:pt x="17" y="38"/>
                    <a:pt x="17" y="41"/>
                    <a:pt x="17" y="43"/>
                  </a:cubicBezTo>
                  <a:cubicBezTo>
                    <a:pt x="17" y="91"/>
                    <a:pt x="17" y="91"/>
                    <a:pt x="17" y="91"/>
                  </a:cubicBezTo>
                  <a:cubicBezTo>
                    <a:pt x="1" y="91"/>
                    <a:pt x="1" y="91"/>
                    <a:pt x="1" y="91"/>
                  </a:cubicBezTo>
                  <a:cubicBezTo>
                    <a:pt x="1" y="30"/>
                    <a:pt x="1" y="30"/>
                    <a:pt x="1" y="30"/>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4" name="Google Shape;104;p17"/>
            <p:cNvSpPr/>
            <p:nvPr/>
          </p:nvSpPr>
          <p:spPr>
            <a:xfrm>
              <a:off x="3136900" y="1866900"/>
              <a:ext cx="176213" cy="279400"/>
            </a:xfrm>
            <a:custGeom>
              <a:avLst/>
              <a:gdLst/>
              <a:ahLst/>
              <a:cxnLst/>
              <a:rect l="l" t="t" r="r" b="b"/>
              <a:pathLst>
                <a:path w="84" h="133" extrusionOk="0">
                  <a:moveTo>
                    <a:pt x="83" y="0"/>
                  </a:moveTo>
                  <a:cubicBezTo>
                    <a:pt x="83" y="108"/>
                    <a:pt x="83" y="108"/>
                    <a:pt x="83" y="108"/>
                  </a:cubicBezTo>
                  <a:cubicBezTo>
                    <a:pt x="83" y="116"/>
                    <a:pt x="83" y="125"/>
                    <a:pt x="84" y="131"/>
                  </a:cubicBezTo>
                  <a:cubicBezTo>
                    <a:pt x="69" y="131"/>
                    <a:pt x="69" y="131"/>
                    <a:pt x="69" y="131"/>
                  </a:cubicBezTo>
                  <a:cubicBezTo>
                    <a:pt x="69" y="115"/>
                    <a:pt x="69" y="115"/>
                    <a:pt x="69" y="115"/>
                  </a:cubicBezTo>
                  <a:cubicBezTo>
                    <a:pt x="68" y="115"/>
                    <a:pt x="68" y="115"/>
                    <a:pt x="68" y="115"/>
                  </a:cubicBezTo>
                  <a:cubicBezTo>
                    <a:pt x="63" y="125"/>
                    <a:pt x="53" y="133"/>
                    <a:pt x="38" y="133"/>
                  </a:cubicBezTo>
                  <a:cubicBezTo>
                    <a:pt x="16" y="133"/>
                    <a:pt x="0" y="115"/>
                    <a:pt x="0" y="88"/>
                  </a:cubicBezTo>
                  <a:cubicBezTo>
                    <a:pt x="0" y="58"/>
                    <a:pt x="18" y="40"/>
                    <a:pt x="40" y="40"/>
                  </a:cubicBezTo>
                  <a:cubicBezTo>
                    <a:pt x="53" y="40"/>
                    <a:pt x="62" y="47"/>
                    <a:pt x="66" y="54"/>
                  </a:cubicBezTo>
                  <a:cubicBezTo>
                    <a:pt x="67" y="54"/>
                    <a:pt x="67" y="54"/>
                    <a:pt x="67" y="54"/>
                  </a:cubicBezTo>
                  <a:cubicBezTo>
                    <a:pt x="67" y="0"/>
                    <a:pt x="67" y="0"/>
                    <a:pt x="67" y="0"/>
                  </a:cubicBezTo>
                  <a:lnTo>
                    <a:pt x="83" y="0"/>
                  </a:lnTo>
                  <a:close/>
                  <a:moveTo>
                    <a:pt x="67" y="78"/>
                  </a:moveTo>
                  <a:cubicBezTo>
                    <a:pt x="67" y="76"/>
                    <a:pt x="67" y="73"/>
                    <a:pt x="66" y="71"/>
                  </a:cubicBezTo>
                  <a:cubicBezTo>
                    <a:pt x="64" y="61"/>
                    <a:pt x="55" y="53"/>
                    <a:pt x="43" y="53"/>
                  </a:cubicBezTo>
                  <a:cubicBezTo>
                    <a:pt x="26" y="53"/>
                    <a:pt x="16" y="68"/>
                    <a:pt x="16" y="87"/>
                  </a:cubicBezTo>
                  <a:cubicBezTo>
                    <a:pt x="16" y="105"/>
                    <a:pt x="25" y="120"/>
                    <a:pt x="43" y="120"/>
                  </a:cubicBezTo>
                  <a:cubicBezTo>
                    <a:pt x="53" y="120"/>
                    <a:pt x="63" y="112"/>
                    <a:pt x="66" y="101"/>
                  </a:cubicBezTo>
                  <a:cubicBezTo>
                    <a:pt x="67" y="98"/>
                    <a:pt x="67" y="96"/>
                    <a:pt x="67" y="94"/>
                  </a:cubicBezTo>
                  <a:cubicBezTo>
                    <a:pt x="67" y="78"/>
                    <a:pt x="67" y="78"/>
                    <a:pt x="67" y="78"/>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5" name="Google Shape;105;p17"/>
            <p:cNvSpPr/>
            <p:nvPr/>
          </p:nvSpPr>
          <p:spPr>
            <a:xfrm>
              <a:off x="3343275" y="1881188"/>
              <a:ext cx="317500" cy="260350"/>
            </a:xfrm>
            <a:custGeom>
              <a:avLst/>
              <a:gdLst/>
              <a:ahLst/>
              <a:cxnLst/>
              <a:rect l="l" t="t" r="r" b="b"/>
              <a:pathLst>
                <a:path w="151" h="124" extrusionOk="0">
                  <a:moveTo>
                    <a:pt x="32" y="124"/>
                  </a:moveTo>
                  <a:cubicBezTo>
                    <a:pt x="0" y="0"/>
                    <a:pt x="0" y="0"/>
                    <a:pt x="0" y="0"/>
                  </a:cubicBezTo>
                  <a:cubicBezTo>
                    <a:pt x="17" y="0"/>
                    <a:pt x="17" y="0"/>
                    <a:pt x="17" y="0"/>
                  </a:cubicBezTo>
                  <a:cubicBezTo>
                    <a:pt x="32" y="63"/>
                    <a:pt x="32" y="63"/>
                    <a:pt x="32" y="63"/>
                  </a:cubicBezTo>
                  <a:cubicBezTo>
                    <a:pt x="35" y="78"/>
                    <a:pt x="39" y="94"/>
                    <a:pt x="41" y="106"/>
                  </a:cubicBezTo>
                  <a:cubicBezTo>
                    <a:pt x="41" y="106"/>
                    <a:pt x="41" y="106"/>
                    <a:pt x="41" y="106"/>
                  </a:cubicBezTo>
                  <a:cubicBezTo>
                    <a:pt x="43" y="93"/>
                    <a:pt x="47" y="79"/>
                    <a:pt x="51" y="63"/>
                  </a:cubicBezTo>
                  <a:cubicBezTo>
                    <a:pt x="68" y="0"/>
                    <a:pt x="68" y="0"/>
                    <a:pt x="68" y="0"/>
                  </a:cubicBezTo>
                  <a:cubicBezTo>
                    <a:pt x="85" y="0"/>
                    <a:pt x="85" y="0"/>
                    <a:pt x="85" y="0"/>
                  </a:cubicBezTo>
                  <a:cubicBezTo>
                    <a:pt x="100" y="63"/>
                    <a:pt x="100" y="63"/>
                    <a:pt x="100" y="63"/>
                  </a:cubicBezTo>
                  <a:cubicBezTo>
                    <a:pt x="103" y="78"/>
                    <a:pt x="106" y="92"/>
                    <a:pt x="108" y="105"/>
                  </a:cubicBezTo>
                  <a:cubicBezTo>
                    <a:pt x="109" y="105"/>
                    <a:pt x="109" y="105"/>
                    <a:pt x="109" y="105"/>
                  </a:cubicBezTo>
                  <a:cubicBezTo>
                    <a:pt x="111" y="92"/>
                    <a:pt x="115" y="78"/>
                    <a:pt x="119" y="63"/>
                  </a:cubicBezTo>
                  <a:cubicBezTo>
                    <a:pt x="135" y="0"/>
                    <a:pt x="135" y="0"/>
                    <a:pt x="135" y="0"/>
                  </a:cubicBezTo>
                  <a:cubicBezTo>
                    <a:pt x="151" y="0"/>
                    <a:pt x="151" y="0"/>
                    <a:pt x="151" y="0"/>
                  </a:cubicBezTo>
                  <a:cubicBezTo>
                    <a:pt x="116" y="124"/>
                    <a:pt x="116" y="124"/>
                    <a:pt x="116" y="124"/>
                  </a:cubicBezTo>
                  <a:cubicBezTo>
                    <a:pt x="99" y="124"/>
                    <a:pt x="99" y="124"/>
                    <a:pt x="99" y="124"/>
                  </a:cubicBezTo>
                  <a:cubicBezTo>
                    <a:pt x="84" y="59"/>
                    <a:pt x="84" y="59"/>
                    <a:pt x="84" y="59"/>
                  </a:cubicBezTo>
                  <a:cubicBezTo>
                    <a:pt x="80" y="44"/>
                    <a:pt x="77" y="31"/>
                    <a:pt x="76" y="19"/>
                  </a:cubicBezTo>
                  <a:cubicBezTo>
                    <a:pt x="75" y="19"/>
                    <a:pt x="75" y="19"/>
                    <a:pt x="75" y="19"/>
                  </a:cubicBezTo>
                  <a:cubicBezTo>
                    <a:pt x="73" y="31"/>
                    <a:pt x="70" y="43"/>
                    <a:pt x="66" y="59"/>
                  </a:cubicBezTo>
                  <a:cubicBezTo>
                    <a:pt x="48" y="124"/>
                    <a:pt x="48" y="124"/>
                    <a:pt x="48" y="124"/>
                  </a:cubicBezTo>
                  <a:cubicBezTo>
                    <a:pt x="32" y="124"/>
                    <a:pt x="32" y="124"/>
                    <a:pt x="32" y="124"/>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6" name="Google Shape;106;p17"/>
            <p:cNvSpPr/>
            <p:nvPr/>
          </p:nvSpPr>
          <p:spPr>
            <a:xfrm>
              <a:off x="3665538" y="1951038"/>
              <a:ext cx="147638" cy="195263"/>
            </a:xfrm>
            <a:custGeom>
              <a:avLst/>
              <a:gdLst/>
              <a:ahLst/>
              <a:cxnLst/>
              <a:rect l="l" t="t" r="r" b="b"/>
              <a:pathLst>
                <a:path w="71" h="93" extrusionOk="0">
                  <a:moveTo>
                    <a:pt x="70" y="70"/>
                  </a:moveTo>
                  <a:cubicBezTo>
                    <a:pt x="70" y="77"/>
                    <a:pt x="70" y="85"/>
                    <a:pt x="71" y="91"/>
                  </a:cubicBezTo>
                  <a:cubicBezTo>
                    <a:pt x="56" y="91"/>
                    <a:pt x="56" y="91"/>
                    <a:pt x="56" y="91"/>
                  </a:cubicBezTo>
                  <a:cubicBezTo>
                    <a:pt x="55" y="80"/>
                    <a:pt x="55" y="80"/>
                    <a:pt x="55" y="80"/>
                  </a:cubicBezTo>
                  <a:cubicBezTo>
                    <a:pt x="54" y="80"/>
                    <a:pt x="54" y="80"/>
                    <a:pt x="54" y="80"/>
                  </a:cubicBezTo>
                  <a:cubicBezTo>
                    <a:pt x="49" y="87"/>
                    <a:pt x="40" y="93"/>
                    <a:pt x="27" y="93"/>
                  </a:cubicBezTo>
                  <a:cubicBezTo>
                    <a:pt x="9" y="93"/>
                    <a:pt x="0" y="80"/>
                    <a:pt x="0" y="67"/>
                  </a:cubicBezTo>
                  <a:cubicBezTo>
                    <a:pt x="0" y="46"/>
                    <a:pt x="19" y="34"/>
                    <a:pt x="54" y="34"/>
                  </a:cubicBezTo>
                  <a:cubicBezTo>
                    <a:pt x="54" y="32"/>
                    <a:pt x="54" y="32"/>
                    <a:pt x="54" y="32"/>
                  </a:cubicBezTo>
                  <a:cubicBezTo>
                    <a:pt x="54" y="25"/>
                    <a:pt x="52" y="12"/>
                    <a:pt x="33" y="12"/>
                  </a:cubicBezTo>
                  <a:cubicBezTo>
                    <a:pt x="25" y="12"/>
                    <a:pt x="16" y="15"/>
                    <a:pt x="10" y="19"/>
                  </a:cubicBezTo>
                  <a:cubicBezTo>
                    <a:pt x="6" y="8"/>
                    <a:pt x="6" y="8"/>
                    <a:pt x="6" y="8"/>
                  </a:cubicBezTo>
                  <a:cubicBezTo>
                    <a:pt x="14" y="3"/>
                    <a:pt x="25" y="0"/>
                    <a:pt x="36" y="0"/>
                  </a:cubicBezTo>
                  <a:cubicBezTo>
                    <a:pt x="63" y="0"/>
                    <a:pt x="70" y="19"/>
                    <a:pt x="70" y="36"/>
                  </a:cubicBezTo>
                  <a:cubicBezTo>
                    <a:pt x="70" y="70"/>
                    <a:pt x="70" y="70"/>
                    <a:pt x="70" y="70"/>
                  </a:cubicBezTo>
                  <a:close/>
                  <a:moveTo>
                    <a:pt x="54" y="45"/>
                  </a:moveTo>
                  <a:cubicBezTo>
                    <a:pt x="36" y="45"/>
                    <a:pt x="16" y="48"/>
                    <a:pt x="16" y="65"/>
                  </a:cubicBezTo>
                  <a:cubicBezTo>
                    <a:pt x="16" y="76"/>
                    <a:pt x="23" y="81"/>
                    <a:pt x="32" y="81"/>
                  </a:cubicBezTo>
                  <a:cubicBezTo>
                    <a:pt x="43" y="81"/>
                    <a:pt x="51" y="74"/>
                    <a:pt x="53" y="66"/>
                  </a:cubicBezTo>
                  <a:cubicBezTo>
                    <a:pt x="54" y="64"/>
                    <a:pt x="54" y="62"/>
                    <a:pt x="54" y="61"/>
                  </a:cubicBezTo>
                  <a:cubicBezTo>
                    <a:pt x="54" y="45"/>
                    <a:pt x="54" y="45"/>
                    <a:pt x="54" y="45"/>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7" name="Google Shape;107;p17"/>
            <p:cNvSpPr/>
            <p:nvPr/>
          </p:nvSpPr>
          <p:spPr>
            <a:xfrm>
              <a:off x="3838575" y="1954213"/>
              <a:ext cx="176213" cy="187325"/>
            </a:xfrm>
            <a:custGeom>
              <a:avLst/>
              <a:gdLst/>
              <a:ahLst/>
              <a:cxnLst/>
              <a:rect l="l" t="t" r="r" b="b"/>
              <a:pathLst>
                <a:path w="84" h="89" extrusionOk="0">
                  <a:moveTo>
                    <a:pt x="18" y="0"/>
                  </a:moveTo>
                  <a:cubicBezTo>
                    <a:pt x="35" y="50"/>
                    <a:pt x="35" y="50"/>
                    <a:pt x="35" y="50"/>
                  </a:cubicBezTo>
                  <a:cubicBezTo>
                    <a:pt x="38" y="58"/>
                    <a:pt x="40" y="65"/>
                    <a:pt x="42" y="73"/>
                  </a:cubicBezTo>
                  <a:cubicBezTo>
                    <a:pt x="43" y="73"/>
                    <a:pt x="43" y="73"/>
                    <a:pt x="43" y="73"/>
                  </a:cubicBezTo>
                  <a:cubicBezTo>
                    <a:pt x="45" y="65"/>
                    <a:pt x="47" y="58"/>
                    <a:pt x="50" y="50"/>
                  </a:cubicBezTo>
                  <a:cubicBezTo>
                    <a:pt x="68" y="0"/>
                    <a:pt x="68" y="0"/>
                    <a:pt x="68" y="0"/>
                  </a:cubicBezTo>
                  <a:cubicBezTo>
                    <a:pt x="84" y="0"/>
                    <a:pt x="84" y="0"/>
                    <a:pt x="84" y="0"/>
                  </a:cubicBezTo>
                  <a:cubicBezTo>
                    <a:pt x="50" y="89"/>
                    <a:pt x="50" y="89"/>
                    <a:pt x="50" y="89"/>
                  </a:cubicBezTo>
                  <a:cubicBezTo>
                    <a:pt x="34" y="89"/>
                    <a:pt x="34" y="89"/>
                    <a:pt x="34" y="89"/>
                  </a:cubicBezTo>
                  <a:cubicBezTo>
                    <a:pt x="0" y="0"/>
                    <a:pt x="0" y="0"/>
                    <a:pt x="0" y="0"/>
                  </a:cubicBezTo>
                  <a:lnTo>
                    <a:pt x="18" y="0"/>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8" name="Google Shape;108;p17"/>
            <p:cNvSpPr/>
            <p:nvPr/>
          </p:nvSpPr>
          <p:spPr>
            <a:xfrm>
              <a:off x="4030663" y="1951038"/>
              <a:ext cx="165100" cy="195263"/>
            </a:xfrm>
            <a:custGeom>
              <a:avLst/>
              <a:gdLst/>
              <a:ahLst/>
              <a:cxnLst/>
              <a:rect l="l" t="t" r="r" b="b"/>
              <a:pathLst>
                <a:path w="79" h="93" extrusionOk="0">
                  <a:moveTo>
                    <a:pt x="16" y="49"/>
                  </a:moveTo>
                  <a:cubicBezTo>
                    <a:pt x="16" y="71"/>
                    <a:pt x="30" y="80"/>
                    <a:pt x="46" y="80"/>
                  </a:cubicBezTo>
                  <a:cubicBezTo>
                    <a:pt x="58" y="80"/>
                    <a:pt x="65" y="78"/>
                    <a:pt x="71" y="76"/>
                  </a:cubicBezTo>
                  <a:cubicBezTo>
                    <a:pt x="74" y="87"/>
                    <a:pt x="74" y="87"/>
                    <a:pt x="74" y="87"/>
                  </a:cubicBezTo>
                  <a:cubicBezTo>
                    <a:pt x="68" y="90"/>
                    <a:pt x="58" y="93"/>
                    <a:pt x="44" y="93"/>
                  </a:cubicBezTo>
                  <a:cubicBezTo>
                    <a:pt x="17" y="93"/>
                    <a:pt x="0" y="75"/>
                    <a:pt x="0" y="48"/>
                  </a:cubicBezTo>
                  <a:cubicBezTo>
                    <a:pt x="0" y="21"/>
                    <a:pt x="16" y="0"/>
                    <a:pt x="42" y="0"/>
                  </a:cubicBezTo>
                  <a:cubicBezTo>
                    <a:pt x="71" y="0"/>
                    <a:pt x="79" y="25"/>
                    <a:pt x="79" y="42"/>
                  </a:cubicBezTo>
                  <a:cubicBezTo>
                    <a:pt x="79" y="45"/>
                    <a:pt x="79" y="47"/>
                    <a:pt x="78" y="49"/>
                  </a:cubicBezTo>
                  <a:cubicBezTo>
                    <a:pt x="16" y="49"/>
                    <a:pt x="16" y="49"/>
                    <a:pt x="16" y="49"/>
                  </a:cubicBezTo>
                  <a:close/>
                  <a:moveTo>
                    <a:pt x="63" y="38"/>
                  </a:moveTo>
                  <a:cubicBezTo>
                    <a:pt x="63" y="28"/>
                    <a:pt x="59" y="12"/>
                    <a:pt x="41" y="12"/>
                  </a:cubicBezTo>
                  <a:cubicBezTo>
                    <a:pt x="24" y="12"/>
                    <a:pt x="17" y="27"/>
                    <a:pt x="16" y="38"/>
                  </a:cubicBezTo>
                  <a:lnTo>
                    <a:pt x="63" y="38"/>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09" name="Google Shape;109;p17"/>
            <p:cNvSpPr/>
            <p:nvPr/>
          </p:nvSpPr>
          <p:spPr>
            <a:xfrm>
              <a:off x="4237038" y="1879600"/>
              <a:ext cx="169863" cy="261938"/>
            </a:xfrm>
            <a:custGeom>
              <a:avLst/>
              <a:gdLst/>
              <a:ahLst/>
              <a:cxnLst/>
              <a:rect l="l" t="t" r="r" b="b"/>
              <a:pathLst>
                <a:path w="81" h="125" extrusionOk="0">
                  <a:moveTo>
                    <a:pt x="0" y="3"/>
                  </a:moveTo>
                  <a:cubicBezTo>
                    <a:pt x="8" y="1"/>
                    <a:pt x="20" y="0"/>
                    <a:pt x="31" y="0"/>
                  </a:cubicBezTo>
                  <a:cubicBezTo>
                    <a:pt x="48" y="0"/>
                    <a:pt x="59" y="3"/>
                    <a:pt x="67" y="10"/>
                  </a:cubicBezTo>
                  <a:cubicBezTo>
                    <a:pt x="73" y="16"/>
                    <a:pt x="77" y="24"/>
                    <a:pt x="77" y="34"/>
                  </a:cubicBezTo>
                  <a:cubicBezTo>
                    <a:pt x="77" y="50"/>
                    <a:pt x="66" y="61"/>
                    <a:pt x="54" y="65"/>
                  </a:cubicBezTo>
                  <a:cubicBezTo>
                    <a:pt x="54" y="66"/>
                    <a:pt x="54" y="66"/>
                    <a:pt x="54" y="66"/>
                  </a:cubicBezTo>
                  <a:cubicBezTo>
                    <a:pt x="63" y="69"/>
                    <a:pt x="69" y="78"/>
                    <a:pt x="71" y="91"/>
                  </a:cubicBezTo>
                  <a:cubicBezTo>
                    <a:pt x="76" y="108"/>
                    <a:pt x="79" y="120"/>
                    <a:pt x="81" y="125"/>
                  </a:cubicBezTo>
                  <a:cubicBezTo>
                    <a:pt x="64" y="125"/>
                    <a:pt x="64" y="125"/>
                    <a:pt x="64" y="125"/>
                  </a:cubicBezTo>
                  <a:cubicBezTo>
                    <a:pt x="62" y="121"/>
                    <a:pt x="60" y="111"/>
                    <a:pt x="56" y="95"/>
                  </a:cubicBezTo>
                  <a:cubicBezTo>
                    <a:pt x="53" y="78"/>
                    <a:pt x="46" y="72"/>
                    <a:pt x="31" y="71"/>
                  </a:cubicBezTo>
                  <a:cubicBezTo>
                    <a:pt x="16" y="71"/>
                    <a:pt x="16" y="71"/>
                    <a:pt x="16" y="71"/>
                  </a:cubicBezTo>
                  <a:cubicBezTo>
                    <a:pt x="16" y="125"/>
                    <a:pt x="16" y="125"/>
                    <a:pt x="16" y="125"/>
                  </a:cubicBezTo>
                  <a:cubicBezTo>
                    <a:pt x="0" y="125"/>
                    <a:pt x="0" y="125"/>
                    <a:pt x="0" y="125"/>
                  </a:cubicBezTo>
                  <a:cubicBezTo>
                    <a:pt x="0" y="3"/>
                    <a:pt x="0" y="3"/>
                    <a:pt x="0" y="3"/>
                  </a:cubicBezTo>
                  <a:close/>
                  <a:moveTo>
                    <a:pt x="16" y="59"/>
                  </a:moveTo>
                  <a:cubicBezTo>
                    <a:pt x="33" y="59"/>
                    <a:pt x="33" y="59"/>
                    <a:pt x="33" y="59"/>
                  </a:cubicBezTo>
                  <a:cubicBezTo>
                    <a:pt x="50" y="59"/>
                    <a:pt x="61" y="50"/>
                    <a:pt x="61" y="36"/>
                  </a:cubicBezTo>
                  <a:cubicBezTo>
                    <a:pt x="61" y="20"/>
                    <a:pt x="49" y="13"/>
                    <a:pt x="32" y="13"/>
                  </a:cubicBezTo>
                  <a:cubicBezTo>
                    <a:pt x="24" y="13"/>
                    <a:pt x="19" y="13"/>
                    <a:pt x="16" y="14"/>
                  </a:cubicBezTo>
                  <a:cubicBezTo>
                    <a:pt x="16" y="59"/>
                    <a:pt x="16" y="59"/>
                    <a:pt x="16" y="59"/>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0" name="Google Shape;110;p17"/>
            <p:cNvSpPr/>
            <p:nvPr/>
          </p:nvSpPr>
          <p:spPr>
            <a:xfrm>
              <a:off x="4432300" y="1951038"/>
              <a:ext cx="163513" cy="195263"/>
            </a:xfrm>
            <a:custGeom>
              <a:avLst/>
              <a:gdLst/>
              <a:ahLst/>
              <a:cxnLst/>
              <a:rect l="l" t="t" r="r" b="b"/>
              <a:pathLst>
                <a:path w="78" h="93" extrusionOk="0">
                  <a:moveTo>
                    <a:pt x="15" y="49"/>
                  </a:moveTo>
                  <a:cubicBezTo>
                    <a:pt x="16" y="71"/>
                    <a:pt x="30" y="80"/>
                    <a:pt x="46" y="80"/>
                  </a:cubicBezTo>
                  <a:cubicBezTo>
                    <a:pt x="57" y="80"/>
                    <a:pt x="65" y="78"/>
                    <a:pt x="70" y="76"/>
                  </a:cubicBezTo>
                  <a:cubicBezTo>
                    <a:pt x="73" y="87"/>
                    <a:pt x="73" y="87"/>
                    <a:pt x="73" y="87"/>
                  </a:cubicBezTo>
                  <a:cubicBezTo>
                    <a:pt x="68" y="90"/>
                    <a:pt x="58" y="93"/>
                    <a:pt x="44" y="93"/>
                  </a:cubicBezTo>
                  <a:cubicBezTo>
                    <a:pt x="16" y="93"/>
                    <a:pt x="0" y="75"/>
                    <a:pt x="0" y="48"/>
                  </a:cubicBezTo>
                  <a:cubicBezTo>
                    <a:pt x="0" y="21"/>
                    <a:pt x="16" y="0"/>
                    <a:pt x="42" y="0"/>
                  </a:cubicBezTo>
                  <a:cubicBezTo>
                    <a:pt x="71" y="0"/>
                    <a:pt x="78" y="25"/>
                    <a:pt x="78" y="42"/>
                  </a:cubicBezTo>
                  <a:cubicBezTo>
                    <a:pt x="78" y="45"/>
                    <a:pt x="78" y="47"/>
                    <a:pt x="78" y="49"/>
                  </a:cubicBezTo>
                  <a:cubicBezTo>
                    <a:pt x="15" y="49"/>
                    <a:pt x="15" y="49"/>
                    <a:pt x="15" y="49"/>
                  </a:cubicBezTo>
                  <a:close/>
                  <a:moveTo>
                    <a:pt x="63" y="38"/>
                  </a:moveTo>
                  <a:cubicBezTo>
                    <a:pt x="63" y="28"/>
                    <a:pt x="58" y="12"/>
                    <a:pt x="40" y="12"/>
                  </a:cubicBezTo>
                  <a:cubicBezTo>
                    <a:pt x="24" y="12"/>
                    <a:pt x="17" y="27"/>
                    <a:pt x="16" y="38"/>
                  </a:cubicBezTo>
                  <a:lnTo>
                    <a:pt x="63" y="38"/>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1" name="Google Shape;111;p17"/>
            <p:cNvSpPr/>
            <p:nvPr/>
          </p:nvSpPr>
          <p:spPr>
            <a:xfrm>
              <a:off x="4625975" y="1951038"/>
              <a:ext cx="123825" cy="195263"/>
            </a:xfrm>
            <a:custGeom>
              <a:avLst/>
              <a:gdLst/>
              <a:ahLst/>
              <a:cxnLst/>
              <a:rect l="l" t="t" r="r" b="b"/>
              <a:pathLst>
                <a:path w="59" h="93" extrusionOk="0">
                  <a:moveTo>
                    <a:pt x="4" y="74"/>
                  </a:moveTo>
                  <a:cubicBezTo>
                    <a:pt x="9" y="77"/>
                    <a:pt x="18" y="81"/>
                    <a:pt x="26" y="81"/>
                  </a:cubicBezTo>
                  <a:cubicBezTo>
                    <a:pt x="37" y="81"/>
                    <a:pt x="43" y="75"/>
                    <a:pt x="43" y="67"/>
                  </a:cubicBezTo>
                  <a:cubicBezTo>
                    <a:pt x="43" y="60"/>
                    <a:pt x="38" y="56"/>
                    <a:pt x="27" y="51"/>
                  </a:cubicBezTo>
                  <a:cubicBezTo>
                    <a:pt x="10" y="45"/>
                    <a:pt x="3" y="37"/>
                    <a:pt x="3" y="26"/>
                  </a:cubicBezTo>
                  <a:cubicBezTo>
                    <a:pt x="3" y="12"/>
                    <a:pt x="15" y="0"/>
                    <a:pt x="34" y="0"/>
                  </a:cubicBezTo>
                  <a:cubicBezTo>
                    <a:pt x="43" y="0"/>
                    <a:pt x="50" y="2"/>
                    <a:pt x="55" y="6"/>
                  </a:cubicBezTo>
                  <a:cubicBezTo>
                    <a:pt x="51" y="17"/>
                    <a:pt x="51" y="17"/>
                    <a:pt x="51" y="17"/>
                  </a:cubicBezTo>
                  <a:cubicBezTo>
                    <a:pt x="48" y="15"/>
                    <a:pt x="42" y="12"/>
                    <a:pt x="33" y="12"/>
                  </a:cubicBezTo>
                  <a:cubicBezTo>
                    <a:pt x="24" y="12"/>
                    <a:pt x="19" y="17"/>
                    <a:pt x="19" y="24"/>
                  </a:cubicBezTo>
                  <a:cubicBezTo>
                    <a:pt x="19" y="32"/>
                    <a:pt x="24" y="35"/>
                    <a:pt x="35" y="39"/>
                  </a:cubicBezTo>
                  <a:cubicBezTo>
                    <a:pt x="50" y="45"/>
                    <a:pt x="59" y="53"/>
                    <a:pt x="59" y="66"/>
                  </a:cubicBezTo>
                  <a:cubicBezTo>
                    <a:pt x="59" y="82"/>
                    <a:pt x="46" y="93"/>
                    <a:pt x="25" y="93"/>
                  </a:cubicBezTo>
                  <a:cubicBezTo>
                    <a:pt x="16" y="93"/>
                    <a:pt x="7" y="90"/>
                    <a:pt x="0" y="87"/>
                  </a:cubicBezTo>
                  <a:lnTo>
                    <a:pt x="4" y="74"/>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2" name="Google Shape;112;p17"/>
            <p:cNvSpPr/>
            <p:nvPr/>
          </p:nvSpPr>
          <p:spPr>
            <a:xfrm>
              <a:off x="4778375" y="1951038"/>
              <a:ext cx="163513" cy="195263"/>
            </a:xfrm>
            <a:custGeom>
              <a:avLst/>
              <a:gdLst/>
              <a:ahLst/>
              <a:cxnLst/>
              <a:rect l="l" t="t" r="r" b="b"/>
              <a:pathLst>
                <a:path w="78" h="93" extrusionOk="0">
                  <a:moveTo>
                    <a:pt x="15" y="49"/>
                  </a:moveTo>
                  <a:cubicBezTo>
                    <a:pt x="15" y="71"/>
                    <a:pt x="29" y="80"/>
                    <a:pt x="46" y="80"/>
                  </a:cubicBezTo>
                  <a:cubicBezTo>
                    <a:pt x="57" y="80"/>
                    <a:pt x="64" y="78"/>
                    <a:pt x="70" y="76"/>
                  </a:cubicBezTo>
                  <a:cubicBezTo>
                    <a:pt x="73" y="87"/>
                    <a:pt x="73" y="87"/>
                    <a:pt x="73" y="87"/>
                  </a:cubicBezTo>
                  <a:cubicBezTo>
                    <a:pt x="67" y="90"/>
                    <a:pt x="58" y="93"/>
                    <a:pt x="43" y="93"/>
                  </a:cubicBezTo>
                  <a:cubicBezTo>
                    <a:pt x="16" y="93"/>
                    <a:pt x="0" y="75"/>
                    <a:pt x="0" y="48"/>
                  </a:cubicBezTo>
                  <a:cubicBezTo>
                    <a:pt x="0" y="21"/>
                    <a:pt x="16" y="0"/>
                    <a:pt x="41" y="0"/>
                  </a:cubicBezTo>
                  <a:cubicBezTo>
                    <a:pt x="71" y="0"/>
                    <a:pt x="78" y="25"/>
                    <a:pt x="78" y="42"/>
                  </a:cubicBezTo>
                  <a:cubicBezTo>
                    <a:pt x="78" y="45"/>
                    <a:pt x="78" y="47"/>
                    <a:pt x="78" y="49"/>
                  </a:cubicBezTo>
                  <a:cubicBezTo>
                    <a:pt x="15" y="49"/>
                    <a:pt x="15" y="49"/>
                    <a:pt x="15" y="49"/>
                  </a:cubicBezTo>
                  <a:close/>
                  <a:moveTo>
                    <a:pt x="62" y="38"/>
                  </a:moveTo>
                  <a:cubicBezTo>
                    <a:pt x="63" y="28"/>
                    <a:pt x="58" y="12"/>
                    <a:pt x="40" y="12"/>
                  </a:cubicBezTo>
                  <a:cubicBezTo>
                    <a:pt x="24" y="12"/>
                    <a:pt x="17" y="27"/>
                    <a:pt x="15" y="38"/>
                  </a:cubicBezTo>
                  <a:lnTo>
                    <a:pt x="62" y="38"/>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3" name="Google Shape;113;p17"/>
            <p:cNvSpPr/>
            <p:nvPr/>
          </p:nvSpPr>
          <p:spPr>
            <a:xfrm>
              <a:off x="4968875" y="1951038"/>
              <a:ext cx="149225" cy="195263"/>
            </a:xfrm>
            <a:custGeom>
              <a:avLst/>
              <a:gdLst/>
              <a:ahLst/>
              <a:cxnLst/>
              <a:rect l="l" t="t" r="r" b="b"/>
              <a:pathLst>
                <a:path w="71" h="93" extrusionOk="0">
                  <a:moveTo>
                    <a:pt x="69" y="70"/>
                  </a:moveTo>
                  <a:cubicBezTo>
                    <a:pt x="69" y="77"/>
                    <a:pt x="70" y="85"/>
                    <a:pt x="71" y="91"/>
                  </a:cubicBezTo>
                  <a:cubicBezTo>
                    <a:pt x="56" y="91"/>
                    <a:pt x="56" y="91"/>
                    <a:pt x="56" y="91"/>
                  </a:cubicBezTo>
                  <a:cubicBezTo>
                    <a:pt x="55" y="80"/>
                    <a:pt x="55" y="80"/>
                    <a:pt x="55" y="80"/>
                  </a:cubicBezTo>
                  <a:cubicBezTo>
                    <a:pt x="54" y="80"/>
                    <a:pt x="54" y="80"/>
                    <a:pt x="54" y="80"/>
                  </a:cubicBezTo>
                  <a:cubicBezTo>
                    <a:pt x="49" y="87"/>
                    <a:pt x="40" y="93"/>
                    <a:pt x="27" y="93"/>
                  </a:cubicBezTo>
                  <a:cubicBezTo>
                    <a:pt x="9" y="93"/>
                    <a:pt x="0" y="80"/>
                    <a:pt x="0" y="67"/>
                  </a:cubicBezTo>
                  <a:cubicBezTo>
                    <a:pt x="0" y="46"/>
                    <a:pt x="19" y="34"/>
                    <a:pt x="54" y="34"/>
                  </a:cubicBezTo>
                  <a:cubicBezTo>
                    <a:pt x="54" y="32"/>
                    <a:pt x="54" y="32"/>
                    <a:pt x="54" y="32"/>
                  </a:cubicBezTo>
                  <a:cubicBezTo>
                    <a:pt x="54" y="25"/>
                    <a:pt x="52" y="12"/>
                    <a:pt x="33" y="12"/>
                  </a:cubicBezTo>
                  <a:cubicBezTo>
                    <a:pt x="25" y="12"/>
                    <a:pt x="16" y="15"/>
                    <a:pt x="10" y="19"/>
                  </a:cubicBezTo>
                  <a:cubicBezTo>
                    <a:pt x="6" y="8"/>
                    <a:pt x="6" y="8"/>
                    <a:pt x="6" y="8"/>
                  </a:cubicBezTo>
                  <a:cubicBezTo>
                    <a:pt x="14" y="3"/>
                    <a:pt x="25" y="0"/>
                    <a:pt x="36" y="0"/>
                  </a:cubicBezTo>
                  <a:cubicBezTo>
                    <a:pt x="63" y="0"/>
                    <a:pt x="69" y="19"/>
                    <a:pt x="69" y="36"/>
                  </a:cubicBezTo>
                  <a:lnTo>
                    <a:pt x="69" y="70"/>
                  </a:lnTo>
                  <a:close/>
                  <a:moveTo>
                    <a:pt x="54" y="45"/>
                  </a:moveTo>
                  <a:cubicBezTo>
                    <a:pt x="36" y="45"/>
                    <a:pt x="16" y="48"/>
                    <a:pt x="16" y="65"/>
                  </a:cubicBezTo>
                  <a:cubicBezTo>
                    <a:pt x="16" y="76"/>
                    <a:pt x="23" y="81"/>
                    <a:pt x="31" y="81"/>
                  </a:cubicBezTo>
                  <a:cubicBezTo>
                    <a:pt x="43" y="81"/>
                    <a:pt x="51" y="74"/>
                    <a:pt x="53" y="66"/>
                  </a:cubicBezTo>
                  <a:cubicBezTo>
                    <a:pt x="54" y="64"/>
                    <a:pt x="54" y="62"/>
                    <a:pt x="54" y="61"/>
                  </a:cubicBezTo>
                  <a:cubicBezTo>
                    <a:pt x="54" y="45"/>
                    <a:pt x="54" y="45"/>
                    <a:pt x="54" y="45"/>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4" name="Google Shape;114;p17"/>
            <p:cNvSpPr/>
            <p:nvPr/>
          </p:nvSpPr>
          <p:spPr>
            <a:xfrm>
              <a:off x="5168900" y="1951038"/>
              <a:ext cx="93663" cy="190500"/>
            </a:xfrm>
            <a:custGeom>
              <a:avLst/>
              <a:gdLst/>
              <a:ahLst/>
              <a:cxnLst/>
              <a:rect l="l" t="t" r="r" b="b"/>
              <a:pathLst>
                <a:path w="45" h="91" extrusionOk="0">
                  <a:moveTo>
                    <a:pt x="1" y="30"/>
                  </a:moveTo>
                  <a:cubicBezTo>
                    <a:pt x="1" y="19"/>
                    <a:pt x="0" y="10"/>
                    <a:pt x="0" y="2"/>
                  </a:cubicBezTo>
                  <a:cubicBezTo>
                    <a:pt x="14" y="2"/>
                    <a:pt x="14" y="2"/>
                    <a:pt x="14" y="2"/>
                  </a:cubicBezTo>
                  <a:cubicBezTo>
                    <a:pt x="15" y="20"/>
                    <a:pt x="15" y="20"/>
                    <a:pt x="15" y="20"/>
                  </a:cubicBezTo>
                  <a:cubicBezTo>
                    <a:pt x="15" y="20"/>
                    <a:pt x="15" y="20"/>
                    <a:pt x="15" y="20"/>
                  </a:cubicBezTo>
                  <a:cubicBezTo>
                    <a:pt x="19" y="8"/>
                    <a:pt x="29" y="0"/>
                    <a:pt x="40" y="0"/>
                  </a:cubicBezTo>
                  <a:cubicBezTo>
                    <a:pt x="42" y="0"/>
                    <a:pt x="43" y="0"/>
                    <a:pt x="45" y="0"/>
                  </a:cubicBezTo>
                  <a:cubicBezTo>
                    <a:pt x="45" y="16"/>
                    <a:pt x="45" y="16"/>
                    <a:pt x="45" y="16"/>
                  </a:cubicBezTo>
                  <a:cubicBezTo>
                    <a:pt x="43" y="15"/>
                    <a:pt x="41" y="15"/>
                    <a:pt x="39" y="15"/>
                  </a:cubicBezTo>
                  <a:cubicBezTo>
                    <a:pt x="28" y="15"/>
                    <a:pt x="20" y="24"/>
                    <a:pt x="17" y="36"/>
                  </a:cubicBezTo>
                  <a:cubicBezTo>
                    <a:pt x="17" y="38"/>
                    <a:pt x="17" y="41"/>
                    <a:pt x="17" y="43"/>
                  </a:cubicBezTo>
                  <a:cubicBezTo>
                    <a:pt x="17" y="91"/>
                    <a:pt x="17" y="91"/>
                    <a:pt x="17" y="91"/>
                  </a:cubicBezTo>
                  <a:cubicBezTo>
                    <a:pt x="1" y="91"/>
                    <a:pt x="1" y="91"/>
                    <a:pt x="1" y="91"/>
                  </a:cubicBezTo>
                  <a:cubicBezTo>
                    <a:pt x="1" y="30"/>
                    <a:pt x="1" y="30"/>
                    <a:pt x="1" y="30"/>
                  </a:cubicBez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5" name="Google Shape;115;p17"/>
            <p:cNvSpPr/>
            <p:nvPr/>
          </p:nvSpPr>
          <p:spPr>
            <a:xfrm>
              <a:off x="5278438" y="1951038"/>
              <a:ext cx="146050" cy="195263"/>
            </a:xfrm>
            <a:custGeom>
              <a:avLst/>
              <a:gdLst/>
              <a:ahLst/>
              <a:cxnLst/>
              <a:rect l="l" t="t" r="r" b="b"/>
              <a:pathLst>
                <a:path w="70" h="93" extrusionOk="0">
                  <a:moveTo>
                    <a:pt x="70" y="88"/>
                  </a:moveTo>
                  <a:cubicBezTo>
                    <a:pt x="66" y="90"/>
                    <a:pt x="57" y="93"/>
                    <a:pt x="45" y="93"/>
                  </a:cubicBezTo>
                  <a:cubicBezTo>
                    <a:pt x="18" y="93"/>
                    <a:pt x="0" y="75"/>
                    <a:pt x="0" y="47"/>
                  </a:cubicBezTo>
                  <a:cubicBezTo>
                    <a:pt x="0" y="20"/>
                    <a:pt x="19" y="0"/>
                    <a:pt x="48" y="0"/>
                  </a:cubicBezTo>
                  <a:cubicBezTo>
                    <a:pt x="58" y="0"/>
                    <a:pt x="66" y="2"/>
                    <a:pt x="70" y="5"/>
                  </a:cubicBezTo>
                  <a:cubicBezTo>
                    <a:pt x="67" y="17"/>
                    <a:pt x="67" y="17"/>
                    <a:pt x="67" y="17"/>
                  </a:cubicBezTo>
                  <a:cubicBezTo>
                    <a:pt x="63" y="15"/>
                    <a:pt x="57" y="13"/>
                    <a:pt x="48" y="13"/>
                  </a:cubicBezTo>
                  <a:cubicBezTo>
                    <a:pt x="28" y="13"/>
                    <a:pt x="17" y="28"/>
                    <a:pt x="17" y="47"/>
                  </a:cubicBezTo>
                  <a:cubicBezTo>
                    <a:pt x="17" y="67"/>
                    <a:pt x="30" y="80"/>
                    <a:pt x="47" y="80"/>
                  </a:cubicBezTo>
                  <a:cubicBezTo>
                    <a:pt x="57" y="80"/>
                    <a:pt x="63" y="77"/>
                    <a:pt x="67" y="76"/>
                  </a:cubicBezTo>
                  <a:lnTo>
                    <a:pt x="70" y="88"/>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16" name="Google Shape;116;p17"/>
            <p:cNvSpPr/>
            <p:nvPr/>
          </p:nvSpPr>
          <p:spPr>
            <a:xfrm>
              <a:off x="5464175" y="1866900"/>
              <a:ext cx="160338" cy="274638"/>
            </a:xfrm>
            <a:custGeom>
              <a:avLst/>
              <a:gdLst/>
              <a:ahLst/>
              <a:cxnLst/>
              <a:rect l="l" t="t" r="r" b="b"/>
              <a:pathLst>
                <a:path w="76" h="131" extrusionOk="0">
                  <a:moveTo>
                    <a:pt x="0" y="0"/>
                  </a:moveTo>
                  <a:cubicBezTo>
                    <a:pt x="16" y="0"/>
                    <a:pt x="16" y="0"/>
                    <a:pt x="16" y="0"/>
                  </a:cubicBezTo>
                  <a:cubicBezTo>
                    <a:pt x="16" y="56"/>
                    <a:pt x="16" y="56"/>
                    <a:pt x="16" y="56"/>
                  </a:cubicBezTo>
                  <a:cubicBezTo>
                    <a:pt x="17" y="56"/>
                    <a:pt x="17" y="56"/>
                    <a:pt x="17" y="56"/>
                  </a:cubicBezTo>
                  <a:cubicBezTo>
                    <a:pt x="19" y="52"/>
                    <a:pt x="23" y="47"/>
                    <a:pt x="28" y="45"/>
                  </a:cubicBezTo>
                  <a:cubicBezTo>
                    <a:pt x="33" y="42"/>
                    <a:pt x="39" y="40"/>
                    <a:pt x="45" y="40"/>
                  </a:cubicBezTo>
                  <a:cubicBezTo>
                    <a:pt x="57" y="40"/>
                    <a:pt x="76" y="48"/>
                    <a:pt x="76" y="78"/>
                  </a:cubicBezTo>
                  <a:cubicBezTo>
                    <a:pt x="76" y="131"/>
                    <a:pt x="76" y="131"/>
                    <a:pt x="76" y="131"/>
                  </a:cubicBezTo>
                  <a:cubicBezTo>
                    <a:pt x="60" y="131"/>
                    <a:pt x="60" y="131"/>
                    <a:pt x="60" y="131"/>
                  </a:cubicBezTo>
                  <a:cubicBezTo>
                    <a:pt x="60" y="80"/>
                    <a:pt x="60" y="80"/>
                    <a:pt x="60" y="80"/>
                  </a:cubicBezTo>
                  <a:cubicBezTo>
                    <a:pt x="60" y="66"/>
                    <a:pt x="54" y="54"/>
                    <a:pt x="39" y="54"/>
                  </a:cubicBezTo>
                  <a:cubicBezTo>
                    <a:pt x="29" y="54"/>
                    <a:pt x="20" y="61"/>
                    <a:pt x="17" y="69"/>
                  </a:cubicBezTo>
                  <a:cubicBezTo>
                    <a:pt x="16" y="72"/>
                    <a:pt x="16" y="74"/>
                    <a:pt x="16" y="77"/>
                  </a:cubicBezTo>
                  <a:cubicBezTo>
                    <a:pt x="16" y="131"/>
                    <a:pt x="16" y="131"/>
                    <a:pt x="16" y="131"/>
                  </a:cubicBezTo>
                  <a:cubicBezTo>
                    <a:pt x="0" y="131"/>
                    <a:pt x="0" y="131"/>
                    <a:pt x="0" y="131"/>
                  </a:cubicBezTo>
                  <a:lnTo>
                    <a:pt x="0" y="0"/>
                  </a:lnTo>
                  <a:close/>
                </a:path>
              </a:pathLst>
            </a:custGeom>
            <a:solidFill>
              <a:schemeClr val="lt1"/>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Slide">
  <p:cSld name="Two Column Slide">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521494" y="951310"/>
            <a:ext cx="3993356" cy="3681414"/>
          </a:xfrm>
          <a:prstGeom prst="rect">
            <a:avLst/>
          </a:prstGeom>
          <a:noFill/>
          <a:ln>
            <a:noFill/>
          </a:ln>
        </p:spPr>
        <p:txBody>
          <a:bodyPr spcFirstLastPara="1" wrap="square" lIns="69875" tIns="34925" rIns="69875" bIns="34925" anchor="t" anchorCtr="0">
            <a:noAutofit/>
          </a:bodyPr>
          <a:lstStyle>
            <a:lvl1pPr marL="457200" lvl="0" indent="-323850" algn="l">
              <a:lnSpc>
                <a:spcPct val="100000"/>
              </a:lnSpc>
              <a:spcBef>
                <a:spcPts val="0"/>
              </a:spcBef>
              <a:spcAft>
                <a:spcPts val="0"/>
              </a:spcAft>
              <a:buSzPts val="1500"/>
              <a:buFont typeface="Arial"/>
              <a:buChar char="•"/>
              <a:defRPr/>
            </a:lvl1pPr>
            <a:lvl2pPr marL="914400" lvl="1" indent="-304800" algn="l">
              <a:lnSpc>
                <a:spcPct val="100000"/>
              </a:lnSpc>
              <a:spcBef>
                <a:spcPts val="500"/>
              </a:spcBef>
              <a:spcAft>
                <a:spcPts val="0"/>
              </a:spcAft>
              <a:buSzPts val="1200"/>
              <a:buFont typeface="Arial"/>
              <a:buChar char="•"/>
              <a:defRPr/>
            </a:lvl2pPr>
            <a:lvl3pPr marL="1371600" lvl="2" indent="-298450" algn="l">
              <a:lnSpc>
                <a:spcPct val="100000"/>
              </a:lnSpc>
              <a:spcBef>
                <a:spcPts val="500"/>
              </a:spcBef>
              <a:spcAft>
                <a:spcPts val="0"/>
              </a:spcAft>
              <a:buSzPts val="1100"/>
              <a:buFont typeface="Arial"/>
              <a:buChar char="•"/>
              <a:defRPr/>
            </a:lvl3pPr>
            <a:lvl4pPr marL="1828800" lvl="3" indent="-292100" algn="l">
              <a:lnSpc>
                <a:spcPct val="100000"/>
              </a:lnSpc>
              <a:spcBef>
                <a:spcPts val="500"/>
              </a:spcBef>
              <a:spcAft>
                <a:spcPts val="0"/>
              </a:spcAft>
              <a:buSzPts val="1000"/>
              <a:buFont typeface="Arial"/>
              <a:buChar char="•"/>
              <a:defRPr/>
            </a:lvl4pPr>
            <a:lvl5pPr marL="2286000" lvl="4" indent="-292100" algn="l">
              <a:lnSpc>
                <a:spcPct val="100000"/>
              </a:lnSpc>
              <a:spcBef>
                <a:spcPts val="500"/>
              </a:spcBef>
              <a:spcAft>
                <a:spcPts val="0"/>
              </a:spcAft>
              <a:buSzPts val="1000"/>
              <a:buFont typeface="Arial"/>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19" name="Google Shape;119;p18"/>
          <p:cNvSpPr txBox="1">
            <a:spLocks noGrp="1"/>
          </p:cNvSpPr>
          <p:nvPr>
            <p:ph type="body" idx="2"/>
          </p:nvPr>
        </p:nvSpPr>
        <p:spPr>
          <a:xfrm>
            <a:off x="4629150" y="951310"/>
            <a:ext cx="3993356" cy="3681414"/>
          </a:xfrm>
          <a:prstGeom prst="rect">
            <a:avLst/>
          </a:prstGeom>
          <a:noFill/>
          <a:ln>
            <a:noFill/>
          </a:ln>
        </p:spPr>
        <p:txBody>
          <a:bodyPr spcFirstLastPara="1" wrap="square" lIns="69875" tIns="34925" rIns="69875" bIns="34925" anchor="t" anchorCtr="0">
            <a:noAutofit/>
          </a:bodyPr>
          <a:lstStyle>
            <a:lvl1pPr marL="457200" lvl="0" indent="-323850" algn="l">
              <a:lnSpc>
                <a:spcPct val="100000"/>
              </a:lnSpc>
              <a:spcBef>
                <a:spcPts val="0"/>
              </a:spcBef>
              <a:spcAft>
                <a:spcPts val="0"/>
              </a:spcAft>
              <a:buSzPts val="1500"/>
              <a:buFont typeface="Arial"/>
              <a:buChar char="•"/>
              <a:defRPr/>
            </a:lvl1pPr>
            <a:lvl2pPr marL="914400" lvl="1" indent="-304800" algn="l">
              <a:lnSpc>
                <a:spcPct val="100000"/>
              </a:lnSpc>
              <a:spcBef>
                <a:spcPts val="500"/>
              </a:spcBef>
              <a:spcAft>
                <a:spcPts val="0"/>
              </a:spcAft>
              <a:buSzPts val="1200"/>
              <a:buFont typeface="Arial"/>
              <a:buChar char="•"/>
              <a:defRPr/>
            </a:lvl2pPr>
            <a:lvl3pPr marL="1371600" lvl="2" indent="-298450" algn="l">
              <a:lnSpc>
                <a:spcPct val="100000"/>
              </a:lnSpc>
              <a:spcBef>
                <a:spcPts val="500"/>
              </a:spcBef>
              <a:spcAft>
                <a:spcPts val="0"/>
              </a:spcAft>
              <a:buSzPts val="1100"/>
              <a:buFont typeface="Arial"/>
              <a:buChar char="•"/>
              <a:defRPr/>
            </a:lvl3pPr>
            <a:lvl4pPr marL="1828800" lvl="3" indent="-292100" algn="l">
              <a:lnSpc>
                <a:spcPct val="100000"/>
              </a:lnSpc>
              <a:spcBef>
                <a:spcPts val="500"/>
              </a:spcBef>
              <a:spcAft>
                <a:spcPts val="0"/>
              </a:spcAft>
              <a:buSzPts val="1000"/>
              <a:buFont typeface="Arial"/>
              <a:buChar char="•"/>
              <a:defRPr/>
            </a:lvl4pPr>
            <a:lvl5pPr marL="2286000" lvl="4" indent="-292100" algn="l">
              <a:lnSpc>
                <a:spcPct val="100000"/>
              </a:lnSpc>
              <a:spcBef>
                <a:spcPts val="500"/>
              </a:spcBef>
              <a:spcAft>
                <a:spcPts val="0"/>
              </a:spcAft>
              <a:buSzPts val="1000"/>
              <a:buFont typeface="Arial"/>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20" name="Google Shape;120;p18"/>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21" name="Google Shape;121;p18"/>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
        <p:nvSpPr>
          <p:cNvPr id="122" name="Google Shape;122;p18"/>
          <p:cNvSpPr txBox="1">
            <a:spLocks noGrp="1"/>
          </p:cNvSpPr>
          <p:nvPr>
            <p:ph type="title"/>
          </p:nvPr>
        </p:nvSpPr>
        <p:spPr>
          <a:xfrm>
            <a:off x="666750" y="85585"/>
            <a:ext cx="7955756" cy="781751"/>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 Pic Slide">
  <p:cSld name="Content + Pic Slide">
    <p:spTree>
      <p:nvGrpSpPr>
        <p:cNvPr id="1" name="Shape 123"/>
        <p:cNvGrpSpPr/>
        <p:nvPr/>
      </p:nvGrpSpPr>
      <p:grpSpPr>
        <a:xfrm>
          <a:off x="0" y="0"/>
          <a:ext cx="0" cy="0"/>
          <a:chOff x="0" y="0"/>
          <a:chExt cx="0" cy="0"/>
        </a:xfrm>
      </p:grpSpPr>
      <p:sp>
        <p:nvSpPr>
          <p:cNvPr id="124" name="Google Shape;124;p19"/>
          <p:cNvSpPr>
            <a:spLocks noGrp="1"/>
          </p:cNvSpPr>
          <p:nvPr>
            <p:ph type="pic" idx="2"/>
          </p:nvPr>
        </p:nvSpPr>
        <p:spPr>
          <a:xfrm>
            <a:off x="4629150" y="1"/>
            <a:ext cx="4514850" cy="5143501"/>
          </a:xfrm>
          <a:prstGeom prst="rect">
            <a:avLst/>
          </a:prstGeom>
          <a:solidFill>
            <a:schemeClr val="lt2"/>
          </a:solidFill>
          <a:ln>
            <a:noFill/>
          </a:ln>
        </p:spPr>
        <p:txBody>
          <a:bodyPr spcFirstLastPara="1" wrap="square" lIns="69875" tIns="34925" rIns="69875" bIns="34925" anchor="t" anchorCtr="0">
            <a:noAutofit/>
          </a:bodyPr>
          <a:lstStyle>
            <a:lvl1pPr marR="0" lvl="0" algn="l" rtl="0">
              <a:lnSpc>
                <a:spcPct val="100000"/>
              </a:lnSpc>
              <a:spcBef>
                <a:spcPts val="0"/>
              </a:spcBef>
              <a:spcAft>
                <a:spcPts val="0"/>
              </a:spcAft>
              <a:buClr>
                <a:schemeClr val="accent2"/>
              </a:buClr>
              <a:buSzPts val="1500"/>
              <a:buFont typeface="Arial"/>
              <a:buChar char="•"/>
              <a:defRPr sz="1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accent2"/>
              </a:buClr>
              <a:buSzPts val="1200"/>
              <a:buFont typeface="Arial"/>
              <a:buChar char="•"/>
              <a:defRPr sz="15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accent2"/>
              </a:buClr>
              <a:buSzPts val="1100"/>
              <a:buFont typeface="Arial"/>
              <a:buChar char="•"/>
              <a:defRPr sz="14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accent2"/>
              </a:buClr>
              <a:buSzPts val="10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accent2"/>
              </a:buClr>
              <a:buSzPts val="1000"/>
              <a:buFont typeface="Arial"/>
              <a:buChar char="•"/>
              <a:defRPr sz="12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5" name="Google Shape;125;p19"/>
          <p:cNvSpPr txBox="1">
            <a:spLocks noGrp="1"/>
          </p:cNvSpPr>
          <p:nvPr>
            <p:ph type="body" idx="1"/>
          </p:nvPr>
        </p:nvSpPr>
        <p:spPr>
          <a:xfrm>
            <a:off x="524436" y="951310"/>
            <a:ext cx="3990415" cy="3681414"/>
          </a:xfrm>
          <a:prstGeom prst="rect">
            <a:avLst/>
          </a:prstGeom>
          <a:noFill/>
          <a:ln>
            <a:noFill/>
          </a:ln>
        </p:spPr>
        <p:txBody>
          <a:bodyPr spcFirstLastPara="1" wrap="square" lIns="69875" tIns="34925" rIns="69875" bIns="34925" anchor="t" anchorCtr="0">
            <a:noAutofit/>
          </a:bodyPr>
          <a:lstStyle>
            <a:lvl1pPr marL="457200" lvl="0" indent="-323850" algn="l">
              <a:lnSpc>
                <a:spcPct val="100000"/>
              </a:lnSpc>
              <a:spcBef>
                <a:spcPts val="0"/>
              </a:spcBef>
              <a:spcAft>
                <a:spcPts val="0"/>
              </a:spcAft>
              <a:buSzPts val="1500"/>
              <a:buFont typeface="Arial"/>
              <a:buChar char="•"/>
              <a:defRPr/>
            </a:lvl1pPr>
            <a:lvl2pPr marL="914400" lvl="1" indent="-304800" algn="l">
              <a:lnSpc>
                <a:spcPct val="100000"/>
              </a:lnSpc>
              <a:spcBef>
                <a:spcPts val="500"/>
              </a:spcBef>
              <a:spcAft>
                <a:spcPts val="0"/>
              </a:spcAft>
              <a:buSzPts val="1200"/>
              <a:buFont typeface="Arial"/>
              <a:buChar char="•"/>
              <a:defRPr/>
            </a:lvl2pPr>
            <a:lvl3pPr marL="1371600" lvl="2" indent="-298450" algn="l">
              <a:lnSpc>
                <a:spcPct val="100000"/>
              </a:lnSpc>
              <a:spcBef>
                <a:spcPts val="500"/>
              </a:spcBef>
              <a:spcAft>
                <a:spcPts val="0"/>
              </a:spcAft>
              <a:buSzPts val="1100"/>
              <a:buFont typeface="Arial"/>
              <a:buChar char="•"/>
              <a:defRPr/>
            </a:lvl3pPr>
            <a:lvl4pPr marL="1828800" lvl="3" indent="-292100" algn="l">
              <a:lnSpc>
                <a:spcPct val="100000"/>
              </a:lnSpc>
              <a:spcBef>
                <a:spcPts val="500"/>
              </a:spcBef>
              <a:spcAft>
                <a:spcPts val="0"/>
              </a:spcAft>
              <a:buSzPts val="1000"/>
              <a:buFont typeface="Arial"/>
              <a:buChar char="•"/>
              <a:defRPr/>
            </a:lvl4pPr>
            <a:lvl5pPr marL="2286000" lvl="4" indent="-292100" algn="l">
              <a:lnSpc>
                <a:spcPct val="100000"/>
              </a:lnSpc>
              <a:spcBef>
                <a:spcPts val="500"/>
              </a:spcBef>
              <a:spcAft>
                <a:spcPts val="0"/>
              </a:spcAft>
              <a:buSzPts val="1000"/>
              <a:buFont typeface="Arial"/>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26" name="Google Shape;126;p19"/>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27" name="Google Shape;127;p19"/>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
        <p:nvSpPr>
          <p:cNvPr id="128" name="Google Shape;128;p19"/>
          <p:cNvSpPr txBox="1">
            <a:spLocks noGrp="1"/>
          </p:cNvSpPr>
          <p:nvPr>
            <p:ph type="title"/>
          </p:nvPr>
        </p:nvSpPr>
        <p:spPr>
          <a:xfrm>
            <a:off x="666750" y="85585"/>
            <a:ext cx="3848101" cy="781751"/>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slide" type="secHead">
  <p:cSld name="SECTION_HEADER">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5461" y="1856490"/>
            <a:ext cx="7675127" cy="1336161"/>
          </a:xfrm>
          <a:prstGeom prst="rect">
            <a:avLst/>
          </a:prstGeom>
          <a:noFill/>
          <a:ln>
            <a:noFill/>
          </a:ln>
        </p:spPr>
        <p:txBody>
          <a:bodyPr spcFirstLastPara="1" wrap="square" lIns="69875" tIns="34925" rIns="69875" bIns="34925" anchor="b" anchorCtr="0">
            <a:normAutofit/>
          </a:bodyPr>
          <a:lstStyle>
            <a:lvl1pPr lvl="0" algn="l">
              <a:lnSpc>
                <a:spcPct val="90000"/>
              </a:lnSpc>
              <a:spcBef>
                <a:spcPts val="0"/>
              </a:spcBef>
              <a:spcAft>
                <a:spcPts val="0"/>
              </a:spcAft>
              <a:buClr>
                <a:srgbClr val="0076A8"/>
              </a:buClr>
              <a:buSzPts val="3400"/>
              <a:buFont typeface="Quattrocento Sans"/>
              <a:buNone/>
              <a:defRPr sz="34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31" name="Google Shape;131;p20"/>
          <p:cNvSpPr txBox="1">
            <a:spLocks noGrp="1"/>
          </p:cNvSpPr>
          <p:nvPr>
            <p:ph type="body" idx="1"/>
          </p:nvPr>
        </p:nvSpPr>
        <p:spPr>
          <a:xfrm>
            <a:off x="835461" y="3552846"/>
            <a:ext cx="7675127" cy="639087"/>
          </a:xfrm>
          <a:prstGeom prst="rect">
            <a:avLst/>
          </a:prstGeom>
          <a:noFill/>
          <a:ln>
            <a:noFill/>
          </a:ln>
        </p:spPr>
        <p:txBody>
          <a:bodyPr spcFirstLastPara="1" wrap="square" lIns="69875" tIns="34925" rIns="69875" bIns="34925" anchor="t" anchorCtr="0">
            <a:noAutofit/>
          </a:bodyPr>
          <a:lstStyle>
            <a:lvl1pPr marL="457200" lvl="0" indent="-228600" algn="l">
              <a:lnSpc>
                <a:spcPct val="100000"/>
              </a:lnSpc>
              <a:spcBef>
                <a:spcPts val="0"/>
              </a:spcBef>
              <a:spcAft>
                <a:spcPts val="0"/>
              </a:spcAft>
              <a:buSzPts val="1500"/>
              <a:buFont typeface="Arial"/>
              <a:buNone/>
              <a:defRPr sz="1800">
                <a:solidFill>
                  <a:srgbClr val="888888"/>
                </a:solidFill>
              </a:defRPr>
            </a:lvl1pPr>
            <a:lvl2pPr marL="914400" lvl="1" indent="-228600" algn="l">
              <a:lnSpc>
                <a:spcPct val="100000"/>
              </a:lnSpc>
              <a:spcBef>
                <a:spcPts val="500"/>
              </a:spcBef>
              <a:spcAft>
                <a:spcPts val="0"/>
              </a:spcAft>
              <a:buSzPts val="1200"/>
              <a:buFont typeface="Arial"/>
              <a:buNone/>
              <a:defRPr sz="1500">
                <a:solidFill>
                  <a:srgbClr val="888888"/>
                </a:solidFill>
              </a:defRPr>
            </a:lvl2pPr>
            <a:lvl3pPr marL="1371600" lvl="2" indent="-228600" algn="l">
              <a:lnSpc>
                <a:spcPct val="100000"/>
              </a:lnSpc>
              <a:spcBef>
                <a:spcPts val="500"/>
              </a:spcBef>
              <a:spcAft>
                <a:spcPts val="0"/>
              </a:spcAft>
              <a:buSzPts val="1100"/>
              <a:buFont typeface="Arial"/>
              <a:buNone/>
              <a:defRPr sz="1400">
                <a:solidFill>
                  <a:srgbClr val="888888"/>
                </a:solidFill>
              </a:defRPr>
            </a:lvl3pPr>
            <a:lvl4pPr marL="1828800" lvl="3" indent="-228600" algn="l">
              <a:lnSpc>
                <a:spcPct val="100000"/>
              </a:lnSpc>
              <a:spcBef>
                <a:spcPts val="500"/>
              </a:spcBef>
              <a:spcAft>
                <a:spcPts val="0"/>
              </a:spcAft>
              <a:buSzPts val="1000"/>
              <a:buFont typeface="Arial"/>
              <a:buNone/>
              <a:defRPr sz="1200">
                <a:solidFill>
                  <a:srgbClr val="888888"/>
                </a:solidFill>
              </a:defRPr>
            </a:lvl4pPr>
            <a:lvl5pPr marL="2286000" lvl="4" indent="-228600" algn="l">
              <a:lnSpc>
                <a:spcPct val="100000"/>
              </a:lnSpc>
              <a:spcBef>
                <a:spcPts val="500"/>
              </a:spcBef>
              <a:spcAft>
                <a:spcPts val="0"/>
              </a:spcAft>
              <a:buSzPts val="1000"/>
              <a:buFont typeface="Arial"/>
              <a:buNone/>
              <a:defRPr sz="1200">
                <a:solidFill>
                  <a:srgbClr val="888888"/>
                </a:solidFill>
              </a:defRPr>
            </a:lvl5pPr>
            <a:lvl6pPr marL="2743200" lvl="5" indent="-228600" algn="l">
              <a:lnSpc>
                <a:spcPct val="90000"/>
              </a:lnSpc>
              <a:spcBef>
                <a:spcPts val="5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32" name="Google Shape;132;p20"/>
          <p:cNvSpPr txBox="1">
            <a:spLocks noGrp="1"/>
          </p:cNvSpPr>
          <p:nvPr>
            <p:ph type="ftr" idx="11"/>
          </p:nvPr>
        </p:nvSpPr>
        <p:spPr>
          <a:xfrm>
            <a:off x="2622106"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33" name="Google Shape;133;p20"/>
          <p:cNvSpPr/>
          <p:nvPr/>
        </p:nvSpPr>
        <p:spPr>
          <a:xfrm flipH="1">
            <a:off x="835461" y="3347930"/>
            <a:ext cx="2005397" cy="73653"/>
          </a:xfrm>
          <a:custGeom>
            <a:avLst/>
            <a:gdLst/>
            <a:ahLst/>
            <a:cxnLst/>
            <a:rect l="l" t="t" r="r" b="b"/>
            <a:pathLst>
              <a:path w="711" h="24" extrusionOk="0">
                <a:moveTo>
                  <a:pt x="31" y="9"/>
                </a:moveTo>
                <a:cubicBezTo>
                  <a:pt x="31" y="9"/>
                  <a:pt x="636" y="0"/>
                  <a:pt x="658" y="5"/>
                </a:cubicBezTo>
                <a:cubicBezTo>
                  <a:pt x="680" y="10"/>
                  <a:pt x="711" y="21"/>
                  <a:pt x="658" y="22"/>
                </a:cubicBezTo>
                <a:cubicBezTo>
                  <a:pt x="605" y="24"/>
                  <a:pt x="49" y="22"/>
                  <a:pt x="31" y="18"/>
                </a:cubicBezTo>
                <a:cubicBezTo>
                  <a:pt x="14" y="13"/>
                  <a:pt x="0" y="9"/>
                  <a:pt x="31" y="9"/>
                </a:cubicBezTo>
                <a:close/>
              </a:path>
            </a:pathLst>
          </a:custGeom>
          <a:solidFill>
            <a:schemeClr val="accent2"/>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34" name="Google Shape;134;p20"/>
          <p:cNvSpPr/>
          <p:nvPr/>
        </p:nvSpPr>
        <p:spPr>
          <a:xfrm>
            <a:off x="899592" y="4852358"/>
            <a:ext cx="1722513" cy="219597"/>
          </a:xfrm>
          <a:prstGeom prst="rect">
            <a:avLst/>
          </a:prstGeom>
          <a:noFill/>
          <a:ln>
            <a:noFill/>
          </a:ln>
        </p:spPr>
        <p:txBody>
          <a:bodyPr spcFirstLastPara="1" wrap="square" lIns="0" tIns="34925" rIns="69875" bIns="34925" anchor="t" anchorCtr="0">
            <a:noAutofit/>
          </a:bodyPr>
          <a:lstStyle/>
          <a:p>
            <a:pPr marL="0" marR="0" lvl="0" indent="0" algn="l" rtl="0">
              <a:spcBef>
                <a:spcPts val="0"/>
              </a:spcBef>
              <a:spcAft>
                <a:spcPts val="0"/>
              </a:spcAft>
              <a:buNone/>
            </a:pPr>
            <a:r>
              <a:rPr lang="hu" sz="1200">
                <a:solidFill>
                  <a:srgbClr val="17A345"/>
                </a:solidFill>
                <a:latin typeface="Arial"/>
                <a:ea typeface="Arial"/>
                <a:cs typeface="Arial"/>
                <a:sym typeface="Arial"/>
              </a:rPr>
              <a:t>© OxfordWaveResearch</a:t>
            </a:r>
            <a:endParaRPr sz="1200">
              <a:solidFill>
                <a:srgbClr val="17A345"/>
              </a:solidFill>
              <a:latin typeface="Arial"/>
              <a:ea typeface="Arial"/>
              <a:cs typeface="Arial"/>
              <a:sym typeface="Arial"/>
            </a:endParaRPr>
          </a:p>
        </p:txBody>
      </p:sp>
      <p:grpSp>
        <p:nvGrpSpPr>
          <p:cNvPr id="135" name="Google Shape;135;p20"/>
          <p:cNvGrpSpPr/>
          <p:nvPr/>
        </p:nvGrpSpPr>
        <p:grpSpPr>
          <a:xfrm>
            <a:off x="5922150" y="3556845"/>
            <a:ext cx="3221851" cy="1023034"/>
            <a:chOff x="7896200" y="4742458"/>
            <a:chExt cx="4295801" cy="1364045"/>
          </a:xfrm>
        </p:grpSpPr>
        <p:sp>
          <p:nvSpPr>
            <p:cNvPr id="136" name="Google Shape;136;p20"/>
            <p:cNvSpPr/>
            <p:nvPr/>
          </p:nvSpPr>
          <p:spPr>
            <a:xfrm flipH="1">
              <a:off x="9460706" y="4742458"/>
              <a:ext cx="2731295" cy="1364045"/>
            </a:xfrm>
            <a:custGeom>
              <a:avLst/>
              <a:gdLst/>
              <a:ahLst/>
              <a:cxnLst/>
              <a:rect l="l" t="t" r="r" b="b"/>
              <a:pathLst>
                <a:path w="2731295" h="1364045" extrusionOk="0">
                  <a:moveTo>
                    <a:pt x="1183055" y="689"/>
                  </a:moveTo>
                  <a:cubicBezTo>
                    <a:pt x="1156217" y="-1318"/>
                    <a:pt x="1129778" y="1091"/>
                    <a:pt x="1107346" y="7514"/>
                  </a:cubicBezTo>
                  <a:cubicBezTo>
                    <a:pt x="918272" y="68535"/>
                    <a:pt x="850975" y="216271"/>
                    <a:pt x="777268" y="328679"/>
                  </a:cubicBezTo>
                  <a:cubicBezTo>
                    <a:pt x="639469" y="563130"/>
                    <a:pt x="546534" y="807216"/>
                    <a:pt x="411939" y="954952"/>
                  </a:cubicBezTo>
                  <a:cubicBezTo>
                    <a:pt x="302982" y="1093053"/>
                    <a:pt x="126727" y="971010"/>
                    <a:pt x="30587" y="877872"/>
                  </a:cubicBezTo>
                  <a:lnTo>
                    <a:pt x="0" y="846899"/>
                  </a:lnTo>
                  <a:lnTo>
                    <a:pt x="0" y="1062063"/>
                  </a:lnTo>
                  <a:lnTo>
                    <a:pt x="78657" y="1118746"/>
                  </a:lnTo>
                  <a:cubicBezTo>
                    <a:pt x="168387" y="1170133"/>
                    <a:pt x="315800" y="1224731"/>
                    <a:pt x="456804" y="1131593"/>
                  </a:cubicBezTo>
                  <a:cubicBezTo>
                    <a:pt x="674720" y="954952"/>
                    <a:pt x="748426" y="701231"/>
                    <a:pt x="883021" y="463569"/>
                  </a:cubicBezTo>
                  <a:cubicBezTo>
                    <a:pt x="943909" y="351161"/>
                    <a:pt x="1017616" y="222695"/>
                    <a:pt x="1110550" y="168097"/>
                  </a:cubicBezTo>
                  <a:cubicBezTo>
                    <a:pt x="1158620" y="145615"/>
                    <a:pt x="1190666" y="142403"/>
                    <a:pt x="1229122" y="177732"/>
                  </a:cubicBezTo>
                  <a:cubicBezTo>
                    <a:pt x="1270782" y="209848"/>
                    <a:pt x="1306033" y="270870"/>
                    <a:pt x="1338080" y="331891"/>
                  </a:cubicBezTo>
                  <a:cubicBezTo>
                    <a:pt x="1459856" y="582400"/>
                    <a:pt x="1523949" y="868237"/>
                    <a:pt x="1648930" y="1118746"/>
                  </a:cubicBezTo>
                  <a:cubicBezTo>
                    <a:pt x="1684180" y="1179768"/>
                    <a:pt x="1719432" y="1240789"/>
                    <a:pt x="1773910" y="1295387"/>
                  </a:cubicBezTo>
                  <a:cubicBezTo>
                    <a:pt x="1825184" y="1349986"/>
                    <a:pt x="1921324" y="1382102"/>
                    <a:pt x="1995030" y="1353197"/>
                  </a:cubicBezTo>
                  <a:cubicBezTo>
                    <a:pt x="2145648" y="1301811"/>
                    <a:pt x="2200127" y="1179768"/>
                    <a:pt x="2257811" y="1086630"/>
                  </a:cubicBezTo>
                  <a:cubicBezTo>
                    <a:pt x="2357154" y="893931"/>
                    <a:pt x="2424452" y="730136"/>
                    <a:pt x="2491749" y="630575"/>
                  </a:cubicBezTo>
                  <a:cubicBezTo>
                    <a:pt x="2559047" y="527802"/>
                    <a:pt x="2616730" y="495685"/>
                    <a:pt x="2613526" y="495685"/>
                  </a:cubicBezTo>
                  <a:cubicBezTo>
                    <a:pt x="2703255" y="447511"/>
                    <a:pt x="2741711" y="463569"/>
                    <a:pt x="2728892" y="444299"/>
                  </a:cubicBezTo>
                  <a:cubicBezTo>
                    <a:pt x="2719278" y="431452"/>
                    <a:pt x="2655186" y="408971"/>
                    <a:pt x="2578274" y="437876"/>
                  </a:cubicBezTo>
                  <a:cubicBezTo>
                    <a:pt x="2559047" y="441087"/>
                    <a:pt x="2478931" y="492474"/>
                    <a:pt x="2405224" y="604882"/>
                  </a:cubicBezTo>
                  <a:cubicBezTo>
                    <a:pt x="2328313" y="714078"/>
                    <a:pt x="2254606" y="881084"/>
                    <a:pt x="2152058" y="1054513"/>
                  </a:cubicBezTo>
                  <a:cubicBezTo>
                    <a:pt x="2100784" y="1134805"/>
                    <a:pt x="2033486" y="1231154"/>
                    <a:pt x="1956575" y="1244001"/>
                  </a:cubicBezTo>
                  <a:cubicBezTo>
                    <a:pt x="1889277" y="1263271"/>
                    <a:pt x="1818775" y="1173345"/>
                    <a:pt x="1764296" y="1064148"/>
                  </a:cubicBezTo>
                  <a:cubicBezTo>
                    <a:pt x="1658544" y="842544"/>
                    <a:pt x="1600860" y="569553"/>
                    <a:pt x="1485493" y="302986"/>
                  </a:cubicBezTo>
                  <a:cubicBezTo>
                    <a:pt x="1453447" y="238753"/>
                    <a:pt x="1421400" y="171308"/>
                    <a:pt x="1370126" y="103864"/>
                  </a:cubicBezTo>
                  <a:cubicBezTo>
                    <a:pt x="1341284" y="71747"/>
                    <a:pt x="1306033" y="42842"/>
                    <a:pt x="1261168" y="20360"/>
                  </a:cubicBezTo>
                  <a:cubicBezTo>
                    <a:pt x="1237133" y="9120"/>
                    <a:pt x="1209894" y="2696"/>
                    <a:pt x="1183055" y="689"/>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37" name="Google Shape;137;p20"/>
            <p:cNvSpPr/>
            <p:nvPr/>
          </p:nvSpPr>
          <p:spPr>
            <a:xfrm flipH="1">
              <a:off x="8661728" y="5116502"/>
              <a:ext cx="718106" cy="869857"/>
            </a:xfrm>
            <a:custGeom>
              <a:avLst/>
              <a:gdLst/>
              <a:ahLst/>
              <a:cxnLst/>
              <a:rect l="l" t="t" r="r" b="b"/>
              <a:pathLst>
                <a:path w="224" h="271" extrusionOk="0">
                  <a:moveTo>
                    <a:pt x="206" y="265"/>
                  </a:moveTo>
                  <a:cubicBezTo>
                    <a:pt x="207" y="265"/>
                    <a:pt x="182" y="271"/>
                    <a:pt x="155" y="252"/>
                  </a:cubicBezTo>
                  <a:cubicBezTo>
                    <a:pt x="130" y="235"/>
                    <a:pt x="106" y="205"/>
                    <a:pt x="84" y="174"/>
                  </a:cubicBezTo>
                  <a:cubicBezTo>
                    <a:pt x="43" y="109"/>
                    <a:pt x="3" y="50"/>
                    <a:pt x="3" y="48"/>
                  </a:cubicBezTo>
                  <a:cubicBezTo>
                    <a:pt x="8" y="36"/>
                    <a:pt x="0" y="0"/>
                    <a:pt x="31" y="19"/>
                  </a:cubicBezTo>
                  <a:cubicBezTo>
                    <a:pt x="48" y="28"/>
                    <a:pt x="86" y="95"/>
                    <a:pt x="119" y="155"/>
                  </a:cubicBezTo>
                  <a:cubicBezTo>
                    <a:pt x="136" y="185"/>
                    <a:pt x="155" y="213"/>
                    <a:pt x="172" y="228"/>
                  </a:cubicBezTo>
                  <a:cubicBezTo>
                    <a:pt x="189" y="244"/>
                    <a:pt x="201" y="243"/>
                    <a:pt x="203" y="246"/>
                  </a:cubicBezTo>
                  <a:cubicBezTo>
                    <a:pt x="211" y="255"/>
                    <a:pt x="224" y="261"/>
                    <a:pt x="206" y="265"/>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38" name="Google Shape;138;p20"/>
            <p:cNvSpPr/>
            <p:nvPr/>
          </p:nvSpPr>
          <p:spPr>
            <a:xfrm flipH="1">
              <a:off x="7896200" y="4955266"/>
              <a:ext cx="788562" cy="979605"/>
            </a:xfrm>
            <a:custGeom>
              <a:avLst/>
              <a:gdLst/>
              <a:ahLst/>
              <a:cxnLst/>
              <a:rect l="l" t="t" r="r" b="b"/>
              <a:pathLst>
                <a:path w="246" h="305" extrusionOk="0">
                  <a:moveTo>
                    <a:pt x="231" y="22"/>
                  </a:moveTo>
                  <a:cubicBezTo>
                    <a:pt x="231" y="22"/>
                    <a:pt x="211" y="23"/>
                    <a:pt x="191" y="44"/>
                  </a:cubicBezTo>
                  <a:cubicBezTo>
                    <a:pt x="170" y="65"/>
                    <a:pt x="152" y="102"/>
                    <a:pt x="135" y="141"/>
                  </a:cubicBezTo>
                  <a:cubicBezTo>
                    <a:pt x="118" y="180"/>
                    <a:pt x="102" y="221"/>
                    <a:pt x="85" y="252"/>
                  </a:cubicBezTo>
                  <a:cubicBezTo>
                    <a:pt x="68" y="282"/>
                    <a:pt x="49" y="302"/>
                    <a:pt x="44" y="302"/>
                  </a:cubicBezTo>
                  <a:cubicBezTo>
                    <a:pt x="24" y="305"/>
                    <a:pt x="0" y="293"/>
                    <a:pt x="15" y="274"/>
                  </a:cubicBezTo>
                  <a:cubicBezTo>
                    <a:pt x="26" y="268"/>
                    <a:pt x="64" y="198"/>
                    <a:pt x="101" y="121"/>
                  </a:cubicBezTo>
                  <a:cubicBezTo>
                    <a:pt x="120" y="84"/>
                    <a:pt x="143" y="47"/>
                    <a:pt x="170" y="24"/>
                  </a:cubicBezTo>
                  <a:cubicBezTo>
                    <a:pt x="197" y="0"/>
                    <a:pt x="227" y="0"/>
                    <a:pt x="229" y="3"/>
                  </a:cubicBezTo>
                  <a:cubicBezTo>
                    <a:pt x="242" y="13"/>
                    <a:pt x="246" y="22"/>
                    <a:pt x="231" y="22"/>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Slide Dark">
  <p:cSld name="Section Slide Dark">
    <p:spTree>
      <p:nvGrpSpPr>
        <p:cNvPr id="1" name="Shape 139"/>
        <p:cNvGrpSpPr/>
        <p:nvPr/>
      </p:nvGrpSpPr>
      <p:grpSpPr>
        <a:xfrm>
          <a:off x="0" y="0"/>
          <a:ext cx="0" cy="0"/>
          <a:chOff x="0" y="0"/>
          <a:chExt cx="0" cy="0"/>
        </a:xfrm>
      </p:grpSpPr>
      <p:grpSp>
        <p:nvGrpSpPr>
          <p:cNvPr id="140" name="Google Shape;140;p21"/>
          <p:cNvGrpSpPr/>
          <p:nvPr/>
        </p:nvGrpSpPr>
        <p:grpSpPr>
          <a:xfrm>
            <a:off x="0" y="1"/>
            <a:ext cx="9144001" cy="5143503"/>
            <a:chOff x="0" y="-1"/>
            <a:chExt cx="12192001" cy="6858001"/>
          </a:xfrm>
        </p:grpSpPr>
        <p:pic>
          <p:nvPicPr>
            <p:cNvPr id="141" name="Google Shape;141;p21"/>
            <p:cNvPicPr preferRelativeResize="0"/>
            <p:nvPr/>
          </p:nvPicPr>
          <p:blipFill rotWithShape="1">
            <a:blip r:embed="rId2">
              <a:alphaModFix/>
            </a:blip>
            <a:srcRect/>
            <a:stretch/>
          </p:blipFill>
          <p:spPr>
            <a:xfrm>
              <a:off x="1" y="-1"/>
              <a:ext cx="12192000" cy="6858001"/>
            </a:xfrm>
            <a:prstGeom prst="rect">
              <a:avLst/>
            </a:prstGeom>
            <a:noFill/>
            <a:ln>
              <a:noFill/>
            </a:ln>
          </p:spPr>
        </p:pic>
        <p:sp>
          <p:nvSpPr>
            <p:cNvPr id="142" name="Google Shape;142;p21"/>
            <p:cNvSpPr/>
            <p:nvPr/>
          </p:nvSpPr>
          <p:spPr>
            <a:xfrm>
              <a:off x="0" y="0"/>
              <a:ext cx="12192000" cy="6858000"/>
            </a:xfrm>
            <a:prstGeom prst="rect">
              <a:avLst/>
            </a:prstGeom>
            <a:solidFill>
              <a:srgbClr val="132A40">
                <a:alpha val="84705"/>
              </a:srgbClr>
            </a:solidFill>
            <a:ln>
              <a:noFill/>
            </a:ln>
          </p:spPr>
          <p:txBody>
            <a:bodyPr spcFirstLastPara="1" wrap="square" lIns="18300" tIns="9150" rIns="18300" bIns="9150" anchor="ctr" anchorCtr="0">
              <a:noAutofit/>
            </a:bodyPr>
            <a:lstStyle/>
            <a:p>
              <a:pPr marL="0" marR="0" lvl="0" indent="0" algn="ctr" rtl="0">
                <a:spcBef>
                  <a:spcPts val="0"/>
                </a:spcBef>
                <a:spcAft>
                  <a:spcPts val="0"/>
                </a:spcAft>
                <a:buNone/>
              </a:pPr>
              <a:endParaRPr sz="500">
                <a:solidFill>
                  <a:srgbClr val="FFFFFF"/>
                </a:solidFill>
                <a:latin typeface="Arial"/>
                <a:ea typeface="Arial"/>
                <a:cs typeface="Arial"/>
                <a:sym typeface="Arial"/>
              </a:endParaRPr>
            </a:p>
          </p:txBody>
        </p:sp>
      </p:grpSp>
      <p:sp>
        <p:nvSpPr>
          <p:cNvPr id="143" name="Google Shape;143;p21"/>
          <p:cNvSpPr txBox="1">
            <a:spLocks noGrp="1"/>
          </p:cNvSpPr>
          <p:nvPr>
            <p:ph type="title"/>
          </p:nvPr>
        </p:nvSpPr>
        <p:spPr>
          <a:xfrm>
            <a:off x="835461" y="1856490"/>
            <a:ext cx="7675127" cy="1336161"/>
          </a:xfrm>
          <a:prstGeom prst="rect">
            <a:avLst/>
          </a:prstGeom>
          <a:noFill/>
          <a:ln>
            <a:noFill/>
          </a:ln>
        </p:spPr>
        <p:txBody>
          <a:bodyPr spcFirstLastPara="1" wrap="square" lIns="69875" tIns="34925" rIns="69875" bIns="34925" anchor="b" anchorCtr="0">
            <a:normAutofit/>
          </a:bodyPr>
          <a:lstStyle>
            <a:lvl1pPr lvl="0" algn="l">
              <a:lnSpc>
                <a:spcPct val="90000"/>
              </a:lnSpc>
              <a:spcBef>
                <a:spcPts val="0"/>
              </a:spcBef>
              <a:spcAft>
                <a:spcPts val="0"/>
              </a:spcAft>
              <a:buClr>
                <a:schemeClr val="lt1"/>
              </a:buClr>
              <a:buSzPts val="3400"/>
              <a:buFont typeface="Quattrocento Sans"/>
              <a:buNone/>
              <a:defRPr sz="3400">
                <a:solidFill>
                  <a:schemeClr val="lt1"/>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44" name="Google Shape;144;p21"/>
          <p:cNvSpPr txBox="1">
            <a:spLocks noGrp="1"/>
          </p:cNvSpPr>
          <p:nvPr>
            <p:ph type="body" idx="1"/>
          </p:nvPr>
        </p:nvSpPr>
        <p:spPr>
          <a:xfrm>
            <a:off x="835461" y="3552846"/>
            <a:ext cx="7675127" cy="639087"/>
          </a:xfrm>
          <a:prstGeom prst="rect">
            <a:avLst/>
          </a:prstGeom>
          <a:noFill/>
          <a:ln>
            <a:noFill/>
          </a:ln>
        </p:spPr>
        <p:txBody>
          <a:bodyPr spcFirstLastPara="1" wrap="square" lIns="69875" tIns="34925" rIns="69875" bIns="34925" anchor="t" anchorCtr="0">
            <a:noAutofit/>
          </a:bodyPr>
          <a:lstStyle>
            <a:lvl1pPr marL="457200" lvl="0" indent="-228600" algn="l">
              <a:lnSpc>
                <a:spcPct val="100000"/>
              </a:lnSpc>
              <a:spcBef>
                <a:spcPts val="0"/>
              </a:spcBef>
              <a:spcAft>
                <a:spcPts val="0"/>
              </a:spcAft>
              <a:buClr>
                <a:schemeClr val="accent2"/>
              </a:buClr>
              <a:buSzPts val="1500"/>
              <a:buFont typeface="Arial"/>
              <a:buNone/>
              <a:defRPr sz="1800">
                <a:solidFill>
                  <a:schemeClr val="lt1"/>
                </a:solidFill>
                <a:latin typeface="Arial"/>
                <a:ea typeface="Arial"/>
                <a:cs typeface="Arial"/>
                <a:sym typeface="Arial"/>
              </a:defRPr>
            </a:lvl1pPr>
            <a:lvl2pPr marL="914400" lvl="1" indent="-228600" algn="l">
              <a:lnSpc>
                <a:spcPct val="100000"/>
              </a:lnSpc>
              <a:spcBef>
                <a:spcPts val="200"/>
              </a:spcBef>
              <a:spcAft>
                <a:spcPts val="0"/>
              </a:spcAft>
              <a:buSzPts val="1200"/>
              <a:buFont typeface="Arial"/>
              <a:buNone/>
              <a:defRPr sz="1500">
                <a:solidFill>
                  <a:srgbClr val="888888"/>
                </a:solidFill>
              </a:defRPr>
            </a:lvl2pPr>
            <a:lvl3pPr marL="1371600" lvl="2" indent="-228600" algn="l">
              <a:lnSpc>
                <a:spcPct val="100000"/>
              </a:lnSpc>
              <a:spcBef>
                <a:spcPts val="500"/>
              </a:spcBef>
              <a:spcAft>
                <a:spcPts val="0"/>
              </a:spcAft>
              <a:buSzPts val="1100"/>
              <a:buFont typeface="Arial"/>
              <a:buNone/>
              <a:defRPr sz="1400">
                <a:solidFill>
                  <a:srgbClr val="888888"/>
                </a:solidFill>
              </a:defRPr>
            </a:lvl3pPr>
            <a:lvl4pPr marL="1828800" lvl="3" indent="-228600" algn="l">
              <a:lnSpc>
                <a:spcPct val="100000"/>
              </a:lnSpc>
              <a:spcBef>
                <a:spcPts val="500"/>
              </a:spcBef>
              <a:spcAft>
                <a:spcPts val="0"/>
              </a:spcAft>
              <a:buSzPts val="1000"/>
              <a:buFont typeface="Arial"/>
              <a:buNone/>
              <a:defRPr sz="1200">
                <a:solidFill>
                  <a:srgbClr val="888888"/>
                </a:solidFill>
              </a:defRPr>
            </a:lvl4pPr>
            <a:lvl5pPr marL="2286000" lvl="4" indent="-228600" algn="l">
              <a:lnSpc>
                <a:spcPct val="100000"/>
              </a:lnSpc>
              <a:spcBef>
                <a:spcPts val="500"/>
              </a:spcBef>
              <a:spcAft>
                <a:spcPts val="0"/>
              </a:spcAft>
              <a:buSzPts val="1000"/>
              <a:buFont typeface="Arial"/>
              <a:buNone/>
              <a:defRPr sz="1200">
                <a:solidFill>
                  <a:srgbClr val="888888"/>
                </a:solidFill>
              </a:defRPr>
            </a:lvl5pPr>
            <a:lvl6pPr marL="2743200" lvl="5" indent="-228600" algn="l">
              <a:lnSpc>
                <a:spcPct val="90000"/>
              </a:lnSpc>
              <a:spcBef>
                <a:spcPts val="5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5" name="Google Shape;145;p21"/>
          <p:cNvSpPr txBox="1">
            <a:spLocks noGrp="1"/>
          </p:cNvSpPr>
          <p:nvPr>
            <p:ph type="ftr" idx="11"/>
          </p:nvPr>
        </p:nvSpPr>
        <p:spPr>
          <a:xfrm>
            <a:off x="2622106"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46" name="Google Shape;146;p21"/>
          <p:cNvSpPr/>
          <p:nvPr/>
        </p:nvSpPr>
        <p:spPr>
          <a:xfrm flipH="1">
            <a:off x="835461" y="3347930"/>
            <a:ext cx="2005397" cy="73653"/>
          </a:xfrm>
          <a:custGeom>
            <a:avLst/>
            <a:gdLst/>
            <a:ahLst/>
            <a:cxnLst/>
            <a:rect l="l" t="t" r="r" b="b"/>
            <a:pathLst>
              <a:path w="711" h="24" extrusionOk="0">
                <a:moveTo>
                  <a:pt x="31" y="9"/>
                </a:moveTo>
                <a:cubicBezTo>
                  <a:pt x="31" y="9"/>
                  <a:pt x="636" y="0"/>
                  <a:pt x="658" y="5"/>
                </a:cubicBezTo>
                <a:cubicBezTo>
                  <a:pt x="680" y="10"/>
                  <a:pt x="711" y="21"/>
                  <a:pt x="658" y="22"/>
                </a:cubicBezTo>
                <a:cubicBezTo>
                  <a:pt x="605" y="24"/>
                  <a:pt x="49" y="22"/>
                  <a:pt x="31" y="18"/>
                </a:cubicBezTo>
                <a:cubicBezTo>
                  <a:pt x="14" y="13"/>
                  <a:pt x="0" y="9"/>
                  <a:pt x="31" y="9"/>
                </a:cubicBezTo>
                <a:close/>
              </a:path>
            </a:pathLst>
          </a:custGeom>
          <a:solidFill>
            <a:schemeClr val="accent1"/>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47" name="Google Shape;147;p21"/>
          <p:cNvSpPr/>
          <p:nvPr/>
        </p:nvSpPr>
        <p:spPr>
          <a:xfrm>
            <a:off x="899592" y="4852358"/>
            <a:ext cx="1722513" cy="219597"/>
          </a:xfrm>
          <a:prstGeom prst="rect">
            <a:avLst/>
          </a:prstGeom>
          <a:noFill/>
          <a:ln>
            <a:noFill/>
          </a:ln>
        </p:spPr>
        <p:txBody>
          <a:bodyPr spcFirstLastPara="1" wrap="square" lIns="0" tIns="34925" rIns="69875" bIns="34925" anchor="t" anchorCtr="0">
            <a:noAutofit/>
          </a:bodyPr>
          <a:lstStyle/>
          <a:p>
            <a:pPr marL="0" marR="0" lvl="0" indent="0" algn="l" rtl="0">
              <a:spcBef>
                <a:spcPts val="0"/>
              </a:spcBef>
              <a:spcAft>
                <a:spcPts val="0"/>
              </a:spcAft>
              <a:buNone/>
            </a:pPr>
            <a:r>
              <a:rPr lang="hu" sz="1200">
                <a:solidFill>
                  <a:srgbClr val="17A345"/>
                </a:solidFill>
                <a:latin typeface="Arial"/>
                <a:ea typeface="Arial"/>
                <a:cs typeface="Arial"/>
                <a:sym typeface="Arial"/>
              </a:rPr>
              <a:t>© OxfordWaveResearch</a:t>
            </a:r>
            <a:endParaRPr sz="300"/>
          </a:p>
        </p:txBody>
      </p:sp>
      <p:grpSp>
        <p:nvGrpSpPr>
          <p:cNvPr id="148" name="Google Shape;148;p21"/>
          <p:cNvGrpSpPr/>
          <p:nvPr/>
        </p:nvGrpSpPr>
        <p:grpSpPr>
          <a:xfrm>
            <a:off x="5922150" y="3556845"/>
            <a:ext cx="3221851" cy="1023034"/>
            <a:chOff x="7896200" y="4742458"/>
            <a:chExt cx="4295801" cy="1364045"/>
          </a:xfrm>
        </p:grpSpPr>
        <p:sp>
          <p:nvSpPr>
            <p:cNvPr id="149" name="Google Shape;149;p21"/>
            <p:cNvSpPr/>
            <p:nvPr/>
          </p:nvSpPr>
          <p:spPr>
            <a:xfrm flipH="1">
              <a:off x="9460706" y="4742458"/>
              <a:ext cx="2731295" cy="1364045"/>
            </a:xfrm>
            <a:custGeom>
              <a:avLst/>
              <a:gdLst/>
              <a:ahLst/>
              <a:cxnLst/>
              <a:rect l="l" t="t" r="r" b="b"/>
              <a:pathLst>
                <a:path w="2731295" h="1364045" extrusionOk="0">
                  <a:moveTo>
                    <a:pt x="1183055" y="689"/>
                  </a:moveTo>
                  <a:cubicBezTo>
                    <a:pt x="1156217" y="-1318"/>
                    <a:pt x="1129778" y="1091"/>
                    <a:pt x="1107346" y="7514"/>
                  </a:cubicBezTo>
                  <a:cubicBezTo>
                    <a:pt x="918272" y="68535"/>
                    <a:pt x="850975" y="216271"/>
                    <a:pt x="777268" y="328679"/>
                  </a:cubicBezTo>
                  <a:cubicBezTo>
                    <a:pt x="639469" y="563130"/>
                    <a:pt x="546534" y="807216"/>
                    <a:pt x="411939" y="954952"/>
                  </a:cubicBezTo>
                  <a:cubicBezTo>
                    <a:pt x="302982" y="1093053"/>
                    <a:pt x="126727" y="971010"/>
                    <a:pt x="30587" y="877872"/>
                  </a:cubicBezTo>
                  <a:lnTo>
                    <a:pt x="0" y="846899"/>
                  </a:lnTo>
                  <a:lnTo>
                    <a:pt x="0" y="1062063"/>
                  </a:lnTo>
                  <a:lnTo>
                    <a:pt x="78657" y="1118746"/>
                  </a:lnTo>
                  <a:cubicBezTo>
                    <a:pt x="168387" y="1170133"/>
                    <a:pt x="315800" y="1224731"/>
                    <a:pt x="456804" y="1131593"/>
                  </a:cubicBezTo>
                  <a:cubicBezTo>
                    <a:pt x="674720" y="954952"/>
                    <a:pt x="748426" y="701231"/>
                    <a:pt x="883021" y="463569"/>
                  </a:cubicBezTo>
                  <a:cubicBezTo>
                    <a:pt x="943909" y="351161"/>
                    <a:pt x="1017616" y="222695"/>
                    <a:pt x="1110550" y="168097"/>
                  </a:cubicBezTo>
                  <a:cubicBezTo>
                    <a:pt x="1158620" y="145615"/>
                    <a:pt x="1190666" y="142403"/>
                    <a:pt x="1229122" y="177732"/>
                  </a:cubicBezTo>
                  <a:cubicBezTo>
                    <a:pt x="1270782" y="209848"/>
                    <a:pt x="1306033" y="270870"/>
                    <a:pt x="1338080" y="331891"/>
                  </a:cubicBezTo>
                  <a:cubicBezTo>
                    <a:pt x="1459856" y="582400"/>
                    <a:pt x="1523949" y="868237"/>
                    <a:pt x="1648930" y="1118746"/>
                  </a:cubicBezTo>
                  <a:cubicBezTo>
                    <a:pt x="1684180" y="1179768"/>
                    <a:pt x="1719432" y="1240789"/>
                    <a:pt x="1773910" y="1295387"/>
                  </a:cubicBezTo>
                  <a:cubicBezTo>
                    <a:pt x="1825184" y="1349986"/>
                    <a:pt x="1921324" y="1382102"/>
                    <a:pt x="1995030" y="1353197"/>
                  </a:cubicBezTo>
                  <a:cubicBezTo>
                    <a:pt x="2145648" y="1301811"/>
                    <a:pt x="2200127" y="1179768"/>
                    <a:pt x="2257811" y="1086630"/>
                  </a:cubicBezTo>
                  <a:cubicBezTo>
                    <a:pt x="2357154" y="893931"/>
                    <a:pt x="2424452" y="730136"/>
                    <a:pt x="2491749" y="630575"/>
                  </a:cubicBezTo>
                  <a:cubicBezTo>
                    <a:pt x="2559047" y="527802"/>
                    <a:pt x="2616730" y="495685"/>
                    <a:pt x="2613526" y="495685"/>
                  </a:cubicBezTo>
                  <a:cubicBezTo>
                    <a:pt x="2703255" y="447511"/>
                    <a:pt x="2741711" y="463569"/>
                    <a:pt x="2728892" y="444299"/>
                  </a:cubicBezTo>
                  <a:cubicBezTo>
                    <a:pt x="2719278" y="431452"/>
                    <a:pt x="2655186" y="408971"/>
                    <a:pt x="2578274" y="437876"/>
                  </a:cubicBezTo>
                  <a:cubicBezTo>
                    <a:pt x="2559047" y="441087"/>
                    <a:pt x="2478931" y="492474"/>
                    <a:pt x="2405224" y="604882"/>
                  </a:cubicBezTo>
                  <a:cubicBezTo>
                    <a:pt x="2328313" y="714078"/>
                    <a:pt x="2254606" y="881084"/>
                    <a:pt x="2152058" y="1054513"/>
                  </a:cubicBezTo>
                  <a:cubicBezTo>
                    <a:pt x="2100784" y="1134805"/>
                    <a:pt x="2033486" y="1231154"/>
                    <a:pt x="1956575" y="1244001"/>
                  </a:cubicBezTo>
                  <a:cubicBezTo>
                    <a:pt x="1889277" y="1263271"/>
                    <a:pt x="1818775" y="1173345"/>
                    <a:pt x="1764296" y="1064148"/>
                  </a:cubicBezTo>
                  <a:cubicBezTo>
                    <a:pt x="1658544" y="842544"/>
                    <a:pt x="1600860" y="569553"/>
                    <a:pt x="1485493" y="302986"/>
                  </a:cubicBezTo>
                  <a:cubicBezTo>
                    <a:pt x="1453447" y="238753"/>
                    <a:pt x="1421400" y="171308"/>
                    <a:pt x="1370126" y="103864"/>
                  </a:cubicBezTo>
                  <a:cubicBezTo>
                    <a:pt x="1341284" y="71747"/>
                    <a:pt x="1306033" y="42842"/>
                    <a:pt x="1261168" y="20360"/>
                  </a:cubicBezTo>
                  <a:cubicBezTo>
                    <a:pt x="1237133" y="9120"/>
                    <a:pt x="1209894" y="2696"/>
                    <a:pt x="1183055" y="689"/>
                  </a:cubicBezTo>
                  <a:close/>
                </a:path>
              </a:pathLst>
            </a:custGeom>
            <a:solidFill>
              <a:schemeClr val="lt1">
                <a:alpha val="14901"/>
              </a:schemeClr>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50" name="Google Shape;150;p21"/>
            <p:cNvSpPr/>
            <p:nvPr/>
          </p:nvSpPr>
          <p:spPr>
            <a:xfrm flipH="1">
              <a:off x="8661728" y="5116502"/>
              <a:ext cx="718106" cy="869857"/>
            </a:xfrm>
            <a:custGeom>
              <a:avLst/>
              <a:gdLst/>
              <a:ahLst/>
              <a:cxnLst/>
              <a:rect l="l" t="t" r="r" b="b"/>
              <a:pathLst>
                <a:path w="224" h="271" extrusionOk="0">
                  <a:moveTo>
                    <a:pt x="206" y="265"/>
                  </a:moveTo>
                  <a:cubicBezTo>
                    <a:pt x="207" y="265"/>
                    <a:pt x="182" y="271"/>
                    <a:pt x="155" y="252"/>
                  </a:cubicBezTo>
                  <a:cubicBezTo>
                    <a:pt x="130" y="235"/>
                    <a:pt x="106" y="205"/>
                    <a:pt x="84" y="174"/>
                  </a:cubicBezTo>
                  <a:cubicBezTo>
                    <a:pt x="43" y="109"/>
                    <a:pt x="3" y="50"/>
                    <a:pt x="3" y="48"/>
                  </a:cubicBezTo>
                  <a:cubicBezTo>
                    <a:pt x="8" y="36"/>
                    <a:pt x="0" y="0"/>
                    <a:pt x="31" y="19"/>
                  </a:cubicBezTo>
                  <a:cubicBezTo>
                    <a:pt x="48" y="28"/>
                    <a:pt x="86" y="95"/>
                    <a:pt x="119" y="155"/>
                  </a:cubicBezTo>
                  <a:cubicBezTo>
                    <a:pt x="136" y="185"/>
                    <a:pt x="155" y="213"/>
                    <a:pt x="172" y="228"/>
                  </a:cubicBezTo>
                  <a:cubicBezTo>
                    <a:pt x="189" y="244"/>
                    <a:pt x="201" y="243"/>
                    <a:pt x="203" y="246"/>
                  </a:cubicBezTo>
                  <a:cubicBezTo>
                    <a:pt x="211" y="255"/>
                    <a:pt x="224" y="261"/>
                    <a:pt x="206" y="265"/>
                  </a:cubicBezTo>
                  <a:close/>
                </a:path>
              </a:pathLst>
            </a:custGeom>
            <a:solidFill>
              <a:schemeClr val="lt1">
                <a:alpha val="14901"/>
              </a:schemeClr>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51" name="Google Shape;151;p21"/>
            <p:cNvSpPr/>
            <p:nvPr/>
          </p:nvSpPr>
          <p:spPr>
            <a:xfrm flipH="1">
              <a:off x="7896200" y="4955266"/>
              <a:ext cx="788562" cy="979605"/>
            </a:xfrm>
            <a:custGeom>
              <a:avLst/>
              <a:gdLst/>
              <a:ahLst/>
              <a:cxnLst/>
              <a:rect l="l" t="t" r="r" b="b"/>
              <a:pathLst>
                <a:path w="246" h="305" extrusionOk="0">
                  <a:moveTo>
                    <a:pt x="231" y="22"/>
                  </a:moveTo>
                  <a:cubicBezTo>
                    <a:pt x="231" y="22"/>
                    <a:pt x="211" y="23"/>
                    <a:pt x="191" y="44"/>
                  </a:cubicBezTo>
                  <a:cubicBezTo>
                    <a:pt x="170" y="65"/>
                    <a:pt x="152" y="102"/>
                    <a:pt x="135" y="141"/>
                  </a:cubicBezTo>
                  <a:cubicBezTo>
                    <a:pt x="118" y="180"/>
                    <a:pt x="102" y="221"/>
                    <a:pt x="85" y="252"/>
                  </a:cubicBezTo>
                  <a:cubicBezTo>
                    <a:pt x="68" y="282"/>
                    <a:pt x="49" y="302"/>
                    <a:pt x="44" y="302"/>
                  </a:cubicBezTo>
                  <a:cubicBezTo>
                    <a:pt x="24" y="305"/>
                    <a:pt x="0" y="293"/>
                    <a:pt x="15" y="274"/>
                  </a:cubicBezTo>
                  <a:cubicBezTo>
                    <a:pt x="26" y="268"/>
                    <a:pt x="64" y="198"/>
                    <a:pt x="101" y="121"/>
                  </a:cubicBezTo>
                  <a:cubicBezTo>
                    <a:pt x="120" y="84"/>
                    <a:pt x="143" y="47"/>
                    <a:pt x="170" y="24"/>
                  </a:cubicBezTo>
                  <a:cubicBezTo>
                    <a:pt x="197" y="0"/>
                    <a:pt x="227" y="0"/>
                    <a:pt x="229" y="3"/>
                  </a:cubicBezTo>
                  <a:cubicBezTo>
                    <a:pt x="242" y="13"/>
                    <a:pt x="246" y="22"/>
                    <a:pt x="231" y="22"/>
                  </a:cubicBezTo>
                  <a:close/>
                </a:path>
              </a:pathLst>
            </a:custGeom>
            <a:solidFill>
              <a:schemeClr val="lt1">
                <a:alpha val="14901"/>
              </a:schemeClr>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Picture + Title slide">
  <p:cSld name="Big Picture + Title slide">
    <p:spTree>
      <p:nvGrpSpPr>
        <p:cNvPr id="1" name="Shape 152"/>
        <p:cNvGrpSpPr/>
        <p:nvPr/>
      </p:nvGrpSpPr>
      <p:grpSpPr>
        <a:xfrm>
          <a:off x="0" y="0"/>
          <a:ext cx="0" cy="0"/>
          <a:chOff x="0" y="0"/>
          <a:chExt cx="0" cy="0"/>
        </a:xfrm>
      </p:grpSpPr>
      <p:sp>
        <p:nvSpPr>
          <p:cNvPr id="153" name="Google Shape;153;p22"/>
          <p:cNvSpPr>
            <a:spLocks noGrp="1"/>
          </p:cNvSpPr>
          <p:nvPr>
            <p:ph type="pic" idx="2"/>
          </p:nvPr>
        </p:nvSpPr>
        <p:spPr>
          <a:xfrm>
            <a:off x="0" y="0"/>
            <a:ext cx="9144000" cy="5143502"/>
          </a:xfrm>
          <a:prstGeom prst="rect">
            <a:avLst/>
          </a:prstGeom>
          <a:solidFill>
            <a:schemeClr val="lt2"/>
          </a:solidFill>
          <a:ln>
            <a:noFill/>
          </a:ln>
        </p:spPr>
        <p:txBody>
          <a:bodyPr spcFirstLastPara="1" wrap="square" lIns="69875" tIns="34925" rIns="69875" bIns="34925" anchor="t" anchorCtr="0">
            <a:noAutofit/>
          </a:bodyPr>
          <a:lstStyle>
            <a:lvl1pPr marR="0" lvl="0" algn="l" rtl="0">
              <a:lnSpc>
                <a:spcPct val="100000"/>
              </a:lnSpc>
              <a:spcBef>
                <a:spcPts val="0"/>
              </a:spcBef>
              <a:spcAft>
                <a:spcPts val="0"/>
              </a:spcAft>
              <a:buClr>
                <a:schemeClr val="accent2"/>
              </a:buClr>
              <a:buSzPts val="1500"/>
              <a:buFont typeface="Arial"/>
              <a:buChar char="•"/>
              <a:defRPr sz="18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accent2"/>
              </a:buClr>
              <a:buSzPts val="1200"/>
              <a:buFont typeface="Arial"/>
              <a:buChar char="•"/>
              <a:defRPr sz="15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chemeClr val="accent2"/>
              </a:buClr>
              <a:buSzPts val="1100"/>
              <a:buFont typeface="Arial"/>
              <a:buChar char="•"/>
              <a:defRPr sz="14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chemeClr val="accent2"/>
              </a:buClr>
              <a:buSzPts val="1000"/>
              <a:buFont typeface="Arial"/>
              <a:buChar char="•"/>
              <a:defRPr sz="12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chemeClr val="accent2"/>
              </a:buClr>
              <a:buSzPts val="1000"/>
              <a:buFont typeface="Arial"/>
              <a:buChar char="•"/>
              <a:defRPr sz="12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4" name="Google Shape;154;p22"/>
          <p:cNvSpPr txBox="1">
            <a:spLocks noGrp="1"/>
          </p:cNvSpPr>
          <p:nvPr>
            <p:ph type="title"/>
          </p:nvPr>
        </p:nvSpPr>
        <p:spPr>
          <a:xfrm>
            <a:off x="0" y="3111811"/>
            <a:ext cx="9144000" cy="672351"/>
          </a:xfrm>
          <a:prstGeom prst="rect">
            <a:avLst/>
          </a:prstGeom>
          <a:solidFill>
            <a:srgbClr val="222A35">
              <a:alpha val="74901"/>
            </a:srgbClr>
          </a:solidFill>
          <a:ln>
            <a:noFill/>
          </a:ln>
        </p:spPr>
        <p:txBody>
          <a:bodyPr spcFirstLastPara="1" wrap="square" lIns="522725" tIns="0" rIns="69875" bIns="34925" anchor="ctr" anchorCtr="0">
            <a:normAutofit/>
          </a:bodyPr>
          <a:lstStyle>
            <a:lvl1pPr lvl="0" algn="l">
              <a:lnSpc>
                <a:spcPct val="90000"/>
              </a:lnSpc>
              <a:spcBef>
                <a:spcPts val="0"/>
              </a:spcBef>
              <a:spcAft>
                <a:spcPts val="0"/>
              </a:spcAft>
              <a:buClr>
                <a:schemeClr val="lt1"/>
              </a:buClr>
              <a:buSzPts val="2400"/>
              <a:buFont typeface="Quattrocento Sans"/>
              <a:buNone/>
              <a:defRPr>
                <a:solidFill>
                  <a:schemeClr val="lt1"/>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55" name="Google Shape;155;p22"/>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Slide">
  <p:cSld name="Comparison Slide">
    <p:spTree>
      <p:nvGrpSpPr>
        <p:cNvPr id="1" name="Shape 156"/>
        <p:cNvGrpSpPr/>
        <p:nvPr/>
      </p:nvGrpSpPr>
      <p:grpSpPr>
        <a:xfrm>
          <a:off x="0" y="0"/>
          <a:ext cx="0" cy="0"/>
          <a:chOff x="0" y="0"/>
          <a:chExt cx="0" cy="0"/>
        </a:xfrm>
      </p:grpSpPr>
      <p:sp>
        <p:nvSpPr>
          <p:cNvPr id="157" name="Google Shape;157;p23"/>
          <p:cNvSpPr txBox="1">
            <a:spLocks noGrp="1"/>
          </p:cNvSpPr>
          <p:nvPr>
            <p:ph type="body" idx="1"/>
          </p:nvPr>
        </p:nvSpPr>
        <p:spPr>
          <a:xfrm>
            <a:off x="521495" y="951310"/>
            <a:ext cx="3976687" cy="617934"/>
          </a:xfrm>
          <a:prstGeom prst="rect">
            <a:avLst/>
          </a:prstGeom>
          <a:noFill/>
          <a:ln>
            <a:noFill/>
          </a:ln>
        </p:spPr>
        <p:txBody>
          <a:bodyPr spcFirstLastPara="1" wrap="square" lIns="69875" tIns="34925" rIns="69875" bIns="34925" anchor="b" anchorCtr="0">
            <a:noAutofit/>
          </a:bodyPr>
          <a:lstStyle>
            <a:lvl1pPr marL="457200" lvl="0" indent="-228600" algn="l">
              <a:lnSpc>
                <a:spcPct val="100000"/>
              </a:lnSpc>
              <a:spcBef>
                <a:spcPts val="0"/>
              </a:spcBef>
              <a:spcAft>
                <a:spcPts val="0"/>
              </a:spcAft>
              <a:buSzPts val="1500"/>
              <a:buFont typeface="Arial"/>
              <a:buNone/>
              <a:defRPr sz="1800" b="1">
                <a:solidFill>
                  <a:schemeClr val="accent2"/>
                </a:solidFill>
              </a:defRPr>
            </a:lvl1pPr>
            <a:lvl2pPr marL="914400" lvl="1" indent="-228600" algn="l">
              <a:lnSpc>
                <a:spcPct val="100000"/>
              </a:lnSpc>
              <a:spcBef>
                <a:spcPts val="500"/>
              </a:spcBef>
              <a:spcAft>
                <a:spcPts val="0"/>
              </a:spcAft>
              <a:buSzPts val="1200"/>
              <a:buFont typeface="Arial"/>
              <a:buNone/>
              <a:defRPr sz="1500" b="1"/>
            </a:lvl2pPr>
            <a:lvl3pPr marL="1371600" lvl="2" indent="-228600" algn="l">
              <a:lnSpc>
                <a:spcPct val="100000"/>
              </a:lnSpc>
              <a:spcBef>
                <a:spcPts val="500"/>
              </a:spcBef>
              <a:spcAft>
                <a:spcPts val="0"/>
              </a:spcAft>
              <a:buSzPts val="1100"/>
              <a:buFont typeface="Arial"/>
              <a:buNone/>
              <a:defRPr sz="1400" b="1"/>
            </a:lvl3pPr>
            <a:lvl4pPr marL="1828800" lvl="3" indent="-228600" algn="l">
              <a:lnSpc>
                <a:spcPct val="100000"/>
              </a:lnSpc>
              <a:spcBef>
                <a:spcPts val="500"/>
              </a:spcBef>
              <a:spcAft>
                <a:spcPts val="0"/>
              </a:spcAft>
              <a:buSzPts val="1000"/>
              <a:buFont typeface="Arial"/>
              <a:buNone/>
              <a:defRPr sz="1200" b="1"/>
            </a:lvl4pPr>
            <a:lvl5pPr marL="2286000" lvl="4" indent="-228600" algn="l">
              <a:lnSpc>
                <a:spcPct val="100000"/>
              </a:lnSpc>
              <a:spcBef>
                <a:spcPts val="500"/>
              </a:spcBef>
              <a:spcAft>
                <a:spcPts val="0"/>
              </a:spcAft>
              <a:buSzPts val="1000"/>
              <a:buFont typeface="Arial"/>
              <a:buNone/>
              <a:defRPr sz="1200" b="1"/>
            </a:lvl5pPr>
            <a:lvl6pPr marL="2743200" lvl="5" indent="-228600" algn="l">
              <a:lnSpc>
                <a:spcPct val="90000"/>
              </a:lnSpc>
              <a:spcBef>
                <a:spcPts val="5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8" name="Google Shape;158;p23"/>
          <p:cNvSpPr txBox="1">
            <a:spLocks noGrp="1"/>
          </p:cNvSpPr>
          <p:nvPr>
            <p:ph type="body" idx="2"/>
          </p:nvPr>
        </p:nvSpPr>
        <p:spPr>
          <a:xfrm>
            <a:off x="521495" y="1569244"/>
            <a:ext cx="3976687" cy="3193258"/>
          </a:xfrm>
          <a:prstGeom prst="rect">
            <a:avLst/>
          </a:prstGeom>
          <a:noFill/>
          <a:ln>
            <a:noFill/>
          </a:ln>
        </p:spPr>
        <p:txBody>
          <a:bodyPr spcFirstLastPara="1" wrap="square" lIns="69875" tIns="34925" rIns="69875" bIns="34925" anchor="t" anchorCtr="0">
            <a:noAutofit/>
          </a:bodyPr>
          <a:lstStyle>
            <a:lvl1pPr marL="457200" lvl="0" indent="-323850" algn="l">
              <a:lnSpc>
                <a:spcPct val="100000"/>
              </a:lnSpc>
              <a:spcBef>
                <a:spcPts val="0"/>
              </a:spcBef>
              <a:spcAft>
                <a:spcPts val="0"/>
              </a:spcAft>
              <a:buSzPts val="1500"/>
              <a:buFont typeface="Arial"/>
              <a:buChar char="•"/>
              <a:defRPr/>
            </a:lvl1pPr>
            <a:lvl2pPr marL="914400" lvl="1" indent="-304800" algn="l">
              <a:lnSpc>
                <a:spcPct val="100000"/>
              </a:lnSpc>
              <a:spcBef>
                <a:spcPts val="500"/>
              </a:spcBef>
              <a:spcAft>
                <a:spcPts val="0"/>
              </a:spcAft>
              <a:buSzPts val="1200"/>
              <a:buFont typeface="Arial"/>
              <a:buChar char="•"/>
              <a:defRPr/>
            </a:lvl2pPr>
            <a:lvl3pPr marL="1371600" lvl="2" indent="-298450" algn="l">
              <a:lnSpc>
                <a:spcPct val="100000"/>
              </a:lnSpc>
              <a:spcBef>
                <a:spcPts val="500"/>
              </a:spcBef>
              <a:spcAft>
                <a:spcPts val="0"/>
              </a:spcAft>
              <a:buSzPts val="1100"/>
              <a:buFont typeface="Arial"/>
              <a:buChar char="•"/>
              <a:defRPr/>
            </a:lvl3pPr>
            <a:lvl4pPr marL="1828800" lvl="3" indent="-292100" algn="l">
              <a:lnSpc>
                <a:spcPct val="100000"/>
              </a:lnSpc>
              <a:spcBef>
                <a:spcPts val="500"/>
              </a:spcBef>
              <a:spcAft>
                <a:spcPts val="0"/>
              </a:spcAft>
              <a:buSzPts val="1000"/>
              <a:buFont typeface="Arial"/>
              <a:buChar char="•"/>
              <a:defRPr/>
            </a:lvl4pPr>
            <a:lvl5pPr marL="2286000" lvl="4" indent="-292100" algn="l">
              <a:lnSpc>
                <a:spcPct val="100000"/>
              </a:lnSpc>
              <a:spcBef>
                <a:spcPts val="500"/>
              </a:spcBef>
              <a:spcAft>
                <a:spcPts val="0"/>
              </a:spcAft>
              <a:buSzPts val="1000"/>
              <a:buFont typeface="Arial"/>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59" name="Google Shape;159;p23"/>
          <p:cNvSpPr txBox="1">
            <a:spLocks noGrp="1"/>
          </p:cNvSpPr>
          <p:nvPr>
            <p:ph type="body" idx="3"/>
          </p:nvPr>
        </p:nvSpPr>
        <p:spPr>
          <a:xfrm>
            <a:off x="4629150" y="951310"/>
            <a:ext cx="3986429" cy="617934"/>
          </a:xfrm>
          <a:prstGeom prst="rect">
            <a:avLst/>
          </a:prstGeom>
          <a:noFill/>
          <a:ln>
            <a:noFill/>
          </a:ln>
        </p:spPr>
        <p:txBody>
          <a:bodyPr spcFirstLastPara="1" wrap="square" lIns="69875" tIns="34925" rIns="69875" bIns="34925" anchor="b" anchorCtr="0">
            <a:noAutofit/>
          </a:bodyPr>
          <a:lstStyle>
            <a:lvl1pPr marL="457200" lvl="0" indent="-228600" algn="l">
              <a:lnSpc>
                <a:spcPct val="100000"/>
              </a:lnSpc>
              <a:spcBef>
                <a:spcPts val="0"/>
              </a:spcBef>
              <a:spcAft>
                <a:spcPts val="0"/>
              </a:spcAft>
              <a:buSzPts val="1500"/>
              <a:buFont typeface="Arial"/>
              <a:buNone/>
              <a:defRPr sz="1800" b="1">
                <a:solidFill>
                  <a:schemeClr val="accent2"/>
                </a:solidFill>
              </a:defRPr>
            </a:lvl1pPr>
            <a:lvl2pPr marL="914400" lvl="1" indent="-228600" algn="l">
              <a:lnSpc>
                <a:spcPct val="100000"/>
              </a:lnSpc>
              <a:spcBef>
                <a:spcPts val="500"/>
              </a:spcBef>
              <a:spcAft>
                <a:spcPts val="0"/>
              </a:spcAft>
              <a:buSzPts val="1200"/>
              <a:buFont typeface="Arial"/>
              <a:buNone/>
              <a:defRPr sz="1500" b="1"/>
            </a:lvl2pPr>
            <a:lvl3pPr marL="1371600" lvl="2" indent="-228600" algn="l">
              <a:lnSpc>
                <a:spcPct val="100000"/>
              </a:lnSpc>
              <a:spcBef>
                <a:spcPts val="500"/>
              </a:spcBef>
              <a:spcAft>
                <a:spcPts val="0"/>
              </a:spcAft>
              <a:buSzPts val="1100"/>
              <a:buFont typeface="Arial"/>
              <a:buNone/>
              <a:defRPr sz="1400" b="1"/>
            </a:lvl3pPr>
            <a:lvl4pPr marL="1828800" lvl="3" indent="-228600" algn="l">
              <a:lnSpc>
                <a:spcPct val="100000"/>
              </a:lnSpc>
              <a:spcBef>
                <a:spcPts val="500"/>
              </a:spcBef>
              <a:spcAft>
                <a:spcPts val="0"/>
              </a:spcAft>
              <a:buSzPts val="1000"/>
              <a:buFont typeface="Arial"/>
              <a:buNone/>
              <a:defRPr sz="1200" b="1"/>
            </a:lvl4pPr>
            <a:lvl5pPr marL="2286000" lvl="4" indent="-228600" algn="l">
              <a:lnSpc>
                <a:spcPct val="100000"/>
              </a:lnSpc>
              <a:spcBef>
                <a:spcPts val="500"/>
              </a:spcBef>
              <a:spcAft>
                <a:spcPts val="0"/>
              </a:spcAft>
              <a:buSzPts val="1000"/>
              <a:buFont typeface="Arial"/>
              <a:buNone/>
              <a:defRPr sz="1200" b="1"/>
            </a:lvl5pPr>
            <a:lvl6pPr marL="2743200" lvl="5" indent="-228600" algn="l">
              <a:lnSpc>
                <a:spcPct val="90000"/>
              </a:lnSpc>
              <a:spcBef>
                <a:spcPts val="5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0" name="Google Shape;160;p23"/>
          <p:cNvSpPr txBox="1">
            <a:spLocks noGrp="1"/>
          </p:cNvSpPr>
          <p:nvPr>
            <p:ph type="body" idx="4"/>
          </p:nvPr>
        </p:nvSpPr>
        <p:spPr>
          <a:xfrm>
            <a:off x="4629150" y="1569244"/>
            <a:ext cx="3986428" cy="3193258"/>
          </a:xfrm>
          <a:prstGeom prst="rect">
            <a:avLst/>
          </a:prstGeom>
          <a:noFill/>
          <a:ln>
            <a:noFill/>
          </a:ln>
        </p:spPr>
        <p:txBody>
          <a:bodyPr spcFirstLastPara="1" wrap="square" lIns="69875" tIns="34925" rIns="69875" bIns="34925" anchor="t" anchorCtr="0">
            <a:noAutofit/>
          </a:bodyPr>
          <a:lstStyle>
            <a:lvl1pPr marL="457200" lvl="0" indent="-323850" algn="l">
              <a:lnSpc>
                <a:spcPct val="100000"/>
              </a:lnSpc>
              <a:spcBef>
                <a:spcPts val="0"/>
              </a:spcBef>
              <a:spcAft>
                <a:spcPts val="0"/>
              </a:spcAft>
              <a:buSzPts val="1500"/>
              <a:buFont typeface="Arial"/>
              <a:buChar char="•"/>
              <a:defRPr/>
            </a:lvl1pPr>
            <a:lvl2pPr marL="914400" lvl="1" indent="-304800" algn="l">
              <a:lnSpc>
                <a:spcPct val="100000"/>
              </a:lnSpc>
              <a:spcBef>
                <a:spcPts val="500"/>
              </a:spcBef>
              <a:spcAft>
                <a:spcPts val="0"/>
              </a:spcAft>
              <a:buSzPts val="1200"/>
              <a:buFont typeface="Arial"/>
              <a:buChar char="•"/>
              <a:defRPr/>
            </a:lvl2pPr>
            <a:lvl3pPr marL="1371600" lvl="2" indent="-298450" algn="l">
              <a:lnSpc>
                <a:spcPct val="100000"/>
              </a:lnSpc>
              <a:spcBef>
                <a:spcPts val="500"/>
              </a:spcBef>
              <a:spcAft>
                <a:spcPts val="0"/>
              </a:spcAft>
              <a:buSzPts val="1100"/>
              <a:buFont typeface="Arial"/>
              <a:buChar char="•"/>
              <a:defRPr/>
            </a:lvl3pPr>
            <a:lvl4pPr marL="1828800" lvl="3" indent="-292100" algn="l">
              <a:lnSpc>
                <a:spcPct val="100000"/>
              </a:lnSpc>
              <a:spcBef>
                <a:spcPts val="500"/>
              </a:spcBef>
              <a:spcAft>
                <a:spcPts val="0"/>
              </a:spcAft>
              <a:buSzPts val="1000"/>
              <a:buFont typeface="Arial"/>
              <a:buChar char="•"/>
              <a:defRPr/>
            </a:lvl4pPr>
            <a:lvl5pPr marL="2286000" lvl="4" indent="-292100" algn="l">
              <a:lnSpc>
                <a:spcPct val="100000"/>
              </a:lnSpc>
              <a:spcBef>
                <a:spcPts val="500"/>
              </a:spcBef>
              <a:spcAft>
                <a:spcPts val="0"/>
              </a:spcAft>
              <a:buSzPts val="1000"/>
              <a:buFont typeface="Arial"/>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61" name="Google Shape;161;p23"/>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62" name="Google Shape;162;p23"/>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
        <p:nvSpPr>
          <p:cNvPr id="163" name="Google Shape;163;p23"/>
          <p:cNvSpPr txBox="1">
            <a:spLocks noGrp="1"/>
          </p:cNvSpPr>
          <p:nvPr>
            <p:ph type="title"/>
          </p:nvPr>
        </p:nvSpPr>
        <p:spPr>
          <a:xfrm>
            <a:off x="666750" y="85585"/>
            <a:ext cx="7955756" cy="781751"/>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4"/>
        <p:cNvGrpSpPr/>
        <p:nvPr/>
      </p:nvGrpSpPr>
      <p:grpSpPr>
        <a:xfrm>
          <a:off x="0" y="0"/>
          <a:ext cx="0" cy="0"/>
          <a:chOff x="0" y="0"/>
          <a:chExt cx="0" cy="0"/>
        </a:xfrm>
      </p:grpSpPr>
      <p:sp>
        <p:nvSpPr>
          <p:cNvPr id="165" name="Google Shape;165;p24"/>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66" name="Google Shape;166;p24"/>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
        <p:nvSpPr>
          <p:cNvPr id="167" name="Google Shape;167;p24"/>
          <p:cNvSpPr txBox="1">
            <a:spLocks noGrp="1"/>
          </p:cNvSpPr>
          <p:nvPr>
            <p:ph type="title"/>
          </p:nvPr>
        </p:nvSpPr>
        <p:spPr>
          <a:xfrm>
            <a:off x="666750" y="85585"/>
            <a:ext cx="7955756" cy="781751"/>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
        <p:cNvGrpSpPr/>
        <p:nvPr/>
      </p:nvGrpSpPr>
      <p:grpSpPr>
        <a:xfrm>
          <a:off x="0" y="0"/>
          <a:ext cx="0" cy="0"/>
          <a:chOff x="0" y="0"/>
          <a:chExt cx="0" cy="0"/>
        </a:xfrm>
      </p:grpSpPr>
      <p:sp>
        <p:nvSpPr>
          <p:cNvPr id="169" name="Google Shape;169;p25"/>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70" name="Google Shape;170;p25"/>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ontact Slide">
  <p:cSld name="Contact Slide">
    <p:spTree>
      <p:nvGrpSpPr>
        <p:cNvPr id="1" name="Shape 171"/>
        <p:cNvGrpSpPr/>
        <p:nvPr/>
      </p:nvGrpSpPr>
      <p:grpSpPr>
        <a:xfrm>
          <a:off x="0" y="0"/>
          <a:ext cx="0" cy="0"/>
          <a:chOff x="0" y="0"/>
          <a:chExt cx="0" cy="0"/>
        </a:xfrm>
      </p:grpSpPr>
      <p:grpSp>
        <p:nvGrpSpPr>
          <p:cNvPr id="172" name="Google Shape;172;p26"/>
          <p:cNvGrpSpPr/>
          <p:nvPr/>
        </p:nvGrpSpPr>
        <p:grpSpPr>
          <a:xfrm>
            <a:off x="4655216" y="3471644"/>
            <a:ext cx="4488784" cy="1387663"/>
            <a:chOff x="6206954" y="4628856"/>
            <a:chExt cx="5985046" cy="1850217"/>
          </a:xfrm>
        </p:grpSpPr>
        <p:sp>
          <p:nvSpPr>
            <p:cNvPr id="173" name="Google Shape;173;p26"/>
            <p:cNvSpPr/>
            <p:nvPr/>
          </p:nvSpPr>
          <p:spPr>
            <a:xfrm flipH="1">
              <a:off x="8329077" y="4628856"/>
              <a:ext cx="3862923" cy="1850217"/>
            </a:xfrm>
            <a:custGeom>
              <a:avLst/>
              <a:gdLst/>
              <a:ahLst/>
              <a:cxnLst/>
              <a:rect l="l" t="t" r="r" b="b"/>
              <a:pathLst>
                <a:path w="3862923" h="1850217" extrusionOk="0">
                  <a:moveTo>
                    <a:pt x="1762860" y="935"/>
                  </a:moveTo>
                  <a:cubicBezTo>
                    <a:pt x="1726456" y="-1788"/>
                    <a:pt x="1690594" y="1479"/>
                    <a:pt x="1660167" y="10192"/>
                  </a:cubicBezTo>
                  <a:cubicBezTo>
                    <a:pt x="1403704" y="92962"/>
                    <a:pt x="1312420" y="293354"/>
                    <a:pt x="1212443" y="445827"/>
                  </a:cubicBezTo>
                  <a:cubicBezTo>
                    <a:pt x="1025530" y="763840"/>
                    <a:pt x="899472" y="1094923"/>
                    <a:pt x="716905" y="1295315"/>
                  </a:cubicBezTo>
                  <a:cubicBezTo>
                    <a:pt x="569112" y="1482638"/>
                    <a:pt x="330037" y="1317096"/>
                    <a:pt x="199632" y="1190762"/>
                  </a:cubicBezTo>
                  <a:cubicBezTo>
                    <a:pt x="127909" y="1121061"/>
                    <a:pt x="69227" y="1057894"/>
                    <a:pt x="23042" y="1005618"/>
                  </a:cubicBezTo>
                  <a:lnTo>
                    <a:pt x="0" y="978838"/>
                  </a:lnTo>
                  <a:lnTo>
                    <a:pt x="0" y="1303387"/>
                  </a:lnTo>
                  <a:lnTo>
                    <a:pt x="102371" y="1400412"/>
                  </a:lnTo>
                  <a:cubicBezTo>
                    <a:pt x="148557" y="1440164"/>
                    <a:pt x="201805" y="1480460"/>
                    <a:pt x="264834" y="1517489"/>
                  </a:cubicBezTo>
                  <a:cubicBezTo>
                    <a:pt x="386546" y="1587190"/>
                    <a:pt x="586500" y="1661248"/>
                    <a:pt x="777760" y="1534914"/>
                  </a:cubicBezTo>
                  <a:cubicBezTo>
                    <a:pt x="1073345" y="1295315"/>
                    <a:pt x="1173322" y="951163"/>
                    <a:pt x="1355889" y="628793"/>
                  </a:cubicBezTo>
                  <a:cubicBezTo>
                    <a:pt x="1438478" y="476321"/>
                    <a:pt x="1538456" y="302067"/>
                    <a:pt x="1664514" y="228009"/>
                  </a:cubicBezTo>
                  <a:cubicBezTo>
                    <a:pt x="1729716" y="197515"/>
                    <a:pt x="1773184" y="193158"/>
                    <a:pt x="1825346" y="241078"/>
                  </a:cubicBezTo>
                  <a:cubicBezTo>
                    <a:pt x="1881855" y="284642"/>
                    <a:pt x="1929670" y="367412"/>
                    <a:pt x="1973138" y="450183"/>
                  </a:cubicBezTo>
                  <a:cubicBezTo>
                    <a:pt x="2138318" y="789978"/>
                    <a:pt x="2225254" y="1177693"/>
                    <a:pt x="2394781" y="1517489"/>
                  </a:cubicBezTo>
                  <a:cubicBezTo>
                    <a:pt x="2442596" y="1600259"/>
                    <a:pt x="2490411" y="1683030"/>
                    <a:pt x="2564307" y="1757088"/>
                  </a:cubicBezTo>
                  <a:cubicBezTo>
                    <a:pt x="2633857" y="1831146"/>
                    <a:pt x="2764262" y="1874709"/>
                    <a:pt x="2864238" y="1835502"/>
                  </a:cubicBezTo>
                  <a:cubicBezTo>
                    <a:pt x="3068540" y="1765800"/>
                    <a:pt x="3142436" y="1600259"/>
                    <a:pt x="3220679" y="1473925"/>
                  </a:cubicBezTo>
                  <a:cubicBezTo>
                    <a:pt x="3355430" y="1212544"/>
                    <a:pt x="3446714" y="990370"/>
                    <a:pt x="3537997" y="855323"/>
                  </a:cubicBezTo>
                  <a:cubicBezTo>
                    <a:pt x="3629281" y="715920"/>
                    <a:pt x="3707524" y="672357"/>
                    <a:pt x="3703177" y="672357"/>
                  </a:cubicBezTo>
                  <a:cubicBezTo>
                    <a:pt x="3824888" y="607012"/>
                    <a:pt x="3877050" y="628793"/>
                    <a:pt x="3859663" y="602655"/>
                  </a:cubicBezTo>
                  <a:cubicBezTo>
                    <a:pt x="3846622" y="585230"/>
                    <a:pt x="3759686" y="554735"/>
                    <a:pt x="3655362" y="593942"/>
                  </a:cubicBezTo>
                  <a:cubicBezTo>
                    <a:pt x="3629281" y="598299"/>
                    <a:pt x="3520610" y="668000"/>
                    <a:pt x="3420633" y="820473"/>
                  </a:cubicBezTo>
                  <a:cubicBezTo>
                    <a:pt x="3316309" y="968589"/>
                    <a:pt x="3216332" y="1195119"/>
                    <a:pt x="3077233" y="1430362"/>
                  </a:cubicBezTo>
                  <a:cubicBezTo>
                    <a:pt x="3007684" y="1539270"/>
                    <a:pt x="2916400" y="1669961"/>
                    <a:pt x="2812077" y="1687386"/>
                  </a:cubicBezTo>
                  <a:cubicBezTo>
                    <a:pt x="2720793" y="1713524"/>
                    <a:pt x="2625163" y="1591546"/>
                    <a:pt x="2551267" y="1443431"/>
                  </a:cubicBezTo>
                  <a:cubicBezTo>
                    <a:pt x="2407822" y="1142842"/>
                    <a:pt x="2329578" y="772553"/>
                    <a:pt x="2173093" y="410976"/>
                  </a:cubicBezTo>
                  <a:cubicBezTo>
                    <a:pt x="2129624" y="323849"/>
                    <a:pt x="2086156" y="232365"/>
                    <a:pt x="2016607" y="140882"/>
                  </a:cubicBezTo>
                  <a:cubicBezTo>
                    <a:pt x="1977485" y="97319"/>
                    <a:pt x="1929670" y="58111"/>
                    <a:pt x="1868814" y="27617"/>
                  </a:cubicBezTo>
                  <a:cubicBezTo>
                    <a:pt x="1836213" y="12370"/>
                    <a:pt x="1799265" y="3657"/>
                    <a:pt x="1762860" y="935"/>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74" name="Google Shape;174;p26"/>
            <p:cNvSpPr/>
            <p:nvPr/>
          </p:nvSpPr>
          <p:spPr>
            <a:xfrm flipH="1">
              <a:off x="7245330" y="5136216"/>
              <a:ext cx="974052" cy="1179890"/>
            </a:xfrm>
            <a:custGeom>
              <a:avLst/>
              <a:gdLst/>
              <a:ahLst/>
              <a:cxnLst/>
              <a:rect l="l" t="t" r="r" b="b"/>
              <a:pathLst>
                <a:path w="224" h="271" extrusionOk="0">
                  <a:moveTo>
                    <a:pt x="206" y="265"/>
                  </a:moveTo>
                  <a:cubicBezTo>
                    <a:pt x="207" y="265"/>
                    <a:pt x="182" y="271"/>
                    <a:pt x="155" y="252"/>
                  </a:cubicBezTo>
                  <a:cubicBezTo>
                    <a:pt x="130" y="235"/>
                    <a:pt x="106" y="205"/>
                    <a:pt x="84" y="174"/>
                  </a:cubicBezTo>
                  <a:cubicBezTo>
                    <a:pt x="43" y="109"/>
                    <a:pt x="3" y="50"/>
                    <a:pt x="3" y="48"/>
                  </a:cubicBezTo>
                  <a:cubicBezTo>
                    <a:pt x="8" y="36"/>
                    <a:pt x="0" y="0"/>
                    <a:pt x="31" y="19"/>
                  </a:cubicBezTo>
                  <a:cubicBezTo>
                    <a:pt x="48" y="28"/>
                    <a:pt x="86" y="95"/>
                    <a:pt x="119" y="155"/>
                  </a:cubicBezTo>
                  <a:cubicBezTo>
                    <a:pt x="136" y="185"/>
                    <a:pt x="155" y="213"/>
                    <a:pt x="172" y="228"/>
                  </a:cubicBezTo>
                  <a:cubicBezTo>
                    <a:pt x="189" y="244"/>
                    <a:pt x="201" y="243"/>
                    <a:pt x="203" y="246"/>
                  </a:cubicBezTo>
                  <a:cubicBezTo>
                    <a:pt x="211" y="255"/>
                    <a:pt x="224" y="261"/>
                    <a:pt x="206" y="265"/>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75" name="Google Shape;175;p26"/>
            <p:cNvSpPr/>
            <p:nvPr/>
          </p:nvSpPr>
          <p:spPr>
            <a:xfrm flipH="1">
              <a:off x="6206954" y="4917513"/>
              <a:ext cx="1069620" cy="1328755"/>
            </a:xfrm>
            <a:custGeom>
              <a:avLst/>
              <a:gdLst/>
              <a:ahLst/>
              <a:cxnLst/>
              <a:rect l="l" t="t" r="r" b="b"/>
              <a:pathLst>
                <a:path w="246" h="305" extrusionOk="0">
                  <a:moveTo>
                    <a:pt x="231" y="22"/>
                  </a:moveTo>
                  <a:cubicBezTo>
                    <a:pt x="231" y="22"/>
                    <a:pt x="211" y="23"/>
                    <a:pt x="191" y="44"/>
                  </a:cubicBezTo>
                  <a:cubicBezTo>
                    <a:pt x="170" y="65"/>
                    <a:pt x="152" y="102"/>
                    <a:pt x="135" y="141"/>
                  </a:cubicBezTo>
                  <a:cubicBezTo>
                    <a:pt x="118" y="180"/>
                    <a:pt x="102" y="221"/>
                    <a:pt x="85" y="252"/>
                  </a:cubicBezTo>
                  <a:cubicBezTo>
                    <a:pt x="68" y="282"/>
                    <a:pt x="49" y="302"/>
                    <a:pt x="44" y="302"/>
                  </a:cubicBezTo>
                  <a:cubicBezTo>
                    <a:pt x="24" y="305"/>
                    <a:pt x="0" y="293"/>
                    <a:pt x="15" y="274"/>
                  </a:cubicBezTo>
                  <a:cubicBezTo>
                    <a:pt x="26" y="268"/>
                    <a:pt x="64" y="198"/>
                    <a:pt x="101" y="121"/>
                  </a:cubicBezTo>
                  <a:cubicBezTo>
                    <a:pt x="120" y="84"/>
                    <a:pt x="143" y="47"/>
                    <a:pt x="170" y="24"/>
                  </a:cubicBezTo>
                  <a:cubicBezTo>
                    <a:pt x="197" y="0"/>
                    <a:pt x="227" y="0"/>
                    <a:pt x="229" y="3"/>
                  </a:cubicBezTo>
                  <a:cubicBezTo>
                    <a:pt x="242" y="13"/>
                    <a:pt x="246" y="22"/>
                    <a:pt x="231" y="22"/>
                  </a:cubicBezTo>
                  <a:close/>
                </a:path>
              </a:pathLst>
            </a:custGeom>
            <a:solidFill>
              <a:schemeClr val="lt2"/>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grpSp>
      <p:sp>
        <p:nvSpPr>
          <p:cNvPr id="176" name="Google Shape;176;p26"/>
          <p:cNvSpPr txBox="1">
            <a:spLocks noGrp="1"/>
          </p:cNvSpPr>
          <p:nvPr>
            <p:ph type="subTitle" idx="1"/>
          </p:nvPr>
        </p:nvSpPr>
        <p:spPr>
          <a:xfrm>
            <a:off x="830847" y="2934061"/>
            <a:ext cx="6549466" cy="1635913"/>
          </a:xfrm>
          <a:prstGeom prst="rect">
            <a:avLst/>
          </a:prstGeom>
          <a:noFill/>
          <a:ln>
            <a:noFill/>
          </a:ln>
        </p:spPr>
        <p:txBody>
          <a:bodyPr spcFirstLastPara="1" wrap="square" lIns="69875" tIns="34925" rIns="69875" bIns="34925" anchor="t" anchorCtr="0">
            <a:noAutofit/>
          </a:bodyPr>
          <a:lstStyle>
            <a:lvl1pPr lvl="0" algn="l">
              <a:lnSpc>
                <a:spcPct val="100000"/>
              </a:lnSpc>
              <a:spcBef>
                <a:spcPts val="0"/>
              </a:spcBef>
              <a:spcAft>
                <a:spcPts val="0"/>
              </a:spcAft>
              <a:buSzPts val="1500"/>
              <a:buFont typeface="Arial"/>
              <a:buNone/>
              <a:defRPr sz="1800"/>
            </a:lvl1pPr>
            <a:lvl2pPr lvl="1" algn="ctr">
              <a:lnSpc>
                <a:spcPct val="100000"/>
              </a:lnSpc>
              <a:spcBef>
                <a:spcPts val="200"/>
              </a:spcBef>
              <a:spcAft>
                <a:spcPts val="0"/>
              </a:spcAft>
              <a:buSzPts val="1200"/>
              <a:buFont typeface="Arial"/>
              <a:buNone/>
              <a:defRPr sz="1500"/>
            </a:lvl2pPr>
            <a:lvl3pPr lvl="2" algn="ctr">
              <a:lnSpc>
                <a:spcPct val="100000"/>
              </a:lnSpc>
              <a:spcBef>
                <a:spcPts val="500"/>
              </a:spcBef>
              <a:spcAft>
                <a:spcPts val="0"/>
              </a:spcAft>
              <a:buSzPts val="1100"/>
              <a:buFont typeface="Arial"/>
              <a:buNone/>
              <a:defRPr sz="1400"/>
            </a:lvl3pPr>
            <a:lvl4pPr lvl="3" algn="ctr">
              <a:lnSpc>
                <a:spcPct val="100000"/>
              </a:lnSpc>
              <a:spcBef>
                <a:spcPts val="500"/>
              </a:spcBef>
              <a:spcAft>
                <a:spcPts val="0"/>
              </a:spcAft>
              <a:buSzPts val="1000"/>
              <a:buFont typeface="Arial"/>
              <a:buNone/>
              <a:defRPr sz="1200"/>
            </a:lvl4pPr>
            <a:lvl5pPr lvl="4" algn="ctr">
              <a:lnSpc>
                <a:spcPct val="100000"/>
              </a:lnSpc>
              <a:spcBef>
                <a:spcPts val="500"/>
              </a:spcBef>
              <a:spcAft>
                <a:spcPts val="0"/>
              </a:spcAft>
              <a:buSzPts val="1000"/>
              <a:buFont typeface="Arial"/>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77" name="Google Shape;177;p26"/>
          <p:cNvSpPr txBox="1">
            <a:spLocks noGrp="1"/>
          </p:cNvSpPr>
          <p:nvPr>
            <p:ph type="ctrTitle"/>
          </p:nvPr>
        </p:nvSpPr>
        <p:spPr>
          <a:xfrm>
            <a:off x="839340" y="1977685"/>
            <a:ext cx="6540974" cy="648072"/>
          </a:xfrm>
          <a:prstGeom prst="rect">
            <a:avLst/>
          </a:prstGeom>
          <a:noFill/>
          <a:ln>
            <a:noFill/>
          </a:ln>
        </p:spPr>
        <p:txBody>
          <a:bodyPr spcFirstLastPara="1" wrap="square" lIns="69875" tIns="34925" rIns="69875" bIns="34925" anchor="b" anchorCtr="0">
            <a:noAutofit/>
          </a:bodyPr>
          <a:lstStyle>
            <a:lvl1pPr lvl="0" algn="l">
              <a:lnSpc>
                <a:spcPct val="90000"/>
              </a:lnSpc>
              <a:spcBef>
                <a:spcPts val="0"/>
              </a:spcBef>
              <a:spcAft>
                <a:spcPts val="0"/>
              </a:spcAft>
              <a:buClr>
                <a:srgbClr val="0076A8"/>
              </a:buClr>
              <a:buSzPts val="3400"/>
              <a:buFont typeface="Quattrocento Sans"/>
              <a:buNone/>
              <a:defRPr sz="34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pic>
        <p:nvPicPr>
          <p:cNvPr id="178" name="Google Shape;178;p26"/>
          <p:cNvPicPr preferRelativeResize="0"/>
          <p:nvPr/>
        </p:nvPicPr>
        <p:blipFill rotWithShape="1">
          <a:blip r:embed="rId2">
            <a:alphaModFix/>
          </a:blip>
          <a:srcRect/>
          <a:stretch/>
        </p:blipFill>
        <p:spPr>
          <a:xfrm>
            <a:off x="841073" y="656814"/>
            <a:ext cx="2669772" cy="1050841"/>
          </a:xfrm>
          <a:prstGeom prst="rect">
            <a:avLst/>
          </a:prstGeom>
          <a:noFill/>
          <a:ln>
            <a:noFill/>
          </a:ln>
        </p:spPr>
      </p:pic>
      <p:sp>
        <p:nvSpPr>
          <p:cNvPr id="179" name="Google Shape;179;p26"/>
          <p:cNvSpPr/>
          <p:nvPr/>
        </p:nvSpPr>
        <p:spPr>
          <a:xfrm flipH="1">
            <a:off x="835461" y="2725360"/>
            <a:ext cx="2005397" cy="73653"/>
          </a:xfrm>
          <a:custGeom>
            <a:avLst/>
            <a:gdLst/>
            <a:ahLst/>
            <a:cxnLst/>
            <a:rect l="l" t="t" r="r" b="b"/>
            <a:pathLst>
              <a:path w="711" h="24" extrusionOk="0">
                <a:moveTo>
                  <a:pt x="31" y="9"/>
                </a:moveTo>
                <a:cubicBezTo>
                  <a:pt x="31" y="9"/>
                  <a:pt x="636" y="0"/>
                  <a:pt x="658" y="5"/>
                </a:cubicBezTo>
                <a:cubicBezTo>
                  <a:pt x="680" y="10"/>
                  <a:pt x="711" y="21"/>
                  <a:pt x="658" y="22"/>
                </a:cubicBezTo>
                <a:cubicBezTo>
                  <a:pt x="605" y="24"/>
                  <a:pt x="49" y="22"/>
                  <a:pt x="31" y="18"/>
                </a:cubicBezTo>
                <a:cubicBezTo>
                  <a:pt x="14" y="13"/>
                  <a:pt x="0" y="9"/>
                  <a:pt x="31" y="9"/>
                </a:cubicBezTo>
                <a:close/>
              </a:path>
            </a:pathLst>
          </a:custGeom>
          <a:solidFill>
            <a:schemeClr val="accent2"/>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a:solidFill>
                <a:srgbClr val="000000"/>
              </a:solidFill>
              <a:latin typeface="Arial"/>
              <a:ea typeface="Arial"/>
              <a:cs typeface="Arial"/>
              <a:sym typeface="Arial"/>
            </a:endParaRPr>
          </a:p>
        </p:txBody>
      </p:sp>
      <p:sp>
        <p:nvSpPr>
          <p:cNvPr id="180" name="Google Shape;180;p26"/>
          <p:cNvSpPr txBox="1">
            <a:spLocks noGrp="1"/>
          </p:cNvSpPr>
          <p:nvPr>
            <p:ph type="dt" idx="10"/>
          </p:nvPr>
        </p:nvSpPr>
        <p:spPr>
          <a:xfrm>
            <a:off x="839339" y="4699417"/>
            <a:ext cx="1140373" cy="237393"/>
          </a:xfrm>
          <a:prstGeom prst="rect">
            <a:avLst/>
          </a:prstGeom>
          <a:noFill/>
          <a:ln>
            <a:noFill/>
          </a:ln>
        </p:spPr>
        <p:txBody>
          <a:bodyPr spcFirstLastPara="1" wrap="square" lIns="69875" tIns="34925" rIns="69875" bIns="34925" anchor="t" anchorCtr="0">
            <a:noAutofit/>
          </a:bodyPr>
          <a:lstStyle>
            <a:lvl1pPr marR="0" lvl="0" algn="l" rtl="0">
              <a:spcBef>
                <a:spcPts val="0"/>
              </a:spcBef>
              <a:spcAft>
                <a:spcPts val="0"/>
              </a:spcAft>
              <a:buSzPts val="300"/>
              <a:buNone/>
              <a:defRPr sz="1600">
                <a:solidFill>
                  <a:srgbClr val="6C7A8A"/>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666750" y="85585"/>
            <a:ext cx="7955756" cy="781751"/>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83" name="Google Shape;183;p27"/>
          <p:cNvSpPr txBox="1">
            <a:spLocks noGrp="1"/>
          </p:cNvSpPr>
          <p:nvPr>
            <p:ph type="body" idx="1"/>
          </p:nvPr>
        </p:nvSpPr>
        <p:spPr>
          <a:xfrm>
            <a:off x="524435" y="961465"/>
            <a:ext cx="8098071" cy="3785348"/>
          </a:xfrm>
          <a:prstGeom prst="rect">
            <a:avLst/>
          </a:prstGeom>
          <a:noFill/>
          <a:ln>
            <a:noFill/>
          </a:ln>
        </p:spPr>
        <p:txBody>
          <a:bodyPr spcFirstLastPara="1" wrap="square" lIns="69875" tIns="34925" rIns="69875" bIns="34925" anchor="t" anchorCtr="0">
            <a:noAutofit/>
          </a:bodyPr>
          <a:lstStyle>
            <a:lvl1pPr marL="457200" lvl="0" indent="-247650" algn="l">
              <a:lnSpc>
                <a:spcPct val="100000"/>
              </a:lnSpc>
              <a:spcBef>
                <a:spcPts val="0"/>
              </a:spcBef>
              <a:spcAft>
                <a:spcPts val="0"/>
              </a:spcAft>
              <a:buSzPts val="300"/>
              <a:buChar char="•"/>
              <a:defRPr/>
            </a:lvl1pPr>
            <a:lvl2pPr marL="914400" lvl="1" indent="-247650" algn="l">
              <a:lnSpc>
                <a:spcPct val="100000"/>
              </a:lnSpc>
              <a:spcBef>
                <a:spcPts val="500"/>
              </a:spcBef>
              <a:spcAft>
                <a:spcPts val="0"/>
              </a:spcAft>
              <a:buSzPts val="300"/>
              <a:buChar char="•"/>
              <a:defRPr/>
            </a:lvl2pPr>
            <a:lvl3pPr marL="1371600" lvl="2" indent="-247650" algn="l">
              <a:lnSpc>
                <a:spcPct val="100000"/>
              </a:lnSpc>
              <a:spcBef>
                <a:spcPts val="500"/>
              </a:spcBef>
              <a:spcAft>
                <a:spcPts val="0"/>
              </a:spcAft>
              <a:buSzPts val="300"/>
              <a:buChar char="•"/>
              <a:defRPr/>
            </a:lvl3pPr>
            <a:lvl4pPr marL="1828800" lvl="3" indent="-247650" algn="l">
              <a:lnSpc>
                <a:spcPct val="100000"/>
              </a:lnSpc>
              <a:spcBef>
                <a:spcPts val="500"/>
              </a:spcBef>
              <a:spcAft>
                <a:spcPts val="0"/>
              </a:spcAft>
              <a:buSzPts val="300"/>
              <a:buChar char="•"/>
              <a:defRPr/>
            </a:lvl4pPr>
            <a:lvl5pPr marL="2286000" lvl="4" indent="-247650" algn="l">
              <a:lnSpc>
                <a:spcPct val="100000"/>
              </a:lnSpc>
              <a:spcBef>
                <a:spcPts val="500"/>
              </a:spcBef>
              <a:spcAft>
                <a:spcPts val="0"/>
              </a:spcAft>
              <a:buSzPts val="300"/>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84" name="Google Shape;184;p27"/>
          <p:cNvSpPr txBox="1">
            <a:spLocks noGrp="1"/>
          </p:cNvSpPr>
          <p:nvPr>
            <p:ph type="dt" idx="10"/>
          </p:nvPr>
        </p:nvSpPr>
        <p:spPr>
          <a:xfrm>
            <a:off x="768097" y="4853030"/>
            <a:ext cx="1615607" cy="205740"/>
          </a:xfrm>
          <a:prstGeom prst="rect">
            <a:avLst/>
          </a:prstGeom>
          <a:noFill/>
          <a:ln>
            <a:noFill/>
          </a:ln>
        </p:spPr>
        <p:txBody>
          <a:bodyPr spcFirstLastPara="1" wrap="square" lIns="69875" tIns="34925" rIns="69875" bIns="34925" anchor="t" anchorCtr="0">
            <a:noAutofit/>
          </a:bodyPr>
          <a:lstStyle>
            <a:lvl1pPr marR="0" lvl="0" algn="l" rtl="0">
              <a:spcBef>
                <a:spcPts val="0"/>
              </a:spcBef>
              <a:spcAft>
                <a:spcPts val="0"/>
              </a:spcAft>
              <a:buSzPts val="300"/>
              <a:buNone/>
              <a:defRPr sz="1600">
                <a:solidFill>
                  <a:schemeClr val="dk1"/>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185" name="Google Shape;185;p27"/>
          <p:cNvSpPr txBox="1">
            <a:spLocks noGrp="1"/>
          </p:cNvSpPr>
          <p:nvPr>
            <p:ph type="ftr" idx="11"/>
          </p:nvPr>
        </p:nvSpPr>
        <p:spPr>
          <a:xfrm>
            <a:off x="2716780" y="4870107"/>
            <a:ext cx="4426094" cy="205740"/>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86" name="Google Shape;186;p27"/>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768096" y="438912"/>
            <a:ext cx="7290054" cy="1124712"/>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89" name="Google Shape;189;p28"/>
          <p:cNvSpPr txBox="1">
            <a:spLocks noGrp="1"/>
          </p:cNvSpPr>
          <p:nvPr>
            <p:ph type="body" idx="1"/>
          </p:nvPr>
        </p:nvSpPr>
        <p:spPr>
          <a:xfrm>
            <a:off x="768096" y="1714501"/>
            <a:ext cx="3566160" cy="3017521"/>
          </a:xfrm>
          <a:prstGeom prst="rect">
            <a:avLst/>
          </a:prstGeom>
          <a:noFill/>
          <a:ln>
            <a:noFill/>
          </a:ln>
        </p:spPr>
        <p:txBody>
          <a:bodyPr spcFirstLastPara="1" wrap="square" lIns="69875" tIns="34925" rIns="69875" bIns="34925" anchor="t" anchorCtr="0">
            <a:noAutofit/>
          </a:bodyPr>
          <a:lstStyle>
            <a:lvl1pPr marL="457200" lvl="0" indent="-247650" algn="l">
              <a:lnSpc>
                <a:spcPct val="100000"/>
              </a:lnSpc>
              <a:spcBef>
                <a:spcPts val="0"/>
              </a:spcBef>
              <a:spcAft>
                <a:spcPts val="0"/>
              </a:spcAft>
              <a:buSzPts val="300"/>
              <a:buChar char="•"/>
              <a:defRPr/>
            </a:lvl1pPr>
            <a:lvl2pPr marL="914400" lvl="1" indent="-247650" algn="l">
              <a:lnSpc>
                <a:spcPct val="100000"/>
              </a:lnSpc>
              <a:spcBef>
                <a:spcPts val="500"/>
              </a:spcBef>
              <a:spcAft>
                <a:spcPts val="0"/>
              </a:spcAft>
              <a:buSzPts val="300"/>
              <a:buChar char="•"/>
              <a:defRPr/>
            </a:lvl2pPr>
            <a:lvl3pPr marL="1371600" lvl="2" indent="-247650" algn="l">
              <a:lnSpc>
                <a:spcPct val="100000"/>
              </a:lnSpc>
              <a:spcBef>
                <a:spcPts val="500"/>
              </a:spcBef>
              <a:spcAft>
                <a:spcPts val="0"/>
              </a:spcAft>
              <a:buSzPts val="300"/>
              <a:buChar char="•"/>
              <a:defRPr/>
            </a:lvl3pPr>
            <a:lvl4pPr marL="1828800" lvl="3" indent="-247650" algn="l">
              <a:lnSpc>
                <a:spcPct val="100000"/>
              </a:lnSpc>
              <a:spcBef>
                <a:spcPts val="500"/>
              </a:spcBef>
              <a:spcAft>
                <a:spcPts val="0"/>
              </a:spcAft>
              <a:buSzPts val="300"/>
              <a:buChar char="•"/>
              <a:defRPr/>
            </a:lvl4pPr>
            <a:lvl5pPr marL="2286000" lvl="4" indent="-247650" algn="l">
              <a:lnSpc>
                <a:spcPct val="100000"/>
              </a:lnSpc>
              <a:spcBef>
                <a:spcPts val="500"/>
              </a:spcBef>
              <a:spcAft>
                <a:spcPts val="0"/>
              </a:spcAft>
              <a:buSzPts val="300"/>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90" name="Google Shape;190;p28"/>
          <p:cNvSpPr txBox="1">
            <a:spLocks noGrp="1"/>
          </p:cNvSpPr>
          <p:nvPr>
            <p:ph type="body" idx="2"/>
          </p:nvPr>
        </p:nvSpPr>
        <p:spPr>
          <a:xfrm>
            <a:off x="4491990" y="1714501"/>
            <a:ext cx="3566160" cy="3017521"/>
          </a:xfrm>
          <a:prstGeom prst="rect">
            <a:avLst/>
          </a:prstGeom>
          <a:noFill/>
          <a:ln>
            <a:noFill/>
          </a:ln>
        </p:spPr>
        <p:txBody>
          <a:bodyPr spcFirstLastPara="1" wrap="square" lIns="69875" tIns="34925" rIns="69875" bIns="34925" anchor="t" anchorCtr="0">
            <a:noAutofit/>
          </a:bodyPr>
          <a:lstStyle>
            <a:lvl1pPr marL="457200" lvl="0" indent="-247650" algn="l">
              <a:lnSpc>
                <a:spcPct val="100000"/>
              </a:lnSpc>
              <a:spcBef>
                <a:spcPts val="0"/>
              </a:spcBef>
              <a:spcAft>
                <a:spcPts val="0"/>
              </a:spcAft>
              <a:buSzPts val="300"/>
              <a:buChar char="•"/>
              <a:defRPr/>
            </a:lvl1pPr>
            <a:lvl2pPr marL="914400" lvl="1" indent="-247650" algn="l">
              <a:lnSpc>
                <a:spcPct val="100000"/>
              </a:lnSpc>
              <a:spcBef>
                <a:spcPts val="500"/>
              </a:spcBef>
              <a:spcAft>
                <a:spcPts val="0"/>
              </a:spcAft>
              <a:buSzPts val="300"/>
              <a:buChar char="•"/>
              <a:defRPr/>
            </a:lvl2pPr>
            <a:lvl3pPr marL="1371600" lvl="2" indent="-247650" algn="l">
              <a:lnSpc>
                <a:spcPct val="100000"/>
              </a:lnSpc>
              <a:spcBef>
                <a:spcPts val="500"/>
              </a:spcBef>
              <a:spcAft>
                <a:spcPts val="0"/>
              </a:spcAft>
              <a:buSzPts val="300"/>
              <a:buChar char="•"/>
              <a:defRPr/>
            </a:lvl3pPr>
            <a:lvl4pPr marL="1828800" lvl="3" indent="-247650" algn="l">
              <a:lnSpc>
                <a:spcPct val="100000"/>
              </a:lnSpc>
              <a:spcBef>
                <a:spcPts val="500"/>
              </a:spcBef>
              <a:spcAft>
                <a:spcPts val="0"/>
              </a:spcAft>
              <a:buSzPts val="300"/>
              <a:buChar char="•"/>
              <a:defRPr/>
            </a:lvl4pPr>
            <a:lvl5pPr marL="2286000" lvl="4" indent="-247650" algn="l">
              <a:lnSpc>
                <a:spcPct val="100000"/>
              </a:lnSpc>
              <a:spcBef>
                <a:spcPts val="500"/>
              </a:spcBef>
              <a:spcAft>
                <a:spcPts val="0"/>
              </a:spcAft>
              <a:buSzPts val="300"/>
              <a:buChar char="•"/>
              <a:defRPr/>
            </a:lvl5pPr>
            <a:lvl6pPr marL="2743200" lvl="5" indent="-254000" algn="l">
              <a:lnSpc>
                <a:spcPct val="90000"/>
              </a:lnSpc>
              <a:spcBef>
                <a:spcPts val="5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91" name="Google Shape;191;p28"/>
          <p:cNvSpPr txBox="1">
            <a:spLocks noGrp="1"/>
          </p:cNvSpPr>
          <p:nvPr>
            <p:ph type="dt" idx="10"/>
          </p:nvPr>
        </p:nvSpPr>
        <p:spPr>
          <a:xfrm>
            <a:off x="768098" y="4853030"/>
            <a:ext cx="1615607" cy="205740"/>
          </a:xfrm>
          <a:prstGeom prst="rect">
            <a:avLst/>
          </a:prstGeom>
          <a:noFill/>
          <a:ln>
            <a:noFill/>
          </a:ln>
        </p:spPr>
        <p:txBody>
          <a:bodyPr spcFirstLastPara="1" wrap="square" lIns="69875" tIns="34925" rIns="69875" bIns="34925" anchor="t" anchorCtr="0">
            <a:noAutofit/>
          </a:bodyPr>
          <a:lstStyle>
            <a:lvl1pPr marR="0" lvl="0" algn="l" rtl="0">
              <a:spcBef>
                <a:spcPts val="0"/>
              </a:spcBef>
              <a:spcAft>
                <a:spcPts val="0"/>
              </a:spcAft>
              <a:buSzPts val="300"/>
              <a:buNone/>
              <a:defRPr sz="1600">
                <a:solidFill>
                  <a:schemeClr val="dk1"/>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192" name="Google Shape;192;p28"/>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93" name="Google Shape;193;p28"/>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768096" y="353632"/>
            <a:ext cx="3291840" cy="1303021"/>
          </a:xfrm>
          <a:prstGeom prst="rect">
            <a:avLst/>
          </a:prstGeom>
          <a:noFill/>
          <a:ln>
            <a:noFill/>
          </a:ln>
        </p:spPr>
        <p:txBody>
          <a:bodyPr spcFirstLastPara="1" wrap="square" lIns="69875" tIns="34925" rIns="69875" bIns="34925" anchor="ctr" anchorCtr="0">
            <a:noAutofit/>
          </a:bodyPr>
          <a:lstStyle>
            <a:lvl1pPr lvl="0" algn="l">
              <a:lnSpc>
                <a:spcPct val="80000"/>
              </a:lnSpc>
              <a:spcBef>
                <a:spcPts val="0"/>
              </a:spcBef>
              <a:spcAft>
                <a:spcPts val="0"/>
              </a:spcAft>
              <a:buClr>
                <a:srgbClr val="0076A8"/>
              </a:buClr>
              <a:buSzPts val="2700"/>
              <a:buFont typeface="Quattrocento Sans"/>
              <a:buNone/>
              <a:defRPr sz="27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96" name="Google Shape;196;p29"/>
          <p:cNvSpPr txBox="1">
            <a:spLocks noGrp="1"/>
          </p:cNvSpPr>
          <p:nvPr>
            <p:ph type="body" idx="1"/>
          </p:nvPr>
        </p:nvSpPr>
        <p:spPr>
          <a:xfrm>
            <a:off x="4286250" y="617220"/>
            <a:ext cx="4258818" cy="3888488"/>
          </a:xfrm>
          <a:prstGeom prst="rect">
            <a:avLst/>
          </a:prstGeom>
          <a:noFill/>
          <a:ln>
            <a:noFill/>
          </a:ln>
        </p:spPr>
        <p:txBody>
          <a:bodyPr spcFirstLastPara="1" wrap="square" lIns="69875" tIns="34925" rIns="69875" bIns="34925" anchor="t" anchorCtr="0">
            <a:normAutofit/>
          </a:bodyPr>
          <a:lstStyle>
            <a:lvl1pPr marL="457200" lvl="0" indent="-304800" algn="l">
              <a:lnSpc>
                <a:spcPct val="100000"/>
              </a:lnSpc>
              <a:spcBef>
                <a:spcPts val="0"/>
              </a:spcBef>
              <a:spcAft>
                <a:spcPts val="0"/>
              </a:spcAft>
              <a:buSzPts val="1200"/>
              <a:buFont typeface="Arial"/>
              <a:buChar char="•"/>
              <a:defRPr sz="1500"/>
            </a:lvl1pPr>
            <a:lvl2pPr marL="914400" lvl="1" indent="-292100" algn="l">
              <a:lnSpc>
                <a:spcPct val="100000"/>
              </a:lnSpc>
              <a:spcBef>
                <a:spcPts val="500"/>
              </a:spcBef>
              <a:spcAft>
                <a:spcPts val="0"/>
              </a:spcAft>
              <a:buSzPts val="1000"/>
              <a:buFont typeface="Arial"/>
              <a:buChar char="•"/>
              <a:defRPr sz="1200"/>
            </a:lvl2pPr>
            <a:lvl3pPr marL="1371600" lvl="2" indent="-273050" algn="l">
              <a:lnSpc>
                <a:spcPct val="100000"/>
              </a:lnSpc>
              <a:spcBef>
                <a:spcPts val="500"/>
              </a:spcBef>
              <a:spcAft>
                <a:spcPts val="0"/>
              </a:spcAft>
              <a:buSzPts val="700"/>
              <a:buFont typeface="Arial"/>
              <a:buChar char="•"/>
              <a:defRPr sz="900"/>
            </a:lvl3pPr>
            <a:lvl4pPr marL="1828800" lvl="3" indent="-273050" algn="l">
              <a:lnSpc>
                <a:spcPct val="100000"/>
              </a:lnSpc>
              <a:spcBef>
                <a:spcPts val="500"/>
              </a:spcBef>
              <a:spcAft>
                <a:spcPts val="0"/>
              </a:spcAft>
              <a:buSzPts val="700"/>
              <a:buFont typeface="Arial"/>
              <a:buChar char="•"/>
              <a:defRPr sz="900"/>
            </a:lvl4pPr>
            <a:lvl5pPr marL="2286000" lvl="4" indent="-273050" algn="l">
              <a:lnSpc>
                <a:spcPct val="100000"/>
              </a:lnSpc>
              <a:spcBef>
                <a:spcPts val="500"/>
              </a:spcBef>
              <a:spcAft>
                <a:spcPts val="0"/>
              </a:spcAft>
              <a:buSzPts val="700"/>
              <a:buFont typeface="Arial"/>
              <a:buChar char="•"/>
              <a:defRPr sz="900"/>
            </a:lvl5pPr>
            <a:lvl6pPr marL="2743200" lvl="5" indent="-285750" algn="l">
              <a:lnSpc>
                <a:spcPct val="90000"/>
              </a:lnSpc>
              <a:spcBef>
                <a:spcPts val="500"/>
              </a:spcBef>
              <a:spcAft>
                <a:spcPts val="0"/>
              </a:spcAft>
              <a:buClr>
                <a:schemeClr val="dk1"/>
              </a:buClr>
              <a:buSzPts val="900"/>
              <a:buChar char="•"/>
              <a:defRPr sz="900"/>
            </a:lvl6pPr>
            <a:lvl7pPr marL="3200400" lvl="6" indent="-285750" algn="l">
              <a:lnSpc>
                <a:spcPct val="90000"/>
              </a:lnSpc>
              <a:spcBef>
                <a:spcPts val="400"/>
              </a:spcBef>
              <a:spcAft>
                <a:spcPts val="0"/>
              </a:spcAft>
              <a:buClr>
                <a:schemeClr val="dk1"/>
              </a:buClr>
              <a:buSzPts val="900"/>
              <a:buChar char="•"/>
              <a:defRPr sz="900"/>
            </a:lvl7pPr>
            <a:lvl8pPr marL="3657600" lvl="7" indent="-285750" algn="l">
              <a:lnSpc>
                <a:spcPct val="90000"/>
              </a:lnSpc>
              <a:spcBef>
                <a:spcPts val="400"/>
              </a:spcBef>
              <a:spcAft>
                <a:spcPts val="0"/>
              </a:spcAft>
              <a:buClr>
                <a:schemeClr val="dk1"/>
              </a:buClr>
              <a:buSzPts val="900"/>
              <a:buChar char="•"/>
              <a:defRPr sz="900"/>
            </a:lvl8pPr>
            <a:lvl9pPr marL="4114800" lvl="8" indent="-285750" algn="l">
              <a:lnSpc>
                <a:spcPct val="90000"/>
              </a:lnSpc>
              <a:spcBef>
                <a:spcPts val="400"/>
              </a:spcBef>
              <a:spcAft>
                <a:spcPts val="0"/>
              </a:spcAft>
              <a:buClr>
                <a:schemeClr val="dk1"/>
              </a:buClr>
              <a:buSzPts val="900"/>
              <a:buChar char="•"/>
              <a:defRPr sz="900"/>
            </a:lvl9pPr>
          </a:lstStyle>
          <a:p>
            <a:endParaRPr/>
          </a:p>
        </p:txBody>
      </p:sp>
      <p:sp>
        <p:nvSpPr>
          <p:cNvPr id="197" name="Google Shape;197;p29"/>
          <p:cNvSpPr txBox="1">
            <a:spLocks noGrp="1"/>
          </p:cNvSpPr>
          <p:nvPr>
            <p:ph type="body" idx="2"/>
          </p:nvPr>
        </p:nvSpPr>
        <p:spPr>
          <a:xfrm>
            <a:off x="768096" y="1693130"/>
            <a:ext cx="3291840" cy="2821722"/>
          </a:xfrm>
          <a:prstGeom prst="rect">
            <a:avLst/>
          </a:prstGeom>
          <a:noFill/>
          <a:ln>
            <a:noFill/>
          </a:ln>
        </p:spPr>
        <p:txBody>
          <a:bodyPr spcFirstLastPara="1" wrap="square" lIns="69875" tIns="34925" rIns="69875" bIns="34925" anchor="t" anchorCtr="0">
            <a:normAutofit/>
          </a:bodyPr>
          <a:lstStyle>
            <a:lvl1pPr marL="457200" lvl="0" indent="-228600" algn="l">
              <a:lnSpc>
                <a:spcPct val="108000"/>
              </a:lnSpc>
              <a:spcBef>
                <a:spcPts val="500"/>
              </a:spcBef>
              <a:spcAft>
                <a:spcPts val="0"/>
              </a:spcAft>
              <a:buSzPts val="1000"/>
              <a:buFont typeface="Arial"/>
              <a:buNone/>
              <a:defRPr sz="1200"/>
            </a:lvl1pPr>
            <a:lvl2pPr marL="914400" lvl="1" indent="-228600" algn="l">
              <a:lnSpc>
                <a:spcPct val="100000"/>
              </a:lnSpc>
              <a:spcBef>
                <a:spcPts val="500"/>
              </a:spcBef>
              <a:spcAft>
                <a:spcPts val="0"/>
              </a:spcAft>
              <a:buSzPts val="700"/>
              <a:buFont typeface="Arial"/>
              <a:buNone/>
              <a:defRPr sz="900"/>
            </a:lvl2pPr>
            <a:lvl3pPr marL="1371600" lvl="2" indent="-228600" algn="l">
              <a:lnSpc>
                <a:spcPct val="100000"/>
              </a:lnSpc>
              <a:spcBef>
                <a:spcPts val="500"/>
              </a:spcBef>
              <a:spcAft>
                <a:spcPts val="0"/>
              </a:spcAft>
              <a:buSzPts val="600"/>
              <a:buFont typeface="Arial"/>
              <a:buNone/>
              <a:defRPr sz="800"/>
            </a:lvl3pPr>
            <a:lvl4pPr marL="1828800" lvl="3" indent="-228600" algn="l">
              <a:lnSpc>
                <a:spcPct val="100000"/>
              </a:lnSpc>
              <a:spcBef>
                <a:spcPts val="500"/>
              </a:spcBef>
              <a:spcAft>
                <a:spcPts val="0"/>
              </a:spcAft>
              <a:buSzPts val="500"/>
              <a:buFont typeface="Arial"/>
              <a:buNone/>
              <a:defRPr sz="700"/>
            </a:lvl4pPr>
            <a:lvl5pPr marL="2286000" lvl="4" indent="-228600" algn="l">
              <a:lnSpc>
                <a:spcPct val="100000"/>
              </a:lnSpc>
              <a:spcBef>
                <a:spcPts val="500"/>
              </a:spcBef>
              <a:spcAft>
                <a:spcPts val="0"/>
              </a:spcAft>
              <a:buSzPts val="500"/>
              <a:buFont typeface="Arial"/>
              <a:buNone/>
              <a:defRPr sz="700"/>
            </a:lvl5pPr>
            <a:lvl6pPr marL="2743200" lvl="5" indent="-228600" algn="l">
              <a:lnSpc>
                <a:spcPct val="90000"/>
              </a:lnSpc>
              <a:spcBef>
                <a:spcPts val="500"/>
              </a:spcBef>
              <a:spcAft>
                <a:spcPts val="0"/>
              </a:spcAft>
              <a:buClr>
                <a:schemeClr val="dk1"/>
              </a:buClr>
              <a:buSzPts val="700"/>
              <a:buNone/>
              <a:defRPr sz="700"/>
            </a:lvl6pPr>
            <a:lvl7pPr marL="3200400" lvl="6" indent="-228600" algn="l">
              <a:lnSpc>
                <a:spcPct val="90000"/>
              </a:lnSpc>
              <a:spcBef>
                <a:spcPts val="400"/>
              </a:spcBef>
              <a:spcAft>
                <a:spcPts val="0"/>
              </a:spcAft>
              <a:buClr>
                <a:schemeClr val="dk1"/>
              </a:buClr>
              <a:buSzPts val="700"/>
              <a:buNone/>
              <a:defRPr sz="700"/>
            </a:lvl7pPr>
            <a:lvl8pPr marL="3657600" lvl="7" indent="-228600" algn="l">
              <a:lnSpc>
                <a:spcPct val="90000"/>
              </a:lnSpc>
              <a:spcBef>
                <a:spcPts val="400"/>
              </a:spcBef>
              <a:spcAft>
                <a:spcPts val="0"/>
              </a:spcAft>
              <a:buClr>
                <a:schemeClr val="dk1"/>
              </a:buClr>
              <a:buSzPts val="700"/>
              <a:buNone/>
              <a:defRPr sz="700"/>
            </a:lvl8pPr>
            <a:lvl9pPr marL="4114800" lvl="8" indent="-228600" algn="l">
              <a:lnSpc>
                <a:spcPct val="90000"/>
              </a:lnSpc>
              <a:spcBef>
                <a:spcPts val="400"/>
              </a:spcBef>
              <a:spcAft>
                <a:spcPts val="0"/>
              </a:spcAft>
              <a:buClr>
                <a:schemeClr val="dk1"/>
              </a:buClr>
              <a:buSzPts val="700"/>
              <a:buNone/>
              <a:defRPr sz="700"/>
            </a:lvl9pPr>
          </a:lstStyle>
          <a:p>
            <a:endParaRPr/>
          </a:p>
        </p:txBody>
      </p:sp>
      <p:sp>
        <p:nvSpPr>
          <p:cNvPr id="198" name="Google Shape;198;p29"/>
          <p:cNvSpPr txBox="1">
            <a:spLocks noGrp="1"/>
          </p:cNvSpPr>
          <p:nvPr>
            <p:ph type="dt" idx="10"/>
          </p:nvPr>
        </p:nvSpPr>
        <p:spPr>
          <a:xfrm>
            <a:off x="768098" y="4853030"/>
            <a:ext cx="1615607" cy="205740"/>
          </a:xfrm>
          <a:prstGeom prst="rect">
            <a:avLst/>
          </a:prstGeom>
          <a:noFill/>
          <a:ln>
            <a:noFill/>
          </a:ln>
        </p:spPr>
        <p:txBody>
          <a:bodyPr spcFirstLastPara="1" wrap="square" lIns="69875" tIns="34925" rIns="69875" bIns="34925" anchor="t" anchorCtr="0">
            <a:noAutofit/>
          </a:bodyPr>
          <a:lstStyle>
            <a:lvl1pPr marR="0" lvl="0" algn="l" rtl="0">
              <a:spcBef>
                <a:spcPts val="0"/>
              </a:spcBef>
              <a:spcAft>
                <a:spcPts val="0"/>
              </a:spcAft>
              <a:buSzPts val="300"/>
              <a:buNone/>
              <a:defRPr sz="1600">
                <a:solidFill>
                  <a:schemeClr val="dk1"/>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199" name="Google Shape;199;p29"/>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200" name="Google Shape;200;p29"/>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solidFill>
                  <a:srgbClr val="888888"/>
                </a:solidFill>
              </a:defRPr>
            </a:lvl1pPr>
            <a:lvl2pPr marL="0" lvl="1" indent="0" algn="ctr">
              <a:spcBef>
                <a:spcPts val="0"/>
              </a:spcBef>
              <a:buNone/>
              <a:defRPr>
                <a:solidFill>
                  <a:srgbClr val="888888"/>
                </a:solidFill>
              </a:defRPr>
            </a:lvl2pPr>
            <a:lvl3pPr marL="0" lvl="2" indent="0" algn="ctr">
              <a:spcBef>
                <a:spcPts val="0"/>
              </a:spcBef>
              <a:buNone/>
              <a:defRPr>
                <a:solidFill>
                  <a:srgbClr val="888888"/>
                </a:solidFill>
              </a:defRPr>
            </a:lvl3pPr>
            <a:lvl4pPr marL="0" lvl="3" indent="0" algn="ctr">
              <a:spcBef>
                <a:spcPts val="0"/>
              </a:spcBef>
              <a:buNone/>
              <a:defRPr>
                <a:solidFill>
                  <a:srgbClr val="888888"/>
                </a:solidFill>
              </a:defRPr>
            </a:lvl4pPr>
            <a:lvl5pPr marL="0" lvl="4" indent="0" algn="ctr">
              <a:spcBef>
                <a:spcPts val="0"/>
              </a:spcBef>
              <a:buNone/>
              <a:defRPr>
                <a:solidFill>
                  <a:srgbClr val="888888"/>
                </a:solidFill>
              </a:defRPr>
            </a:lvl5pPr>
            <a:lvl6pPr marL="0" lvl="5" indent="0" algn="ctr">
              <a:spcBef>
                <a:spcPts val="0"/>
              </a:spcBef>
              <a:buNone/>
              <a:defRPr>
                <a:solidFill>
                  <a:srgbClr val="888888"/>
                </a:solidFill>
              </a:defRPr>
            </a:lvl6pPr>
            <a:lvl7pPr marL="0" lvl="6" indent="0" algn="ctr">
              <a:spcBef>
                <a:spcPts val="0"/>
              </a:spcBef>
              <a:buNone/>
              <a:defRPr>
                <a:solidFill>
                  <a:srgbClr val="888888"/>
                </a:solidFill>
              </a:defRPr>
            </a:lvl7pPr>
            <a:lvl8pPr marL="0" lvl="7" indent="0" algn="ctr">
              <a:spcBef>
                <a:spcPts val="0"/>
              </a:spcBef>
              <a:buNone/>
              <a:defRPr>
                <a:solidFill>
                  <a:srgbClr val="888888"/>
                </a:solidFill>
              </a:defRPr>
            </a:lvl8pPr>
            <a:lvl9pPr marL="0" lvl="8" indent="0" algn="ctr">
              <a:spcBef>
                <a:spcPts val="0"/>
              </a:spcBef>
              <a:buNone/>
              <a:defRPr>
                <a:solidFill>
                  <a:srgbClr val="888888"/>
                </a:solidFill>
              </a:defRPr>
            </a:lvl9pPr>
          </a:lstStyle>
          <a:p>
            <a:pPr marL="0" lvl="0" indent="0" algn="ct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01"/>
        <p:cNvGrpSpPr/>
        <p:nvPr/>
      </p:nvGrpSpPr>
      <p:grpSpPr>
        <a:xfrm>
          <a:off x="0" y="0"/>
          <a:ext cx="0" cy="0"/>
          <a:chOff x="0" y="0"/>
          <a:chExt cx="0" cy="0"/>
        </a:xfrm>
      </p:grpSpPr>
      <p:sp>
        <p:nvSpPr>
          <p:cNvPr id="202" name="Google Shape;202;p30"/>
          <p:cNvSpPr txBox="1">
            <a:spLocks noGrp="1"/>
          </p:cNvSpPr>
          <p:nvPr>
            <p:ph type="ctrTitle"/>
          </p:nvPr>
        </p:nvSpPr>
        <p:spPr>
          <a:xfrm>
            <a:off x="685800" y="1597820"/>
            <a:ext cx="7772400" cy="1102519"/>
          </a:xfrm>
          <a:prstGeom prst="rect">
            <a:avLst/>
          </a:prstGeom>
          <a:noFill/>
          <a:ln>
            <a:noFill/>
          </a:ln>
        </p:spPr>
        <p:txBody>
          <a:bodyPr spcFirstLastPara="1" wrap="square" lIns="69875" tIns="34925" rIns="69875" bIns="34925" anchor="ctr" anchorCtr="0">
            <a:normAutofit/>
          </a:bodyPr>
          <a:lstStyle>
            <a:lvl1pPr lvl="0" algn="l">
              <a:lnSpc>
                <a:spcPct val="90000"/>
              </a:lnSpc>
              <a:spcBef>
                <a:spcPts val="0"/>
              </a:spcBef>
              <a:spcAft>
                <a:spcPts val="0"/>
              </a:spcAft>
              <a:buClr>
                <a:srgbClr val="0076A8"/>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203" name="Google Shape;203;p30"/>
          <p:cNvSpPr txBox="1">
            <a:spLocks noGrp="1"/>
          </p:cNvSpPr>
          <p:nvPr>
            <p:ph type="subTitle" idx="1"/>
          </p:nvPr>
        </p:nvSpPr>
        <p:spPr>
          <a:xfrm>
            <a:off x="1371600" y="2914651"/>
            <a:ext cx="6400800" cy="1314451"/>
          </a:xfrm>
          <a:prstGeom prst="rect">
            <a:avLst/>
          </a:prstGeom>
          <a:noFill/>
          <a:ln>
            <a:noFill/>
          </a:ln>
        </p:spPr>
        <p:txBody>
          <a:bodyPr spcFirstLastPara="1" wrap="square" lIns="69875" tIns="34925" rIns="69875" bIns="34925" anchor="t" anchorCtr="0">
            <a:noAutofit/>
          </a:bodyPr>
          <a:lstStyle>
            <a:lvl1pPr lvl="0" algn="ctr">
              <a:lnSpc>
                <a:spcPct val="100000"/>
              </a:lnSpc>
              <a:spcBef>
                <a:spcPts val="0"/>
              </a:spcBef>
              <a:spcAft>
                <a:spcPts val="0"/>
              </a:spcAft>
              <a:buSzPts val="1500"/>
              <a:buFont typeface="Arial"/>
              <a:buNone/>
              <a:defRPr>
                <a:solidFill>
                  <a:srgbClr val="888888"/>
                </a:solidFill>
              </a:defRPr>
            </a:lvl1pPr>
            <a:lvl2pPr lvl="1" algn="ctr">
              <a:lnSpc>
                <a:spcPct val="100000"/>
              </a:lnSpc>
              <a:spcBef>
                <a:spcPts val="500"/>
              </a:spcBef>
              <a:spcAft>
                <a:spcPts val="0"/>
              </a:spcAft>
              <a:buSzPts val="1200"/>
              <a:buFont typeface="Arial"/>
              <a:buNone/>
              <a:defRPr>
                <a:solidFill>
                  <a:srgbClr val="888888"/>
                </a:solidFill>
              </a:defRPr>
            </a:lvl2pPr>
            <a:lvl3pPr lvl="2" algn="ctr">
              <a:lnSpc>
                <a:spcPct val="100000"/>
              </a:lnSpc>
              <a:spcBef>
                <a:spcPts val="500"/>
              </a:spcBef>
              <a:spcAft>
                <a:spcPts val="0"/>
              </a:spcAft>
              <a:buSzPts val="1100"/>
              <a:buFont typeface="Arial"/>
              <a:buNone/>
              <a:defRPr>
                <a:solidFill>
                  <a:srgbClr val="888888"/>
                </a:solidFill>
              </a:defRPr>
            </a:lvl3pPr>
            <a:lvl4pPr lvl="3" algn="ctr">
              <a:lnSpc>
                <a:spcPct val="100000"/>
              </a:lnSpc>
              <a:spcBef>
                <a:spcPts val="500"/>
              </a:spcBef>
              <a:spcAft>
                <a:spcPts val="0"/>
              </a:spcAft>
              <a:buSzPts val="1000"/>
              <a:buFont typeface="Arial"/>
              <a:buNone/>
              <a:defRPr>
                <a:solidFill>
                  <a:srgbClr val="888888"/>
                </a:solidFill>
              </a:defRPr>
            </a:lvl4pPr>
            <a:lvl5pPr lvl="4" algn="ctr">
              <a:lnSpc>
                <a:spcPct val="100000"/>
              </a:lnSpc>
              <a:spcBef>
                <a:spcPts val="500"/>
              </a:spcBef>
              <a:spcAft>
                <a:spcPts val="0"/>
              </a:spcAft>
              <a:buSzPts val="1000"/>
              <a:buFont typeface="Arial"/>
              <a:buNone/>
              <a:defRPr>
                <a:solidFill>
                  <a:srgbClr val="888888"/>
                </a:solidFill>
              </a:defRPr>
            </a:lvl5pPr>
            <a:lvl6pPr lvl="5" algn="ctr">
              <a:lnSpc>
                <a:spcPct val="90000"/>
              </a:lnSpc>
              <a:spcBef>
                <a:spcPts val="500"/>
              </a:spcBef>
              <a:spcAft>
                <a:spcPts val="0"/>
              </a:spcAft>
              <a:buClr>
                <a:srgbClr val="888888"/>
              </a:buClr>
              <a:buSzPts val="1400"/>
              <a:buNone/>
              <a:defRPr>
                <a:solidFill>
                  <a:srgbClr val="888888"/>
                </a:solidFill>
              </a:defRPr>
            </a:lvl6pPr>
            <a:lvl7pPr lvl="6" algn="ctr">
              <a:lnSpc>
                <a:spcPct val="90000"/>
              </a:lnSpc>
              <a:spcBef>
                <a:spcPts val="400"/>
              </a:spcBef>
              <a:spcAft>
                <a:spcPts val="0"/>
              </a:spcAft>
              <a:buClr>
                <a:srgbClr val="888888"/>
              </a:buClr>
              <a:buSzPts val="1400"/>
              <a:buNone/>
              <a:defRPr>
                <a:solidFill>
                  <a:srgbClr val="888888"/>
                </a:solidFill>
              </a:defRPr>
            </a:lvl7pPr>
            <a:lvl8pPr lvl="7" algn="ctr">
              <a:lnSpc>
                <a:spcPct val="90000"/>
              </a:lnSpc>
              <a:spcBef>
                <a:spcPts val="400"/>
              </a:spcBef>
              <a:spcAft>
                <a:spcPts val="0"/>
              </a:spcAft>
              <a:buClr>
                <a:srgbClr val="888888"/>
              </a:buClr>
              <a:buSzPts val="1400"/>
              <a:buNone/>
              <a:defRPr>
                <a:solidFill>
                  <a:srgbClr val="888888"/>
                </a:solidFill>
              </a:defRPr>
            </a:lvl8pPr>
            <a:lvl9pPr lvl="8" algn="ctr">
              <a:lnSpc>
                <a:spcPct val="90000"/>
              </a:lnSpc>
              <a:spcBef>
                <a:spcPts val="400"/>
              </a:spcBef>
              <a:spcAft>
                <a:spcPts val="0"/>
              </a:spcAft>
              <a:buClr>
                <a:srgbClr val="888888"/>
              </a:buClr>
              <a:buSzPts val="1400"/>
              <a:buNone/>
              <a:defRPr>
                <a:solidFill>
                  <a:srgbClr val="888888"/>
                </a:solidFill>
              </a:defRPr>
            </a:lvl9pPr>
          </a:lstStyle>
          <a:p>
            <a:endParaRPr/>
          </a:p>
        </p:txBody>
      </p:sp>
      <p:sp>
        <p:nvSpPr>
          <p:cNvPr id="204" name="Google Shape;204;p30"/>
          <p:cNvSpPr txBox="1">
            <a:spLocks noGrp="1"/>
          </p:cNvSpPr>
          <p:nvPr>
            <p:ph type="dt" idx="10"/>
          </p:nvPr>
        </p:nvSpPr>
        <p:spPr>
          <a:xfrm>
            <a:off x="457200" y="4767265"/>
            <a:ext cx="2133600" cy="273844"/>
          </a:xfrm>
          <a:prstGeom prst="rect">
            <a:avLst/>
          </a:prstGeom>
          <a:noFill/>
          <a:ln>
            <a:noFill/>
          </a:ln>
        </p:spPr>
        <p:txBody>
          <a:bodyPr spcFirstLastPara="1" wrap="square" lIns="18300" tIns="9150" rIns="18300" bIns="9150" anchor="t" anchorCtr="0">
            <a:noAutofit/>
          </a:bodyPr>
          <a:lstStyle>
            <a:lvl1pPr marR="0" lvl="0" algn="l" rtl="0">
              <a:spcBef>
                <a:spcPts val="0"/>
              </a:spcBef>
              <a:spcAft>
                <a:spcPts val="0"/>
              </a:spcAft>
              <a:buSzPts val="300"/>
              <a:buNone/>
              <a:defRPr sz="1600">
                <a:solidFill>
                  <a:schemeClr val="dk1"/>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205" name="Google Shape;205;p30"/>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206" name="Google Shape;206;p30"/>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6750" y="85585"/>
            <a:ext cx="7955756" cy="781751"/>
          </a:xfrm>
          <a:prstGeom prst="rect">
            <a:avLst/>
          </a:prstGeom>
          <a:noFill/>
          <a:ln>
            <a:noFill/>
          </a:ln>
        </p:spPr>
        <p:txBody>
          <a:bodyPr spcFirstLastPara="1" wrap="square" lIns="69875" tIns="34925" rIns="69875" bIns="34925" anchor="ctr" anchorCtr="0">
            <a:normAutofit/>
          </a:bodyPr>
          <a:lstStyle>
            <a:lvl1pPr marR="0" lvl="0" algn="l" rtl="0">
              <a:lnSpc>
                <a:spcPct val="90000"/>
              </a:lnSpc>
              <a:spcBef>
                <a:spcPts val="0"/>
              </a:spcBef>
              <a:spcAft>
                <a:spcPts val="0"/>
              </a:spcAft>
              <a:buClr>
                <a:srgbClr val="0076A8"/>
              </a:buClr>
              <a:buSzPts val="2400"/>
              <a:buFont typeface="Quattrocento Sans"/>
              <a:buNone/>
              <a:defRPr sz="2400" b="1" i="0" u="none" strike="noStrike" cap="none">
                <a:solidFill>
                  <a:srgbClr val="0076A8"/>
                </a:solidFill>
                <a:latin typeface="Quattrocento Sans"/>
                <a:ea typeface="Quattrocento Sans"/>
                <a:cs typeface="Quattrocento Sans"/>
                <a:sym typeface="Quattrocento Sans"/>
              </a:defRPr>
            </a:lvl1pPr>
            <a:lvl2pPr lvl="1">
              <a:spcBef>
                <a:spcPts val="0"/>
              </a:spcBef>
              <a:spcAft>
                <a:spcPts val="0"/>
              </a:spcAft>
              <a:buSzPts val="300"/>
              <a:buNone/>
              <a:defRPr sz="400"/>
            </a:lvl2pPr>
            <a:lvl3pPr lvl="2">
              <a:spcBef>
                <a:spcPts val="0"/>
              </a:spcBef>
              <a:spcAft>
                <a:spcPts val="0"/>
              </a:spcAft>
              <a:buSzPts val="300"/>
              <a:buNone/>
              <a:defRPr sz="400"/>
            </a:lvl3pPr>
            <a:lvl4pPr lvl="3">
              <a:spcBef>
                <a:spcPts val="0"/>
              </a:spcBef>
              <a:spcAft>
                <a:spcPts val="0"/>
              </a:spcAft>
              <a:buSzPts val="300"/>
              <a:buNone/>
              <a:defRPr sz="400"/>
            </a:lvl4pPr>
            <a:lvl5pPr lvl="4">
              <a:spcBef>
                <a:spcPts val="0"/>
              </a:spcBef>
              <a:spcAft>
                <a:spcPts val="0"/>
              </a:spcAft>
              <a:buSzPts val="300"/>
              <a:buNone/>
              <a:defRPr sz="400"/>
            </a:lvl5pPr>
            <a:lvl6pPr lvl="5">
              <a:spcBef>
                <a:spcPts val="0"/>
              </a:spcBef>
              <a:spcAft>
                <a:spcPts val="0"/>
              </a:spcAft>
              <a:buSzPts val="300"/>
              <a:buNone/>
              <a:defRPr sz="400"/>
            </a:lvl6pPr>
            <a:lvl7pPr lvl="6">
              <a:spcBef>
                <a:spcPts val="0"/>
              </a:spcBef>
              <a:spcAft>
                <a:spcPts val="0"/>
              </a:spcAft>
              <a:buSzPts val="300"/>
              <a:buNone/>
              <a:defRPr sz="400"/>
            </a:lvl7pPr>
            <a:lvl8pPr lvl="7">
              <a:spcBef>
                <a:spcPts val="0"/>
              </a:spcBef>
              <a:spcAft>
                <a:spcPts val="0"/>
              </a:spcAft>
              <a:buSzPts val="300"/>
              <a:buNone/>
              <a:defRPr sz="400"/>
            </a:lvl8pPr>
            <a:lvl9pPr lvl="8">
              <a:spcBef>
                <a:spcPts val="0"/>
              </a:spcBef>
              <a:spcAft>
                <a:spcPts val="0"/>
              </a:spcAft>
              <a:buSzPts val="300"/>
              <a:buNone/>
              <a:defRPr sz="400"/>
            </a:lvl9pPr>
          </a:lstStyle>
          <a:p>
            <a:endParaRPr/>
          </a:p>
        </p:txBody>
      </p:sp>
      <p:sp>
        <p:nvSpPr>
          <p:cNvPr id="52" name="Google Shape;52;p13"/>
          <p:cNvSpPr txBox="1">
            <a:spLocks noGrp="1"/>
          </p:cNvSpPr>
          <p:nvPr>
            <p:ph type="body" idx="1"/>
          </p:nvPr>
        </p:nvSpPr>
        <p:spPr>
          <a:xfrm>
            <a:off x="524435" y="961465"/>
            <a:ext cx="8098071" cy="3785348"/>
          </a:xfrm>
          <a:prstGeom prst="rect">
            <a:avLst/>
          </a:prstGeom>
          <a:noFill/>
          <a:ln>
            <a:noFill/>
          </a:ln>
        </p:spPr>
        <p:txBody>
          <a:bodyPr spcFirstLastPara="1" wrap="square" lIns="69875" tIns="34925" rIns="69875" bIns="34925" anchor="t" anchorCtr="0">
            <a:noAutofit/>
          </a:bodyPr>
          <a:lstStyle>
            <a:lvl1pPr marL="457200" marR="0" lvl="0" indent="-323850" algn="l" rtl="0">
              <a:lnSpc>
                <a:spcPct val="100000"/>
              </a:lnSpc>
              <a:spcBef>
                <a:spcPts val="0"/>
              </a:spcBef>
              <a:spcAft>
                <a:spcPts val="0"/>
              </a:spcAft>
              <a:buClr>
                <a:schemeClr val="accent2"/>
              </a:buClr>
              <a:buSzPts val="1500"/>
              <a:buFont typeface="Arial"/>
              <a:buChar char="•"/>
              <a:defRPr sz="1800" b="0" i="0" u="none" strike="noStrike" cap="none">
                <a:solidFill>
                  <a:schemeClr val="dk1"/>
                </a:solidFill>
                <a:latin typeface="Arial"/>
                <a:ea typeface="Arial"/>
                <a:cs typeface="Arial"/>
                <a:sym typeface="Arial"/>
              </a:defRPr>
            </a:lvl1pPr>
            <a:lvl2pPr marL="914400" marR="0" lvl="1" indent="-304800" algn="l" rtl="0">
              <a:lnSpc>
                <a:spcPct val="100000"/>
              </a:lnSpc>
              <a:spcBef>
                <a:spcPts val="500"/>
              </a:spcBef>
              <a:spcAft>
                <a:spcPts val="0"/>
              </a:spcAft>
              <a:buClr>
                <a:schemeClr val="accent2"/>
              </a:buClr>
              <a:buSzPts val="1200"/>
              <a:buFont typeface="Arial"/>
              <a:buChar char="•"/>
              <a:defRPr sz="1500" b="0" i="0" u="none" strike="noStrike" cap="none">
                <a:solidFill>
                  <a:schemeClr val="dk1"/>
                </a:solidFill>
                <a:latin typeface="Arial"/>
                <a:ea typeface="Arial"/>
                <a:cs typeface="Arial"/>
                <a:sym typeface="Arial"/>
              </a:defRPr>
            </a:lvl2pPr>
            <a:lvl3pPr marL="1371600" marR="0" lvl="2" indent="-298450" algn="l" rtl="0">
              <a:lnSpc>
                <a:spcPct val="100000"/>
              </a:lnSpc>
              <a:spcBef>
                <a:spcPts val="500"/>
              </a:spcBef>
              <a:spcAft>
                <a:spcPts val="0"/>
              </a:spcAft>
              <a:buClr>
                <a:schemeClr val="accent2"/>
              </a:buClr>
              <a:buSzPts val="1100"/>
              <a:buFont typeface="Arial"/>
              <a:buChar char="•"/>
              <a:defRPr sz="1400" b="0" i="0" u="none" strike="noStrike" cap="none">
                <a:solidFill>
                  <a:schemeClr val="dk1"/>
                </a:solidFill>
                <a:latin typeface="Arial"/>
                <a:ea typeface="Arial"/>
                <a:cs typeface="Arial"/>
                <a:sym typeface="Arial"/>
              </a:defRPr>
            </a:lvl3pPr>
            <a:lvl4pPr marL="1828800" marR="0" lvl="3" indent="-292100" algn="l" rtl="0">
              <a:lnSpc>
                <a:spcPct val="100000"/>
              </a:lnSpc>
              <a:spcBef>
                <a:spcPts val="500"/>
              </a:spcBef>
              <a:spcAft>
                <a:spcPts val="0"/>
              </a:spcAft>
              <a:buClr>
                <a:schemeClr val="accent2"/>
              </a:buClr>
              <a:buSzPts val="10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500"/>
              </a:spcBef>
              <a:spcAft>
                <a:spcPts val="0"/>
              </a:spcAft>
              <a:buClr>
                <a:schemeClr val="accent2"/>
              </a:buClr>
              <a:buSzPts val="10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195737" y="4841226"/>
            <a:ext cx="5280327" cy="273844"/>
          </a:xfrm>
          <a:prstGeom prst="rect">
            <a:avLst/>
          </a:prstGeom>
          <a:noFill/>
          <a:ln>
            <a:noFill/>
          </a:ln>
        </p:spPr>
        <p:txBody>
          <a:bodyPr spcFirstLastPara="1" wrap="square" lIns="69875" tIns="34925" rIns="69875" bIns="34925" anchor="ctr" anchorCtr="0">
            <a:noAutofit/>
          </a:bodyPr>
          <a:lstStyle>
            <a:lvl1pPr marR="0" lvl="0" algn="ctr" rtl="0">
              <a:spcBef>
                <a:spcPts val="0"/>
              </a:spcBef>
              <a:spcAft>
                <a:spcPts val="0"/>
              </a:spcAft>
              <a:buSzPts val="3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300"/>
              <a:buNone/>
              <a:defRPr sz="16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622723" y="4772372"/>
            <a:ext cx="420169" cy="273844"/>
          </a:xfrm>
          <a:prstGeom prst="rect">
            <a:avLst/>
          </a:prstGeom>
          <a:noFill/>
          <a:ln>
            <a:noFill/>
          </a:ln>
        </p:spPr>
        <p:txBody>
          <a:bodyPr spcFirstLastPara="1" wrap="square" lIns="69875" tIns="34925" rIns="69875" bIns="34925" anchor="ctr" anchorCtr="0">
            <a:noAutofit/>
          </a:bodyPr>
          <a:lstStyle>
            <a:lvl1pPr marL="0" marR="0" lvl="0" indent="0" algn="ctr" rtl="0">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ctr" rtl="0">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ctr" rtl="0">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ctr" rtl="0">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ctr" rtl="0">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ctr" rtl="0">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ctr" rtl="0">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ctr" rtl="0">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ctr" rtl="0">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hu"/>
              <a:t>‹#›</a:t>
            </a:fld>
            <a:endParaRPr/>
          </a:p>
        </p:txBody>
      </p:sp>
      <p:sp>
        <p:nvSpPr>
          <p:cNvPr id="55" name="Google Shape;55;p13"/>
          <p:cNvSpPr/>
          <p:nvPr/>
        </p:nvSpPr>
        <p:spPr>
          <a:xfrm rot="-5400000">
            <a:off x="147374" y="439183"/>
            <a:ext cx="781751" cy="74557"/>
          </a:xfrm>
          <a:custGeom>
            <a:avLst/>
            <a:gdLst/>
            <a:ahLst/>
            <a:cxnLst/>
            <a:rect l="l" t="t" r="r" b="b"/>
            <a:pathLst>
              <a:path w="711" h="24" extrusionOk="0">
                <a:moveTo>
                  <a:pt x="31" y="9"/>
                </a:moveTo>
                <a:cubicBezTo>
                  <a:pt x="31" y="9"/>
                  <a:pt x="636" y="0"/>
                  <a:pt x="658" y="5"/>
                </a:cubicBezTo>
                <a:cubicBezTo>
                  <a:pt x="680" y="10"/>
                  <a:pt x="711" y="21"/>
                  <a:pt x="658" y="22"/>
                </a:cubicBezTo>
                <a:cubicBezTo>
                  <a:pt x="605" y="24"/>
                  <a:pt x="49" y="22"/>
                  <a:pt x="31" y="18"/>
                </a:cubicBezTo>
                <a:cubicBezTo>
                  <a:pt x="14" y="13"/>
                  <a:pt x="0" y="9"/>
                  <a:pt x="31" y="9"/>
                </a:cubicBezTo>
                <a:close/>
              </a:path>
            </a:pathLst>
          </a:custGeom>
          <a:solidFill>
            <a:schemeClr val="accent2"/>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b="0" i="0" u="none" strike="noStrike" cap="none">
              <a:solidFill>
                <a:srgbClr val="000000"/>
              </a:solidFill>
              <a:latin typeface="Arial"/>
              <a:ea typeface="Arial"/>
              <a:cs typeface="Arial"/>
              <a:sym typeface="Arial"/>
            </a:endParaRPr>
          </a:p>
        </p:txBody>
      </p:sp>
      <p:sp>
        <p:nvSpPr>
          <p:cNvPr id="56" name="Google Shape;56;p13"/>
          <p:cNvSpPr/>
          <p:nvPr/>
        </p:nvSpPr>
        <p:spPr>
          <a:xfrm flipH="1">
            <a:off x="8571109" y="4905364"/>
            <a:ext cx="581572" cy="244379"/>
          </a:xfrm>
          <a:custGeom>
            <a:avLst/>
            <a:gdLst/>
            <a:ahLst/>
            <a:cxnLst/>
            <a:rect l="l" t="t" r="r" b="b"/>
            <a:pathLst>
              <a:path w="775429" h="325838" extrusionOk="0">
                <a:moveTo>
                  <a:pt x="581991" y="146556"/>
                </a:moveTo>
                <a:cubicBezTo>
                  <a:pt x="572745" y="145311"/>
                  <a:pt x="560601" y="145864"/>
                  <a:pt x="547354" y="150842"/>
                </a:cubicBezTo>
                <a:cubicBezTo>
                  <a:pt x="540730" y="151949"/>
                  <a:pt x="513131" y="169651"/>
                  <a:pt x="487740" y="208374"/>
                </a:cubicBezTo>
                <a:cubicBezTo>
                  <a:pt x="474492" y="227183"/>
                  <a:pt x="461521" y="250970"/>
                  <a:pt x="447445" y="277523"/>
                </a:cubicBezTo>
                <a:lnTo>
                  <a:pt x="421008" y="325838"/>
                </a:lnTo>
                <a:lnTo>
                  <a:pt x="460745" y="325838"/>
                </a:lnTo>
                <a:lnTo>
                  <a:pt x="481392" y="283746"/>
                </a:lnTo>
                <a:cubicBezTo>
                  <a:pt x="494364" y="257055"/>
                  <a:pt x="505955" y="234374"/>
                  <a:pt x="517547" y="217225"/>
                </a:cubicBezTo>
                <a:cubicBezTo>
                  <a:pt x="540730" y="181821"/>
                  <a:pt x="560602" y="170757"/>
                  <a:pt x="559498" y="170757"/>
                </a:cubicBezTo>
                <a:cubicBezTo>
                  <a:pt x="590408" y="154161"/>
                  <a:pt x="603656" y="159693"/>
                  <a:pt x="599240" y="153055"/>
                </a:cubicBezTo>
                <a:cubicBezTo>
                  <a:pt x="597584" y="150843"/>
                  <a:pt x="591236" y="147800"/>
                  <a:pt x="581991" y="146556"/>
                </a:cubicBezTo>
                <a:close/>
                <a:moveTo>
                  <a:pt x="643665" y="144144"/>
                </a:moveTo>
                <a:cubicBezTo>
                  <a:pt x="631448" y="147098"/>
                  <a:pt x="635382" y="171977"/>
                  <a:pt x="631241" y="181929"/>
                </a:cubicBezTo>
                <a:cubicBezTo>
                  <a:pt x="631241" y="184140"/>
                  <a:pt x="675416" y="249379"/>
                  <a:pt x="720695" y="321252"/>
                </a:cubicBezTo>
                <a:lnTo>
                  <a:pt x="724253" y="325838"/>
                </a:lnTo>
                <a:lnTo>
                  <a:pt x="775429" y="325838"/>
                </a:lnTo>
                <a:lnTo>
                  <a:pt x="759348" y="300243"/>
                </a:lnTo>
                <a:cubicBezTo>
                  <a:pt x="722904" y="233898"/>
                  <a:pt x="680938" y="159814"/>
                  <a:pt x="662163" y="149862"/>
                </a:cubicBezTo>
                <a:cubicBezTo>
                  <a:pt x="653604" y="144610"/>
                  <a:pt x="647737" y="143159"/>
                  <a:pt x="643665" y="144144"/>
                </a:cubicBezTo>
                <a:close/>
                <a:moveTo>
                  <a:pt x="66717" y="237"/>
                </a:moveTo>
                <a:cubicBezTo>
                  <a:pt x="57471" y="-455"/>
                  <a:pt x="48363" y="375"/>
                  <a:pt x="40636" y="2588"/>
                </a:cubicBezTo>
                <a:lnTo>
                  <a:pt x="0" y="22782"/>
                </a:lnTo>
                <a:lnTo>
                  <a:pt x="0" y="99393"/>
                </a:lnTo>
                <a:lnTo>
                  <a:pt x="18936" y="76300"/>
                </a:lnTo>
                <a:cubicBezTo>
                  <a:pt x="26146" y="68901"/>
                  <a:pt x="33736" y="62609"/>
                  <a:pt x="41740" y="57907"/>
                </a:cubicBezTo>
                <a:cubicBezTo>
                  <a:pt x="58299" y="50162"/>
                  <a:pt x="69339" y="49056"/>
                  <a:pt x="82586" y="61226"/>
                </a:cubicBezTo>
                <a:cubicBezTo>
                  <a:pt x="96938" y="72290"/>
                  <a:pt x="109082" y="93311"/>
                  <a:pt x="120121" y="114332"/>
                </a:cubicBezTo>
                <a:cubicBezTo>
                  <a:pt x="141097" y="157481"/>
                  <a:pt x="157104" y="203672"/>
                  <a:pt x="173249" y="249863"/>
                </a:cubicBezTo>
                <a:lnTo>
                  <a:pt x="203495" y="325838"/>
                </a:lnTo>
                <a:lnTo>
                  <a:pt x="251734" y="325838"/>
                </a:lnTo>
                <a:lnTo>
                  <a:pt x="220167" y="241289"/>
                </a:lnTo>
                <a:cubicBezTo>
                  <a:pt x="205678" y="196757"/>
                  <a:pt x="190775" y="150289"/>
                  <a:pt x="170903" y="104374"/>
                </a:cubicBezTo>
                <a:cubicBezTo>
                  <a:pt x="159864" y="82247"/>
                  <a:pt x="148824" y="59013"/>
                  <a:pt x="131161" y="35779"/>
                </a:cubicBezTo>
                <a:cubicBezTo>
                  <a:pt x="121225" y="24715"/>
                  <a:pt x="109082" y="14758"/>
                  <a:pt x="93626" y="7013"/>
                </a:cubicBezTo>
                <a:cubicBezTo>
                  <a:pt x="85346" y="3141"/>
                  <a:pt x="75963" y="928"/>
                  <a:pt x="66717" y="237"/>
                </a:cubicBezTo>
                <a:close/>
              </a:path>
            </a:pathLst>
          </a:custGeom>
          <a:solidFill>
            <a:srgbClr val="ACB8CA"/>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b="0" i="0" u="none" strike="noStrike" cap="none">
              <a:solidFill>
                <a:srgbClr val="000000"/>
              </a:solidFill>
              <a:latin typeface="Arial"/>
              <a:ea typeface="Arial"/>
              <a:cs typeface="Arial"/>
              <a:sym typeface="Arial"/>
            </a:endParaRPr>
          </a:p>
        </p:txBody>
      </p:sp>
      <p:sp>
        <p:nvSpPr>
          <p:cNvPr id="57" name="Google Shape;57;p13"/>
          <p:cNvSpPr/>
          <p:nvPr/>
        </p:nvSpPr>
        <p:spPr>
          <a:xfrm flipH="1">
            <a:off x="8302873" y="4961705"/>
            <a:ext cx="167062" cy="197672"/>
          </a:xfrm>
          <a:custGeom>
            <a:avLst/>
            <a:gdLst/>
            <a:ahLst/>
            <a:cxnLst/>
            <a:rect l="l" t="t" r="r" b="b"/>
            <a:pathLst>
              <a:path w="222749" h="263563" extrusionOk="0">
                <a:moveTo>
                  <a:pt x="209919" y="1508"/>
                </a:moveTo>
                <a:cubicBezTo>
                  <a:pt x="207711" y="-1812"/>
                  <a:pt x="174583" y="-1812"/>
                  <a:pt x="144768" y="24743"/>
                </a:cubicBezTo>
                <a:cubicBezTo>
                  <a:pt x="114952" y="50191"/>
                  <a:pt x="89554" y="91129"/>
                  <a:pt x="68573" y="132067"/>
                </a:cubicBezTo>
                <a:cubicBezTo>
                  <a:pt x="48144" y="174665"/>
                  <a:pt x="27439" y="215327"/>
                  <a:pt x="10323" y="246168"/>
                </a:cubicBezTo>
                <a:lnTo>
                  <a:pt x="0" y="263563"/>
                </a:lnTo>
                <a:lnTo>
                  <a:pt x="57296" y="263563"/>
                </a:lnTo>
                <a:lnTo>
                  <a:pt x="78511" y="218922"/>
                </a:lnTo>
                <a:cubicBezTo>
                  <a:pt x="87622" y="197900"/>
                  <a:pt x="96732" y="175771"/>
                  <a:pt x="106118" y="154196"/>
                </a:cubicBezTo>
                <a:cubicBezTo>
                  <a:pt x="124891" y="111045"/>
                  <a:pt x="144768" y="70107"/>
                  <a:pt x="167957" y="46871"/>
                </a:cubicBezTo>
                <a:cubicBezTo>
                  <a:pt x="190043" y="23636"/>
                  <a:pt x="212128" y="22530"/>
                  <a:pt x="212128" y="22530"/>
                </a:cubicBezTo>
                <a:cubicBezTo>
                  <a:pt x="228692" y="22530"/>
                  <a:pt x="224275" y="12572"/>
                  <a:pt x="209919" y="1508"/>
                </a:cubicBezTo>
                <a:close/>
              </a:path>
            </a:pathLst>
          </a:custGeom>
          <a:solidFill>
            <a:srgbClr val="ACB8CA"/>
          </a:solidFill>
          <a:ln>
            <a:noFill/>
          </a:ln>
        </p:spPr>
        <p:txBody>
          <a:bodyPr spcFirstLastPara="1" wrap="square" lIns="69875" tIns="34925" rIns="69875" bIns="34925" anchor="t" anchorCtr="0">
            <a:noAutofit/>
          </a:bodyPr>
          <a:lstStyle/>
          <a:p>
            <a:pPr marL="0" marR="0" lvl="0" indent="0" algn="l" rtl="0">
              <a:spcBef>
                <a:spcPts val="0"/>
              </a:spcBef>
              <a:spcAft>
                <a:spcPts val="0"/>
              </a:spcAft>
              <a:buNone/>
            </a:pPr>
            <a:endParaRPr sz="500" b="0" i="0" u="none" strike="noStrike" cap="none">
              <a:solidFill>
                <a:srgbClr val="000000"/>
              </a:solidFill>
              <a:latin typeface="Arial"/>
              <a:ea typeface="Arial"/>
              <a:cs typeface="Arial"/>
              <a:sym typeface="Arial"/>
            </a:endParaRPr>
          </a:p>
        </p:txBody>
      </p:sp>
      <p:sp>
        <p:nvSpPr>
          <p:cNvPr id="58" name="Google Shape;58;p13"/>
          <p:cNvSpPr/>
          <p:nvPr/>
        </p:nvSpPr>
        <p:spPr>
          <a:xfrm>
            <a:off x="524435" y="4852358"/>
            <a:ext cx="1722513" cy="219597"/>
          </a:xfrm>
          <a:prstGeom prst="rect">
            <a:avLst/>
          </a:prstGeom>
          <a:noFill/>
          <a:ln>
            <a:noFill/>
          </a:ln>
        </p:spPr>
        <p:txBody>
          <a:bodyPr spcFirstLastPara="1" wrap="square" lIns="0" tIns="34925" rIns="69875" bIns="34925" anchor="t" anchorCtr="0">
            <a:noAutofit/>
          </a:bodyPr>
          <a:lstStyle/>
          <a:p>
            <a:pPr marL="0" marR="0" lvl="0" indent="0" algn="l" rtl="0">
              <a:spcBef>
                <a:spcPts val="0"/>
              </a:spcBef>
              <a:spcAft>
                <a:spcPts val="0"/>
              </a:spcAft>
              <a:buNone/>
            </a:pPr>
            <a:r>
              <a:rPr lang="hu" sz="1200" b="0" i="0" u="none" strike="noStrike" cap="none">
                <a:solidFill>
                  <a:srgbClr val="17A345"/>
                </a:solidFill>
                <a:latin typeface="Arial"/>
                <a:ea typeface="Arial"/>
                <a:cs typeface="Arial"/>
                <a:sym typeface="Arial"/>
              </a:rPr>
              <a:t>© OxfordWaveResearch</a:t>
            </a:r>
            <a:endParaRPr sz="1200" b="0" i="0" u="none" strike="noStrike" cap="none">
              <a:solidFill>
                <a:srgbClr val="17A345"/>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80">
          <p15:clr>
            <a:srgbClr val="F26B43"/>
          </p15:clr>
        </p15:guide>
        <p15:guide id="2" pos="94">
          <p15:clr>
            <a:srgbClr val="F26B43"/>
          </p15:clr>
        </p15:guide>
        <p15:guide id="3" pos="1559">
          <p15:clr>
            <a:srgbClr val="F26B43"/>
          </p15:clr>
        </p15:guide>
        <p15:guide id="4" orient="horz" pos="136">
          <p15:clr>
            <a:srgbClr val="F26B43"/>
          </p15:clr>
        </p15:guide>
        <p15:guide id="5" orient="horz" pos="126">
          <p15:clr>
            <a:srgbClr val="F26B43"/>
          </p15:clr>
        </p15:guide>
        <p15:guide id="6" orient="horz" pos="1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image" Target="../media/image3.png"/><Relationship Id="rId18" Type="http://schemas.openxmlformats.org/officeDocument/2006/relationships/image" Target="../media/image8.png"/><Relationship Id="rId3" Type="http://schemas.microsoft.com/office/2007/relationships/media" Target="../media/media2.wav"/><Relationship Id="rId7" Type="http://schemas.microsoft.com/office/2007/relationships/media" Target="../media/media4.wav"/><Relationship Id="rId12" Type="http://schemas.openxmlformats.org/officeDocument/2006/relationships/notesSlide" Target="../notesSlides/notesSlide1.xml"/><Relationship Id="rId17" Type="http://schemas.openxmlformats.org/officeDocument/2006/relationships/image" Target="../media/image7.png"/><Relationship Id="rId2" Type="http://schemas.openxmlformats.org/officeDocument/2006/relationships/audio" Target="../media/media1.wav"/><Relationship Id="rId16" Type="http://schemas.openxmlformats.org/officeDocument/2006/relationships/image" Target="../media/image6.png"/><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slideLayout" Target="../slideLayouts/slideLayout12.xml"/><Relationship Id="rId5" Type="http://schemas.microsoft.com/office/2007/relationships/media" Target="../media/media3.wav"/><Relationship Id="rId15" Type="http://schemas.openxmlformats.org/officeDocument/2006/relationships/image" Target="../media/image5.png"/><Relationship Id="rId10" Type="http://schemas.openxmlformats.org/officeDocument/2006/relationships/audio" Target="../media/media5.wav"/><Relationship Id="rId19" Type="http://schemas.openxmlformats.org/officeDocument/2006/relationships/image" Target="../media/image9.png"/><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p:nvPr/>
        </p:nvSpPr>
        <p:spPr>
          <a:xfrm>
            <a:off x="5797125" y="1256325"/>
            <a:ext cx="3221700" cy="1627500"/>
          </a:xfrm>
          <a:prstGeom prst="rect">
            <a:avLst/>
          </a:prstGeom>
          <a:noFill/>
          <a:ln>
            <a:noFill/>
          </a:ln>
        </p:spPr>
        <p:txBody>
          <a:bodyPr spcFirstLastPara="1" wrap="square" lIns="18300" tIns="9150" rIns="18300" bIns="9150" anchor="t" anchorCtr="0">
            <a:noAutofit/>
          </a:bodyPr>
          <a:lstStyle/>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6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300" dirty="0"/>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a:p>
            <a:pPr marL="0" marR="0" lvl="0" indent="0" algn="just" rtl="0">
              <a:spcBef>
                <a:spcPts val="100"/>
              </a:spcBef>
              <a:spcAft>
                <a:spcPts val="0"/>
              </a:spcAft>
              <a:buNone/>
            </a:pPr>
            <a:endParaRPr sz="700" b="1"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p:txBody>
      </p:sp>
      <p:pic>
        <p:nvPicPr>
          <p:cNvPr id="212" name="Google Shape;212;p31"/>
          <p:cNvPicPr preferRelativeResize="0"/>
          <p:nvPr/>
        </p:nvPicPr>
        <p:blipFill rotWithShape="1">
          <a:blip r:embed="rId13">
            <a:alphaModFix/>
          </a:blip>
          <a:srcRect/>
          <a:stretch/>
        </p:blipFill>
        <p:spPr>
          <a:xfrm>
            <a:off x="123974" y="349304"/>
            <a:ext cx="1319407" cy="408109"/>
          </a:xfrm>
          <a:prstGeom prst="rect">
            <a:avLst/>
          </a:prstGeom>
          <a:noFill/>
          <a:ln>
            <a:noFill/>
          </a:ln>
        </p:spPr>
      </p:pic>
      <p:sp>
        <p:nvSpPr>
          <p:cNvPr id="213" name="Google Shape;213;p31"/>
          <p:cNvSpPr/>
          <p:nvPr/>
        </p:nvSpPr>
        <p:spPr>
          <a:xfrm>
            <a:off x="2413453" y="508941"/>
            <a:ext cx="4317091" cy="245090"/>
          </a:xfrm>
          <a:prstGeom prst="rect">
            <a:avLst/>
          </a:prstGeom>
          <a:noFill/>
          <a:ln>
            <a:noFill/>
          </a:ln>
        </p:spPr>
        <p:txBody>
          <a:bodyPr spcFirstLastPara="1" wrap="square" lIns="17225" tIns="8625" rIns="17225" bIns="8625" anchor="ctr" anchorCtr="0">
            <a:noAutofit/>
          </a:bodyPr>
          <a:lstStyle/>
          <a:p>
            <a:pPr marL="0" marR="0" lvl="0" indent="0" algn="ctr" rtl="0">
              <a:spcBef>
                <a:spcPts val="0"/>
              </a:spcBef>
              <a:spcAft>
                <a:spcPts val="0"/>
              </a:spcAft>
              <a:buNone/>
            </a:pPr>
            <a:r>
              <a:rPr lang="hu" sz="900" dirty="0">
                <a:solidFill>
                  <a:schemeClr val="accent2"/>
                </a:solidFill>
                <a:latin typeface="Calibri" panose="020F0502020204030204" pitchFamily="34" charset="0"/>
                <a:ea typeface="Twentieth Century"/>
                <a:cs typeface="Calibri" panose="020F0502020204030204" pitchFamily="34" charset="0"/>
                <a:sym typeface="Twentieth Century"/>
              </a:rPr>
              <a:t>Bence Mark Halpern</a:t>
            </a:r>
            <a:r>
              <a:rPr lang="hu" sz="900" b="0" i="0" u="none" strike="noStrike" cap="none" baseline="30000" dirty="0">
                <a:solidFill>
                  <a:schemeClr val="accent2"/>
                </a:solidFill>
                <a:latin typeface="Calibri" panose="020F0502020204030204" pitchFamily="34" charset="0"/>
                <a:ea typeface="Twentieth Century"/>
                <a:cs typeface="Calibri" panose="020F0502020204030204" pitchFamily="34" charset="0"/>
                <a:sym typeface="Twentieth Century"/>
              </a:rPr>
              <a:t>1</a:t>
            </a:r>
            <a:r>
              <a:rPr lang="hu" sz="900" b="0" i="0" u="none" strike="noStrike" cap="none" dirty="0">
                <a:solidFill>
                  <a:schemeClr val="accent2"/>
                </a:solidFill>
                <a:latin typeface="Calibri" panose="020F0502020204030204" pitchFamily="34" charset="0"/>
                <a:ea typeface="Twentieth Century"/>
                <a:cs typeface="Calibri" panose="020F0502020204030204" pitchFamily="34" charset="0"/>
                <a:sym typeface="Twentieth Century"/>
              </a:rPr>
              <a:t>, Finnian Kelly</a:t>
            </a:r>
            <a:r>
              <a:rPr lang="hu" sz="900" b="0" i="0" u="none" strike="noStrike" cap="none" baseline="30000" dirty="0">
                <a:solidFill>
                  <a:schemeClr val="accent2"/>
                </a:solidFill>
                <a:latin typeface="Calibri" panose="020F0502020204030204" pitchFamily="34" charset="0"/>
                <a:ea typeface="Twentieth Century"/>
                <a:cs typeface="Calibri" panose="020F0502020204030204" pitchFamily="34" charset="0"/>
                <a:sym typeface="Twentieth Century"/>
              </a:rPr>
              <a:t>2</a:t>
            </a:r>
            <a:r>
              <a:rPr lang="hu" sz="900" b="0" i="0" u="none" strike="noStrike" cap="none" dirty="0">
                <a:solidFill>
                  <a:schemeClr val="accent2"/>
                </a:solidFill>
                <a:latin typeface="Calibri" panose="020F0502020204030204" pitchFamily="34" charset="0"/>
                <a:ea typeface="Twentieth Century"/>
                <a:cs typeface="Calibri" panose="020F0502020204030204" pitchFamily="34" charset="0"/>
                <a:sym typeface="Twentieth Century"/>
              </a:rPr>
              <a:t> and Anil Alexander</a:t>
            </a:r>
            <a:r>
              <a:rPr lang="hu" sz="900" b="0" i="0" u="none" strike="noStrike" cap="none" baseline="30000" dirty="0">
                <a:solidFill>
                  <a:schemeClr val="accent2"/>
                </a:solidFill>
                <a:latin typeface="Calibri" panose="020F0502020204030204" pitchFamily="34" charset="0"/>
                <a:ea typeface="Twentieth Century"/>
                <a:cs typeface="Calibri" panose="020F0502020204030204" pitchFamily="34" charset="0"/>
                <a:sym typeface="Twentieth Century"/>
              </a:rPr>
              <a:t>2</a:t>
            </a:r>
            <a:endParaRPr sz="900" b="0" i="0" u="none" strike="noStrike" cap="none" dirty="0">
              <a:solidFill>
                <a:schemeClr val="accent2"/>
              </a:solidFill>
              <a:latin typeface="Calibri" panose="020F0502020204030204" pitchFamily="34" charset="0"/>
              <a:ea typeface="Twentieth Century"/>
              <a:cs typeface="Calibri" panose="020F0502020204030204" pitchFamily="34" charset="0"/>
              <a:sym typeface="Twentieth Century"/>
            </a:endParaRPr>
          </a:p>
          <a:p>
            <a:pPr marL="0" marR="0" lvl="0" indent="0" algn="ctr" rtl="0">
              <a:spcBef>
                <a:spcPts val="0"/>
              </a:spcBef>
              <a:spcAft>
                <a:spcPts val="0"/>
              </a:spcAft>
              <a:buNone/>
            </a:pPr>
            <a:r>
              <a:rPr lang="hu" sz="900" b="0" i="0" u="none" strike="noStrike" cap="none" baseline="30000" dirty="0">
                <a:solidFill>
                  <a:schemeClr val="accent2"/>
                </a:solidFill>
                <a:latin typeface="Calibri" panose="020F0502020204030204" pitchFamily="34" charset="0"/>
                <a:ea typeface="Twentieth Century"/>
                <a:cs typeface="Calibri" panose="020F0502020204030204" pitchFamily="34" charset="0"/>
                <a:sym typeface="Twentieth Century"/>
              </a:rPr>
              <a:t>1</a:t>
            </a:r>
            <a:r>
              <a:rPr lang="hu" sz="900" dirty="0">
                <a:solidFill>
                  <a:schemeClr val="accent2"/>
                </a:solidFill>
                <a:latin typeface="Calibri" panose="020F0502020204030204" pitchFamily="34" charset="0"/>
                <a:ea typeface="Twentieth Century"/>
                <a:cs typeface="Calibri" panose="020F0502020204030204" pitchFamily="34" charset="0"/>
                <a:sym typeface="Twentieth Century"/>
              </a:rPr>
              <a:t>University of Amsterdam</a:t>
            </a:r>
            <a:r>
              <a:rPr lang="hu" sz="900" b="0" i="0" u="none" strike="noStrike" cap="none" dirty="0">
                <a:solidFill>
                  <a:schemeClr val="accent2"/>
                </a:solidFill>
                <a:latin typeface="Calibri" panose="020F0502020204030204" pitchFamily="34" charset="0"/>
                <a:ea typeface="Twentieth Century"/>
                <a:cs typeface="Calibri" panose="020F0502020204030204" pitchFamily="34" charset="0"/>
                <a:sym typeface="Twentieth Century"/>
              </a:rPr>
              <a:t>, </a:t>
            </a:r>
            <a:r>
              <a:rPr lang="hu" sz="900" dirty="0">
                <a:solidFill>
                  <a:schemeClr val="accent2"/>
                </a:solidFill>
                <a:latin typeface="Calibri" panose="020F0502020204030204" pitchFamily="34" charset="0"/>
                <a:ea typeface="Twentieth Century"/>
                <a:cs typeface="Calibri" panose="020F0502020204030204" pitchFamily="34" charset="0"/>
                <a:sym typeface="Twentieth Century"/>
              </a:rPr>
              <a:t>The Netherlands</a:t>
            </a:r>
            <a:r>
              <a:rPr lang="hu" sz="900" b="0" i="0" u="none" strike="noStrike" cap="none" dirty="0">
                <a:solidFill>
                  <a:schemeClr val="accent2"/>
                </a:solidFill>
                <a:latin typeface="Calibri" panose="020F0502020204030204" pitchFamily="34" charset="0"/>
                <a:ea typeface="Twentieth Century"/>
                <a:cs typeface="Calibri" panose="020F0502020204030204" pitchFamily="34" charset="0"/>
                <a:sym typeface="Twentieth Century"/>
              </a:rPr>
              <a:t>, </a:t>
            </a:r>
            <a:r>
              <a:rPr lang="hu" sz="900" b="0" i="0" u="none" strike="noStrike" cap="none" baseline="30000" dirty="0">
                <a:solidFill>
                  <a:schemeClr val="accent2"/>
                </a:solidFill>
                <a:latin typeface="Calibri" panose="020F0502020204030204" pitchFamily="34" charset="0"/>
                <a:ea typeface="Twentieth Century"/>
                <a:cs typeface="Calibri" panose="020F0502020204030204" pitchFamily="34" charset="0"/>
                <a:sym typeface="Twentieth Century"/>
              </a:rPr>
              <a:t>2</a:t>
            </a:r>
            <a:r>
              <a:rPr lang="hu" sz="900" b="0" i="0" u="none" strike="noStrike" cap="none" dirty="0">
                <a:solidFill>
                  <a:schemeClr val="accent2"/>
                </a:solidFill>
                <a:latin typeface="Calibri" panose="020F0502020204030204" pitchFamily="34" charset="0"/>
                <a:ea typeface="Twentieth Century"/>
                <a:cs typeface="Calibri" panose="020F0502020204030204" pitchFamily="34" charset="0"/>
                <a:sym typeface="Twentieth Century"/>
              </a:rPr>
              <a:t>Oxford Wave Research Ltd., Oxford, U.K.</a:t>
            </a:r>
            <a:endParaRPr sz="300" dirty="0"/>
          </a:p>
        </p:txBody>
      </p:sp>
      <p:grpSp>
        <p:nvGrpSpPr>
          <p:cNvPr id="214" name="Google Shape;214;p31"/>
          <p:cNvGrpSpPr/>
          <p:nvPr/>
        </p:nvGrpSpPr>
        <p:grpSpPr>
          <a:xfrm>
            <a:off x="140876" y="4898565"/>
            <a:ext cx="8847500" cy="177825"/>
            <a:chOff x="-25575877" y="3467966"/>
            <a:chExt cx="41498411" cy="1045598"/>
          </a:xfrm>
        </p:grpSpPr>
        <p:sp>
          <p:nvSpPr>
            <p:cNvPr id="215" name="Google Shape;215;p31"/>
            <p:cNvSpPr/>
            <p:nvPr/>
          </p:nvSpPr>
          <p:spPr>
            <a:xfrm>
              <a:off x="-25575877" y="3467966"/>
              <a:ext cx="41498411" cy="1045598"/>
            </a:xfrm>
            <a:prstGeom prst="rect">
              <a:avLst/>
            </a:prstGeom>
            <a:solidFill>
              <a:schemeClr val="accent1"/>
            </a:solidFill>
            <a:ln>
              <a:noFill/>
            </a:ln>
          </p:spPr>
          <p:txBody>
            <a:bodyPr spcFirstLastPara="1" wrap="square" lIns="17225" tIns="8625" rIns="17225" bIns="8625" anchor="ctr" anchorCtr="0">
              <a:noAutofit/>
            </a:bodyPr>
            <a:lstStyle/>
            <a:p>
              <a:pPr marL="0" marR="0" lvl="0" indent="0" algn="ctr" rtl="0">
                <a:spcBef>
                  <a:spcPts val="0"/>
                </a:spcBef>
                <a:spcAft>
                  <a:spcPts val="0"/>
                </a:spcAft>
                <a:buNone/>
              </a:pPr>
              <a:endParaRPr sz="1600" b="0" i="0" u="none" strike="noStrike" cap="none" dirty="0">
                <a:solidFill>
                  <a:schemeClr val="dk1"/>
                </a:solidFill>
                <a:latin typeface="Calibri" panose="020F0502020204030204" pitchFamily="34" charset="0"/>
                <a:ea typeface="Twentieth Century"/>
                <a:cs typeface="Calibri" panose="020F0502020204030204" pitchFamily="34" charset="0"/>
                <a:sym typeface="Twentieth Century"/>
              </a:endParaRPr>
            </a:p>
          </p:txBody>
        </p:sp>
        <p:sp>
          <p:nvSpPr>
            <p:cNvPr id="216" name="Google Shape;216;p31"/>
            <p:cNvSpPr/>
            <p:nvPr/>
          </p:nvSpPr>
          <p:spPr>
            <a:xfrm>
              <a:off x="-23960083" y="3701097"/>
              <a:ext cx="38266829" cy="579337"/>
            </a:xfrm>
            <a:prstGeom prst="rect">
              <a:avLst/>
            </a:prstGeom>
            <a:noFill/>
            <a:ln>
              <a:noFill/>
            </a:ln>
          </p:spPr>
          <p:txBody>
            <a:bodyPr spcFirstLastPara="1" wrap="square" lIns="17225" tIns="8625" rIns="17225" bIns="8625" anchor="ctr" anchorCtr="0">
              <a:noAutofit/>
            </a:bodyPr>
            <a:lstStyle/>
            <a:p>
              <a:pPr marL="0" marR="0" lvl="0" indent="0" algn="ctr" rtl="0">
                <a:spcBef>
                  <a:spcPts val="0"/>
                </a:spcBef>
                <a:spcAft>
                  <a:spcPts val="0"/>
                </a:spcAft>
                <a:buNone/>
              </a:pP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IAFPA </a:t>
              </a:r>
              <a:r>
                <a:rPr lang="tr-TR"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C</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onference 2</a:t>
              </a:r>
              <a:r>
                <a:rPr lang="hu" sz="600" b="1" dirty="0">
                  <a:solidFill>
                    <a:schemeClr val="lt1"/>
                  </a:solidFill>
                  <a:latin typeface="Calibri" panose="020F0502020204030204" pitchFamily="34" charset="0"/>
                  <a:ea typeface="Twentieth Century"/>
                  <a:cs typeface="Calibri" panose="020F0502020204030204" pitchFamily="34" charset="0"/>
                  <a:sym typeface="Twentieth Century"/>
                </a:rPr>
                <a:t>021</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 </a:t>
              </a:r>
              <a:r>
                <a:rPr lang="hu" sz="600" b="1" dirty="0">
                  <a:solidFill>
                    <a:schemeClr val="lt1"/>
                  </a:solidFill>
                  <a:latin typeface="Calibri" panose="020F0502020204030204" pitchFamily="34" charset="0"/>
                  <a:ea typeface="Twentieth Century"/>
                  <a:cs typeface="Calibri" panose="020F0502020204030204" pitchFamily="34" charset="0"/>
                  <a:sym typeface="Twentieth Century"/>
                </a:rPr>
                <a:t>22</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a:t>
              </a:r>
              <a:r>
                <a:rPr lang="hu" sz="600" b="1" dirty="0">
                  <a:solidFill>
                    <a:schemeClr val="lt1"/>
                  </a:solidFill>
                  <a:latin typeface="Calibri" panose="020F0502020204030204" pitchFamily="34" charset="0"/>
                  <a:ea typeface="Twentieth Century"/>
                  <a:cs typeface="Calibri" panose="020F0502020204030204" pitchFamily="34" charset="0"/>
                  <a:sym typeface="Twentieth Century"/>
                </a:rPr>
                <a:t>25</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 </a:t>
              </a:r>
              <a:r>
                <a:rPr lang="hu" sz="600" b="1" dirty="0">
                  <a:solidFill>
                    <a:schemeClr val="lt1"/>
                  </a:solidFill>
                  <a:latin typeface="Calibri" panose="020F0502020204030204" pitchFamily="34" charset="0"/>
                  <a:ea typeface="Twentieth Century"/>
                  <a:cs typeface="Calibri" panose="020F0502020204030204" pitchFamily="34" charset="0"/>
                  <a:sym typeface="Twentieth Century"/>
                </a:rPr>
                <a:t>August</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 20</a:t>
              </a:r>
              <a:r>
                <a:rPr lang="hu" sz="600" b="1" dirty="0">
                  <a:solidFill>
                    <a:schemeClr val="lt1"/>
                  </a:solidFill>
                  <a:latin typeface="Calibri" panose="020F0502020204030204" pitchFamily="34" charset="0"/>
                  <a:ea typeface="Twentieth Century"/>
                  <a:cs typeface="Calibri" panose="020F0502020204030204" pitchFamily="34" charset="0"/>
                  <a:sym typeface="Twentieth Century"/>
                </a:rPr>
                <a:t>21</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 </a:t>
              </a:r>
              <a:r>
                <a:rPr lang="hu" sz="600" b="1" dirty="0">
                  <a:solidFill>
                    <a:schemeClr val="lt1"/>
                  </a:solidFill>
                  <a:latin typeface="Calibri" panose="020F0502020204030204" pitchFamily="34" charset="0"/>
                  <a:ea typeface="Twentieth Century"/>
                  <a:cs typeface="Calibri" panose="020F0502020204030204" pitchFamily="34" charset="0"/>
                  <a:sym typeface="Twentieth Century"/>
                </a:rPr>
                <a:t>Marburg</a:t>
              </a:r>
              <a:r>
                <a:rPr lang="hu"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 Germany</a:t>
              </a:r>
              <a:endParaRPr sz="6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grpSp>
      <p:sp>
        <p:nvSpPr>
          <p:cNvPr id="217" name="Google Shape;217;p31"/>
          <p:cNvSpPr txBox="1"/>
          <p:nvPr/>
        </p:nvSpPr>
        <p:spPr>
          <a:xfrm>
            <a:off x="1317341" y="0"/>
            <a:ext cx="6509318" cy="644996"/>
          </a:xfrm>
          <a:prstGeom prst="rect">
            <a:avLst/>
          </a:prstGeom>
          <a:noFill/>
          <a:ln>
            <a:noFill/>
          </a:ln>
        </p:spPr>
        <p:txBody>
          <a:bodyPr spcFirstLastPara="1" wrap="square" lIns="101525" tIns="169550" rIns="101525" bIns="101525" anchor="t" anchorCtr="0">
            <a:noAutofit/>
          </a:bodyPr>
          <a:lstStyle/>
          <a:p>
            <a:pPr marL="0" marR="0" lvl="0" indent="0" algn="ctr" rtl="0">
              <a:spcBef>
                <a:spcPts val="0"/>
              </a:spcBef>
              <a:spcAft>
                <a:spcPts val="0"/>
              </a:spcAft>
              <a:buNone/>
            </a:pPr>
            <a:r>
              <a:rPr lang="hu" sz="1600" b="1" dirty="0">
                <a:solidFill>
                  <a:schemeClr val="accent1"/>
                </a:solidFill>
                <a:latin typeface="Calibri" panose="020F0502020204030204" pitchFamily="34" charset="0"/>
                <a:ea typeface="Twentieth Century"/>
                <a:cs typeface="Calibri" panose="020F0502020204030204" pitchFamily="34" charset="0"/>
                <a:sym typeface="Twentieth Century"/>
              </a:rPr>
              <a:t>Speaker-informed speech separation and enhancement</a:t>
            </a:r>
            <a:endParaRPr sz="1600" b="1" i="0" u="none" strike="noStrike" cap="none" dirty="0">
              <a:solidFill>
                <a:schemeClr val="accent1"/>
              </a:solidFill>
              <a:latin typeface="Calibri" panose="020F0502020204030204" pitchFamily="34" charset="0"/>
              <a:ea typeface="Twentieth Century"/>
              <a:cs typeface="Calibri" panose="020F0502020204030204" pitchFamily="34" charset="0"/>
              <a:sym typeface="Twentieth Century"/>
            </a:endParaRPr>
          </a:p>
        </p:txBody>
      </p:sp>
      <p:sp>
        <p:nvSpPr>
          <p:cNvPr id="218" name="Google Shape;218;p31"/>
          <p:cNvSpPr txBox="1"/>
          <p:nvPr/>
        </p:nvSpPr>
        <p:spPr>
          <a:xfrm>
            <a:off x="140875" y="900713"/>
            <a:ext cx="2369700" cy="273261"/>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1100" b="1" i="0" u="none" strike="noStrike" cap="none" dirty="0">
                <a:solidFill>
                  <a:schemeClr val="lt1"/>
                </a:solidFill>
                <a:latin typeface="Calibri" panose="020F0502020204030204" pitchFamily="34" charset="0"/>
                <a:ea typeface="Twentieth Century"/>
                <a:cs typeface="Calibri" panose="020F0502020204030204" pitchFamily="34" charset="0"/>
                <a:sym typeface="Twentieth Century"/>
              </a:rPr>
              <a:t>1. </a:t>
            </a:r>
            <a:r>
              <a:rPr lang="hu" sz="1100" b="1" dirty="0">
                <a:solidFill>
                  <a:schemeClr val="lt1"/>
                </a:solidFill>
                <a:latin typeface="Calibri" panose="020F0502020204030204" pitchFamily="34" charset="0"/>
                <a:ea typeface="Twentieth Century"/>
                <a:cs typeface="Calibri" panose="020F0502020204030204" pitchFamily="34" charset="0"/>
                <a:sym typeface="Twentieth Century"/>
              </a:rPr>
              <a:t>Motivation</a:t>
            </a:r>
            <a:endParaRPr sz="500" b="1"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19" name="Google Shape;219;p31"/>
          <p:cNvSpPr txBox="1"/>
          <p:nvPr/>
        </p:nvSpPr>
        <p:spPr>
          <a:xfrm>
            <a:off x="129367" y="2493387"/>
            <a:ext cx="2369700" cy="272945"/>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1100" b="1" dirty="0">
                <a:solidFill>
                  <a:schemeClr val="lt1"/>
                </a:solidFill>
                <a:latin typeface="Calibri" panose="020F0502020204030204" pitchFamily="34" charset="0"/>
                <a:ea typeface="Twentieth Century"/>
                <a:cs typeface="Calibri" panose="020F0502020204030204" pitchFamily="34" charset="0"/>
                <a:sym typeface="Twentieth Century"/>
              </a:rPr>
              <a:t>2. </a:t>
            </a:r>
            <a:r>
              <a:rPr lang="en-US" sz="1100" b="1" dirty="0">
                <a:solidFill>
                  <a:schemeClr val="lt1"/>
                </a:solidFill>
                <a:latin typeface="Calibri" panose="020F0502020204030204" pitchFamily="34" charset="0"/>
                <a:ea typeface="Twentieth Century"/>
                <a:cs typeface="Calibri" panose="020F0502020204030204" pitchFamily="34" charset="0"/>
                <a:sym typeface="Twentieth Century"/>
              </a:rPr>
              <a:t>Data and mixing</a:t>
            </a:r>
            <a:endParaRPr sz="1100"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20" name="Google Shape;220;p31"/>
          <p:cNvSpPr txBox="1"/>
          <p:nvPr/>
        </p:nvSpPr>
        <p:spPr>
          <a:xfrm>
            <a:off x="140875" y="1313600"/>
            <a:ext cx="2357150" cy="1060304"/>
          </a:xfrm>
          <a:prstGeom prst="rect">
            <a:avLst/>
          </a:prstGeom>
          <a:noFill/>
          <a:ln>
            <a:noFill/>
          </a:ln>
        </p:spPr>
        <p:txBody>
          <a:bodyPr spcFirstLastPara="1" wrap="square" lIns="67825" tIns="67825" rIns="67825" bIns="67825" anchor="t" anchorCtr="0">
            <a:spAutoFit/>
          </a:bodyPr>
          <a:lstStyle/>
          <a:p>
            <a:pPr marL="76200" indent="-76200" algn="just">
              <a:buClr>
                <a:srgbClr val="17A345"/>
              </a:buClr>
              <a:buSzPct val="100000"/>
              <a:buFont typeface="Twentieth Century"/>
              <a:buChar char="•"/>
            </a:pPr>
            <a:r>
              <a:rPr lang="hu-HU" sz="600" dirty="0">
                <a:effectLst/>
                <a:latin typeface="Calibri" panose="020F0502020204030204" pitchFamily="34" charset="0"/>
                <a:ea typeface="Calibri" panose="020F0502020204030204" pitchFamily="34" charset="0"/>
                <a:cs typeface="Times New Roman" panose="02020603050405020304" pitchFamily="18" charset="0"/>
              </a:rPr>
              <a:t>Law-enforcement-related audio recordings are often made in noisy, multi-speaker environments</a:t>
            </a:r>
            <a:r>
              <a:rPr lang="en-US" sz="600" dirty="0">
                <a:effectLst/>
                <a:latin typeface="Calibri" panose="020F0502020204030204" pitchFamily="34" charset="0"/>
                <a:ea typeface="Calibri" panose="020F0502020204030204" pitchFamily="34" charset="0"/>
                <a:cs typeface="Times New Roman" panose="02020603050405020304" pitchFamily="18" charset="0"/>
              </a:rPr>
              <a:t>: </a:t>
            </a:r>
            <a:r>
              <a:rPr lang="hu-HU" sz="600" dirty="0">
                <a:effectLst/>
                <a:latin typeface="Calibri" panose="020F0502020204030204" pitchFamily="34" charset="0"/>
                <a:ea typeface="Calibri" panose="020F0502020204030204" pitchFamily="34" charset="0"/>
                <a:cs typeface="Times New Roman" panose="02020603050405020304" pitchFamily="18" charset="0"/>
              </a:rPr>
              <a:t>understanding the speech of a speaker of interest can therefore be difficult</a:t>
            </a:r>
            <a:r>
              <a:rPr lang="tr-TR" sz="600" dirty="0">
                <a:effectLst/>
                <a:latin typeface="Calibri" panose="020F0502020204030204" pitchFamily="34" charset="0"/>
                <a:ea typeface="Calibri" panose="020F0502020204030204" pitchFamily="34" charset="0"/>
                <a:cs typeface="Times New Roman" panose="02020603050405020304" pitchFamily="18" charset="0"/>
              </a:rPr>
              <a:t>.</a:t>
            </a:r>
            <a:endParaRPr lang="en-US"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marR="0" lvl="0" indent="-76200" algn="just" rtl="0">
              <a:spcBef>
                <a:spcPts val="0"/>
              </a:spcBef>
              <a:spcAft>
                <a:spcPts val="0"/>
              </a:spcAft>
              <a:buClr>
                <a:srgbClr val="17A345"/>
              </a:buClr>
              <a:buSzPct val="100000"/>
              <a:buFont typeface="Twentieth Century"/>
              <a:buChar char="•"/>
            </a:pPr>
            <a:r>
              <a:rPr lang="en-US" sz="600" dirty="0">
                <a:solidFill>
                  <a:schemeClr val="dk1"/>
                </a:solidFill>
                <a:latin typeface="Calibri" panose="020F0502020204030204" pitchFamily="34" charset="0"/>
                <a:cs typeface="Calibri" panose="020F0502020204030204" pitchFamily="34" charset="0"/>
                <a:sym typeface="Twentieth Century"/>
              </a:rPr>
              <a:t>Speech enhancement attempts to improve the intelligibility and perceptual quality of speech; traditional approaches attempt to extract speech signals from background noise, and do not give preference to the speech of one speaker over another</a:t>
            </a:r>
            <a:r>
              <a:rPr lang="tr-TR" sz="600" dirty="0">
                <a:solidFill>
                  <a:schemeClr val="dk1"/>
                </a:solidFill>
                <a:latin typeface="Calibri" panose="020F0502020204030204" pitchFamily="34" charset="0"/>
                <a:cs typeface="Calibri" panose="020F0502020204030204" pitchFamily="34" charset="0"/>
                <a:sym typeface="Twentieth Century"/>
              </a:rPr>
              <a:t>.</a:t>
            </a:r>
            <a:endParaRPr lang="en-US" sz="600" dirty="0">
              <a:solidFill>
                <a:schemeClr val="dk1"/>
              </a:solidFill>
              <a:latin typeface="Calibri" panose="020F0502020204030204" pitchFamily="34" charset="0"/>
              <a:cs typeface="Calibri" panose="020F0502020204030204" pitchFamily="34" charset="0"/>
              <a:sym typeface="Twentieth Century"/>
            </a:endParaRPr>
          </a:p>
          <a:p>
            <a:pPr marL="76200" marR="0" lvl="0" indent="-76200" algn="just" rtl="0">
              <a:spcBef>
                <a:spcPts val="0"/>
              </a:spcBef>
              <a:spcAft>
                <a:spcPts val="0"/>
              </a:spcAft>
              <a:buClr>
                <a:srgbClr val="17A345"/>
              </a:buClr>
              <a:buSzPct val="100000"/>
              <a:buFont typeface="Twentieth Century"/>
              <a:buChar char="•"/>
            </a:pPr>
            <a:r>
              <a:rPr lang="en-US" sz="600" dirty="0">
                <a:solidFill>
                  <a:schemeClr val="dk1"/>
                </a:solidFill>
                <a:latin typeface="Calibri" panose="020F0502020204030204" pitchFamily="34" charset="0"/>
                <a:cs typeface="Calibri" panose="020F0502020204030204" pitchFamily="34" charset="0"/>
                <a:sym typeface="Twentieth Century"/>
              </a:rPr>
              <a:t>We propose a method to </a:t>
            </a:r>
            <a:r>
              <a:rPr lang="en-US" sz="600" b="1" dirty="0">
                <a:solidFill>
                  <a:schemeClr val="dk1"/>
                </a:solidFill>
                <a:latin typeface="Calibri" panose="020F0502020204030204" pitchFamily="34" charset="0"/>
                <a:cs typeface="Calibri" panose="020F0502020204030204" pitchFamily="34" charset="0"/>
                <a:sym typeface="Twentieth Century"/>
              </a:rPr>
              <a:t>(1) </a:t>
            </a:r>
            <a:r>
              <a:rPr lang="en-US" sz="600" dirty="0">
                <a:solidFill>
                  <a:schemeClr val="dk1"/>
                </a:solidFill>
                <a:latin typeface="Calibri" panose="020F0502020204030204" pitchFamily="34" charset="0"/>
                <a:cs typeface="Calibri" panose="020F0502020204030204" pitchFamily="34" charset="0"/>
                <a:sym typeface="Twentieth Century"/>
              </a:rPr>
              <a:t>preferentially extract the speech of a speaker of interest, and </a:t>
            </a:r>
            <a:r>
              <a:rPr lang="en-US" sz="600" b="1" dirty="0">
                <a:solidFill>
                  <a:schemeClr val="dk1"/>
                </a:solidFill>
                <a:latin typeface="Calibri" panose="020F0502020204030204" pitchFamily="34" charset="0"/>
                <a:cs typeface="Calibri" panose="020F0502020204030204" pitchFamily="34" charset="0"/>
                <a:sym typeface="Twentieth Century"/>
              </a:rPr>
              <a:t>(2) </a:t>
            </a:r>
            <a:r>
              <a:rPr lang="en-US" sz="600" dirty="0">
                <a:solidFill>
                  <a:schemeClr val="dk1"/>
                </a:solidFill>
                <a:latin typeface="Calibri" panose="020F0502020204030204" pitchFamily="34" charset="0"/>
                <a:cs typeface="Calibri" panose="020F0502020204030204" pitchFamily="34" charset="0"/>
                <a:sym typeface="Twentieth Century"/>
              </a:rPr>
              <a:t>perform speech enhancement in a single architecture</a:t>
            </a:r>
            <a:r>
              <a:rPr lang="tr-TR" sz="600" dirty="0">
                <a:solidFill>
                  <a:schemeClr val="dk1"/>
                </a:solidFill>
                <a:latin typeface="Calibri" panose="020F0502020204030204" pitchFamily="34" charset="0"/>
                <a:cs typeface="Calibri" panose="020F0502020204030204" pitchFamily="34" charset="0"/>
                <a:sym typeface="Twentieth Century"/>
              </a:rPr>
              <a:t>.</a:t>
            </a:r>
            <a:endParaRPr sz="600" b="0" u="none" dirty="0">
              <a:solidFill>
                <a:schemeClr val="dk1"/>
              </a:solidFill>
              <a:latin typeface="Calibri" panose="020F0502020204030204" pitchFamily="34" charset="0"/>
              <a:ea typeface="Twentieth Century"/>
              <a:cs typeface="Calibri" panose="020F0502020204030204" pitchFamily="34" charset="0"/>
              <a:sym typeface="Twentieth Century"/>
            </a:endParaRPr>
          </a:p>
        </p:txBody>
      </p:sp>
      <p:sp>
        <p:nvSpPr>
          <p:cNvPr id="221" name="Google Shape;221;p31"/>
          <p:cNvSpPr txBox="1"/>
          <p:nvPr/>
        </p:nvSpPr>
        <p:spPr>
          <a:xfrm>
            <a:off x="2747183" y="900092"/>
            <a:ext cx="2743200" cy="273882"/>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1100" b="1" dirty="0">
                <a:solidFill>
                  <a:schemeClr val="lt1"/>
                </a:solidFill>
                <a:latin typeface="Calibri" panose="020F0502020204030204" pitchFamily="34" charset="0"/>
                <a:ea typeface="Twentieth Century"/>
                <a:cs typeface="Calibri" panose="020F0502020204030204" pitchFamily="34" charset="0"/>
                <a:sym typeface="Twentieth Century"/>
              </a:rPr>
              <a:t>3. Methods</a:t>
            </a:r>
            <a:endParaRPr sz="1100" b="1"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22" name="Google Shape;222;p31"/>
          <p:cNvSpPr/>
          <p:nvPr/>
        </p:nvSpPr>
        <p:spPr>
          <a:xfrm rot="-5400000" flipH="1">
            <a:off x="648092" y="2893262"/>
            <a:ext cx="3949023" cy="37091"/>
          </a:xfrm>
          <a:custGeom>
            <a:avLst/>
            <a:gdLst/>
            <a:ahLst/>
            <a:cxnLst/>
            <a:rect l="l" t="t" r="r" b="b"/>
            <a:pathLst>
              <a:path w="4230" h="64" extrusionOk="0">
                <a:moveTo>
                  <a:pt x="190" y="26"/>
                </a:moveTo>
                <a:cubicBezTo>
                  <a:pt x="190" y="26"/>
                  <a:pt x="3955" y="0"/>
                  <a:pt x="4091" y="14"/>
                </a:cubicBezTo>
                <a:cubicBezTo>
                  <a:pt x="4174" y="21"/>
                  <a:pt x="4230" y="59"/>
                  <a:pt x="4029" y="60"/>
                </a:cubicBezTo>
                <a:cubicBezTo>
                  <a:pt x="3702" y="64"/>
                  <a:pt x="299" y="60"/>
                  <a:pt x="190" y="48"/>
                </a:cubicBezTo>
                <a:cubicBezTo>
                  <a:pt x="81" y="36"/>
                  <a:pt x="0" y="26"/>
                  <a:pt x="190" y="26"/>
                </a:cubicBezTo>
                <a:close/>
              </a:path>
            </a:pathLst>
          </a:custGeom>
          <a:solidFill>
            <a:schemeClr val="accent3"/>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223" name="Google Shape;223;p31"/>
          <p:cNvSpPr/>
          <p:nvPr/>
        </p:nvSpPr>
        <p:spPr>
          <a:xfrm>
            <a:off x="-49682" y="1035657"/>
            <a:ext cx="2536180" cy="1347007"/>
          </a:xfrm>
          <a:custGeom>
            <a:avLst/>
            <a:gdLst/>
            <a:ahLst/>
            <a:cxnLst/>
            <a:rect l="l" t="t" r="r" b="b"/>
            <a:pathLst>
              <a:path w="2536" h="525" extrusionOk="0">
                <a:moveTo>
                  <a:pt x="2527" y="512"/>
                </a:moveTo>
                <a:cubicBezTo>
                  <a:pt x="2527" y="511"/>
                  <a:pt x="2527" y="511"/>
                  <a:pt x="2527" y="511"/>
                </a:cubicBezTo>
                <a:cubicBezTo>
                  <a:pt x="2527" y="497"/>
                  <a:pt x="2527" y="497"/>
                  <a:pt x="2527" y="497"/>
                </a:cubicBezTo>
                <a:cubicBezTo>
                  <a:pt x="2527" y="440"/>
                  <a:pt x="2527" y="440"/>
                  <a:pt x="2527" y="440"/>
                </a:cubicBezTo>
                <a:cubicBezTo>
                  <a:pt x="2527" y="365"/>
                  <a:pt x="2527" y="291"/>
                  <a:pt x="2527" y="216"/>
                </a:cubicBezTo>
                <a:cubicBezTo>
                  <a:pt x="2527" y="105"/>
                  <a:pt x="2527" y="105"/>
                  <a:pt x="2527" y="105"/>
                </a:cubicBezTo>
                <a:cubicBezTo>
                  <a:pt x="2527" y="101"/>
                  <a:pt x="2527" y="101"/>
                  <a:pt x="2527" y="101"/>
                </a:cubicBezTo>
                <a:cubicBezTo>
                  <a:pt x="2508" y="82"/>
                  <a:pt x="2521" y="96"/>
                  <a:pt x="2516" y="92"/>
                </a:cubicBezTo>
                <a:cubicBezTo>
                  <a:pt x="2515" y="92"/>
                  <a:pt x="2515" y="92"/>
                  <a:pt x="2515" y="92"/>
                </a:cubicBezTo>
                <a:cubicBezTo>
                  <a:pt x="2508" y="92"/>
                  <a:pt x="2508" y="92"/>
                  <a:pt x="2508" y="92"/>
                </a:cubicBezTo>
                <a:cubicBezTo>
                  <a:pt x="2494" y="92"/>
                  <a:pt x="2494" y="92"/>
                  <a:pt x="2494" y="92"/>
                </a:cubicBezTo>
                <a:cubicBezTo>
                  <a:pt x="2466" y="92"/>
                  <a:pt x="2466" y="92"/>
                  <a:pt x="2466" y="92"/>
                </a:cubicBezTo>
                <a:cubicBezTo>
                  <a:pt x="2411" y="92"/>
                  <a:pt x="2411" y="92"/>
                  <a:pt x="2411" y="92"/>
                </a:cubicBezTo>
                <a:cubicBezTo>
                  <a:pt x="2338" y="92"/>
                  <a:pt x="2265" y="92"/>
                  <a:pt x="2193" y="92"/>
                </a:cubicBezTo>
                <a:cubicBezTo>
                  <a:pt x="1905" y="91"/>
                  <a:pt x="1632" y="91"/>
                  <a:pt x="1389" y="91"/>
                </a:cubicBezTo>
                <a:cubicBezTo>
                  <a:pt x="903" y="91"/>
                  <a:pt x="540" y="92"/>
                  <a:pt x="432" y="92"/>
                </a:cubicBezTo>
                <a:cubicBezTo>
                  <a:pt x="0" y="94"/>
                  <a:pt x="252" y="104"/>
                  <a:pt x="432" y="109"/>
                </a:cubicBezTo>
                <a:cubicBezTo>
                  <a:pt x="477" y="111"/>
                  <a:pt x="818" y="111"/>
                  <a:pt x="1303" y="111"/>
                </a:cubicBezTo>
                <a:cubicBezTo>
                  <a:pt x="1545" y="111"/>
                  <a:pt x="1824" y="110"/>
                  <a:pt x="2120" y="110"/>
                </a:cubicBezTo>
                <a:cubicBezTo>
                  <a:pt x="2194" y="110"/>
                  <a:pt x="2269" y="110"/>
                  <a:pt x="2345" y="110"/>
                </a:cubicBezTo>
                <a:cubicBezTo>
                  <a:pt x="2383" y="110"/>
                  <a:pt x="2421" y="110"/>
                  <a:pt x="2459" y="110"/>
                </a:cubicBezTo>
                <a:cubicBezTo>
                  <a:pt x="2510" y="110"/>
                  <a:pt x="2510" y="110"/>
                  <a:pt x="2510" y="110"/>
                </a:cubicBezTo>
                <a:cubicBezTo>
                  <a:pt x="2510" y="114"/>
                  <a:pt x="2510" y="114"/>
                  <a:pt x="2510" y="114"/>
                </a:cubicBezTo>
                <a:cubicBezTo>
                  <a:pt x="2510" y="129"/>
                  <a:pt x="2510" y="129"/>
                  <a:pt x="2510" y="129"/>
                </a:cubicBezTo>
                <a:cubicBezTo>
                  <a:pt x="2510" y="158"/>
                  <a:pt x="2510" y="158"/>
                  <a:pt x="2510" y="158"/>
                </a:cubicBezTo>
                <a:cubicBezTo>
                  <a:pt x="2510" y="235"/>
                  <a:pt x="2510" y="313"/>
                  <a:pt x="2510" y="391"/>
                </a:cubicBezTo>
                <a:cubicBezTo>
                  <a:pt x="2510" y="505"/>
                  <a:pt x="2510" y="505"/>
                  <a:pt x="2510" y="505"/>
                </a:cubicBezTo>
                <a:cubicBezTo>
                  <a:pt x="2509" y="505"/>
                  <a:pt x="2509" y="505"/>
                  <a:pt x="2509" y="505"/>
                </a:cubicBezTo>
                <a:cubicBezTo>
                  <a:pt x="2495" y="505"/>
                  <a:pt x="2495" y="505"/>
                  <a:pt x="2495" y="505"/>
                </a:cubicBezTo>
                <a:cubicBezTo>
                  <a:pt x="2465" y="506"/>
                  <a:pt x="2465" y="506"/>
                  <a:pt x="2465" y="506"/>
                </a:cubicBezTo>
                <a:cubicBezTo>
                  <a:pt x="2407" y="506"/>
                  <a:pt x="2407" y="506"/>
                  <a:pt x="2407" y="506"/>
                </a:cubicBezTo>
                <a:cubicBezTo>
                  <a:pt x="1783" y="506"/>
                  <a:pt x="1164" y="508"/>
                  <a:pt x="702" y="508"/>
                </a:cubicBezTo>
                <a:cubicBezTo>
                  <a:pt x="586" y="509"/>
                  <a:pt x="480" y="509"/>
                  <a:pt x="386" y="509"/>
                </a:cubicBezTo>
                <a:cubicBezTo>
                  <a:pt x="339" y="509"/>
                  <a:pt x="296" y="509"/>
                  <a:pt x="255" y="509"/>
                </a:cubicBezTo>
                <a:cubicBezTo>
                  <a:pt x="235" y="509"/>
                  <a:pt x="216" y="509"/>
                  <a:pt x="198" y="509"/>
                </a:cubicBezTo>
                <a:cubicBezTo>
                  <a:pt x="198" y="503"/>
                  <a:pt x="198" y="503"/>
                  <a:pt x="198" y="503"/>
                </a:cubicBezTo>
                <a:cubicBezTo>
                  <a:pt x="198" y="490"/>
                  <a:pt x="198" y="490"/>
                  <a:pt x="198" y="490"/>
                </a:cubicBezTo>
                <a:cubicBezTo>
                  <a:pt x="197" y="481"/>
                  <a:pt x="197" y="472"/>
                  <a:pt x="197" y="464"/>
                </a:cubicBezTo>
                <a:cubicBezTo>
                  <a:pt x="197" y="329"/>
                  <a:pt x="197" y="253"/>
                  <a:pt x="197" y="253"/>
                </a:cubicBezTo>
                <a:cubicBezTo>
                  <a:pt x="197" y="0"/>
                  <a:pt x="193" y="108"/>
                  <a:pt x="189" y="253"/>
                </a:cubicBezTo>
                <a:cubicBezTo>
                  <a:pt x="188" y="271"/>
                  <a:pt x="188" y="357"/>
                  <a:pt x="187" y="495"/>
                </a:cubicBezTo>
                <a:cubicBezTo>
                  <a:pt x="187" y="508"/>
                  <a:pt x="187" y="508"/>
                  <a:pt x="187" y="508"/>
                </a:cubicBezTo>
                <a:cubicBezTo>
                  <a:pt x="187" y="511"/>
                  <a:pt x="187" y="511"/>
                  <a:pt x="187" y="511"/>
                </a:cubicBezTo>
                <a:cubicBezTo>
                  <a:pt x="187" y="513"/>
                  <a:pt x="187" y="513"/>
                  <a:pt x="187" y="513"/>
                </a:cubicBezTo>
                <a:cubicBezTo>
                  <a:pt x="182" y="507"/>
                  <a:pt x="195" y="521"/>
                  <a:pt x="194" y="520"/>
                </a:cubicBezTo>
                <a:cubicBezTo>
                  <a:pt x="194" y="520"/>
                  <a:pt x="194" y="520"/>
                  <a:pt x="194" y="520"/>
                </a:cubicBezTo>
                <a:cubicBezTo>
                  <a:pt x="201" y="520"/>
                  <a:pt x="201" y="520"/>
                  <a:pt x="201" y="520"/>
                </a:cubicBezTo>
                <a:cubicBezTo>
                  <a:pt x="210" y="520"/>
                  <a:pt x="219" y="520"/>
                  <a:pt x="229" y="520"/>
                </a:cubicBezTo>
                <a:cubicBezTo>
                  <a:pt x="248" y="520"/>
                  <a:pt x="267" y="520"/>
                  <a:pt x="288" y="520"/>
                </a:cubicBezTo>
                <a:cubicBezTo>
                  <a:pt x="328" y="520"/>
                  <a:pt x="372" y="520"/>
                  <a:pt x="418" y="520"/>
                </a:cubicBezTo>
                <a:cubicBezTo>
                  <a:pt x="511" y="520"/>
                  <a:pt x="615" y="521"/>
                  <a:pt x="727" y="521"/>
                </a:cubicBezTo>
                <a:cubicBezTo>
                  <a:pt x="1177" y="522"/>
                  <a:pt x="1767" y="522"/>
                  <a:pt x="2366" y="523"/>
                </a:cubicBezTo>
                <a:cubicBezTo>
                  <a:pt x="2479" y="523"/>
                  <a:pt x="2479" y="523"/>
                  <a:pt x="2479" y="523"/>
                </a:cubicBezTo>
                <a:cubicBezTo>
                  <a:pt x="2507" y="523"/>
                  <a:pt x="2507" y="523"/>
                  <a:pt x="2507" y="523"/>
                </a:cubicBezTo>
                <a:cubicBezTo>
                  <a:pt x="2514" y="523"/>
                  <a:pt x="2514" y="523"/>
                  <a:pt x="2514" y="523"/>
                </a:cubicBezTo>
                <a:cubicBezTo>
                  <a:pt x="2517" y="523"/>
                  <a:pt x="2517" y="523"/>
                  <a:pt x="2517" y="523"/>
                </a:cubicBezTo>
                <a:cubicBezTo>
                  <a:pt x="2516" y="525"/>
                  <a:pt x="2536" y="505"/>
                  <a:pt x="2527" y="512"/>
                </a:cubicBezTo>
                <a:close/>
              </a:path>
            </a:pathLst>
          </a:custGeom>
          <a:solidFill>
            <a:schemeClr val="accent2"/>
          </a:solidFill>
          <a:ln>
            <a:noFill/>
          </a:ln>
        </p:spPr>
        <p:txBody>
          <a:bodyPr spcFirstLastPara="1" wrap="square" lIns="18300" tIns="9150" rIns="18300" bIns="9150" anchor="t" anchorCtr="0">
            <a:noAutofit/>
          </a:bodyPr>
          <a:lstStyle/>
          <a:p>
            <a:pPr marL="0" marR="0" lvl="0" indent="0" algn="l" rtl="0">
              <a:lnSpc>
                <a:spcPct val="100000"/>
              </a:lnSpc>
              <a:spcBef>
                <a:spcPts val="0"/>
              </a:spcBef>
              <a:spcAft>
                <a:spcPts val="0"/>
              </a:spcAft>
              <a:buClr>
                <a:schemeClr val="dk1"/>
              </a:buClr>
              <a:buSzPts val="400"/>
              <a:buFont typeface="Arial"/>
              <a:buNone/>
            </a:pPr>
            <a:endParaRPr sz="400" b="0" i="0" u="none" strike="noStrike" cap="none">
              <a:solidFill>
                <a:srgbClr val="000000"/>
              </a:solidFill>
              <a:latin typeface="Arial"/>
              <a:ea typeface="Arial"/>
              <a:cs typeface="Arial"/>
              <a:sym typeface="Arial"/>
            </a:endParaRPr>
          </a:p>
        </p:txBody>
      </p:sp>
      <p:sp>
        <p:nvSpPr>
          <p:cNvPr id="224" name="Google Shape;224;p31"/>
          <p:cNvSpPr txBox="1"/>
          <p:nvPr/>
        </p:nvSpPr>
        <p:spPr>
          <a:xfrm>
            <a:off x="5852956" y="2937959"/>
            <a:ext cx="3135419" cy="273413"/>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1100" b="1" dirty="0">
                <a:solidFill>
                  <a:schemeClr val="lt1"/>
                </a:solidFill>
                <a:latin typeface="Calibri" panose="020F0502020204030204" pitchFamily="34" charset="0"/>
                <a:ea typeface="Twentieth Century"/>
                <a:cs typeface="Calibri" panose="020F0502020204030204" pitchFamily="34" charset="0"/>
                <a:sym typeface="Twentieth Century"/>
              </a:rPr>
              <a:t>6. Conclusion</a:t>
            </a:r>
            <a:endParaRPr sz="1100" b="1"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25" name="Google Shape;225;p31"/>
          <p:cNvSpPr txBox="1"/>
          <p:nvPr/>
        </p:nvSpPr>
        <p:spPr>
          <a:xfrm>
            <a:off x="5852956" y="4341263"/>
            <a:ext cx="3135419" cy="221951"/>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700" b="1" dirty="0">
                <a:solidFill>
                  <a:schemeClr val="lt1"/>
                </a:solidFill>
                <a:latin typeface="Calibri" panose="020F0502020204030204" pitchFamily="34" charset="0"/>
                <a:ea typeface="Twentieth Century"/>
                <a:cs typeface="Calibri" panose="020F0502020204030204" pitchFamily="34" charset="0"/>
                <a:sym typeface="Twentieth Century"/>
              </a:rPr>
              <a:t>References</a:t>
            </a:r>
            <a:endParaRPr sz="700" b="1"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26" name="Google Shape;226;p31"/>
          <p:cNvSpPr txBox="1"/>
          <p:nvPr/>
        </p:nvSpPr>
        <p:spPr>
          <a:xfrm>
            <a:off x="5809532" y="902625"/>
            <a:ext cx="3178844" cy="268988"/>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1100" b="1" dirty="0">
                <a:solidFill>
                  <a:schemeClr val="lt1"/>
                </a:solidFill>
                <a:latin typeface="Calibri" panose="020F0502020204030204" pitchFamily="34" charset="0"/>
                <a:ea typeface="Twentieth Century"/>
                <a:cs typeface="Calibri" panose="020F0502020204030204" pitchFamily="34" charset="0"/>
                <a:sym typeface="Twentieth Century"/>
              </a:rPr>
              <a:t>5. Results</a:t>
            </a:r>
            <a:endParaRPr sz="1100" b="1"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27" name="Google Shape;227;p31"/>
          <p:cNvSpPr/>
          <p:nvPr/>
        </p:nvSpPr>
        <p:spPr>
          <a:xfrm rot="-5400000" flipH="1">
            <a:off x="3669342" y="2905508"/>
            <a:ext cx="3949023" cy="37091"/>
          </a:xfrm>
          <a:custGeom>
            <a:avLst/>
            <a:gdLst/>
            <a:ahLst/>
            <a:cxnLst/>
            <a:rect l="l" t="t" r="r" b="b"/>
            <a:pathLst>
              <a:path w="4230" h="64" extrusionOk="0">
                <a:moveTo>
                  <a:pt x="190" y="26"/>
                </a:moveTo>
                <a:cubicBezTo>
                  <a:pt x="190" y="26"/>
                  <a:pt x="3955" y="0"/>
                  <a:pt x="4091" y="14"/>
                </a:cubicBezTo>
                <a:cubicBezTo>
                  <a:pt x="4174" y="21"/>
                  <a:pt x="4230" y="59"/>
                  <a:pt x="4029" y="60"/>
                </a:cubicBezTo>
                <a:cubicBezTo>
                  <a:pt x="3702" y="64"/>
                  <a:pt x="299" y="60"/>
                  <a:pt x="190" y="48"/>
                </a:cubicBezTo>
                <a:cubicBezTo>
                  <a:pt x="81" y="36"/>
                  <a:pt x="0" y="26"/>
                  <a:pt x="190" y="26"/>
                </a:cubicBezTo>
                <a:close/>
              </a:path>
            </a:pathLst>
          </a:custGeom>
          <a:solidFill>
            <a:schemeClr val="accent3"/>
          </a:solidFill>
          <a:ln>
            <a:noFill/>
          </a:ln>
        </p:spPr>
        <p:txBody>
          <a:bodyPr spcFirstLastPara="1" wrap="square" lIns="18300" tIns="9150" rIns="18300" bIns="9150" anchor="t"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pic>
        <p:nvPicPr>
          <p:cNvPr id="228" name="Google Shape;228;p31"/>
          <p:cNvPicPr preferRelativeResize="0"/>
          <p:nvPr/>
        </p:nvPicPr>
        <p:blipFill rotWithShape="1">
          <a:blip r:embed="rId14">
            <a:alphaModFix/>
          </a:blip>
          <a:srcRect/>
          <a:stretch/>
        </p:blipFill>
        <p:spPr>
          <a:xfrm>
            <a:off x="7621526" y="1964114"/>
            <a:ext cx="10383" cy="15471"/>
          </a:xfrm>
          <a:prstGeom prst="rect">
            <a:avLst/>
          </a:prstGeom>
          <a:noFill/>
          <a:ln>
            <a:noFill/>
          </a:ln>
        </p:spPr>
      </p:pic>
      <p:sp>
        <p:nvSpPr>
          <p:cNvPr id="229" name="Google Shape;229;p31"/>
          <p:cNvSpPr/>
          <p:nvPr/>
        </p:nvSpPr>
        <p:spPr>
          <a:xfrm>
            <a:off x="6989738" y="2143127"/>
            <a:ext cx="2014782" cy="318984"/>
          </a:xfrm>
          <a:prstGeom prst="rect">
            <a:avLst/>
          </a:prstGeom>
          <a:noFill/>
          <a:ln>
            <a:noFill/>
          </a:ln>
        </p:spPr>
        <p:txBody>
          <a:bodyPr spcFirstLastPara="1" wrap="square" lIns="18300" tIns="9150" rIns="18300" bIns="9150" anchor="t" anchorCtr="0">
            <a:noAutofit/>
          </a:bodyPr>
          <a:lstStyle/>
          <a:p>
            <a:pPr marL="0" marR="0" lvl="0" indent="0" algn="just" rtl="0">
              <a:spcBef>
                <a:spcPts val="0"/>
              </a:spcBef>
              <a:spcAft>
                <a:spcPts val="0"/>
              </a:spcAft>
              <a:buNone/>
            </a:pP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Initial results: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A higher SDR and a lower ∆WER is better.</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The best results in each condition are in bold.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For the clean results,the absolute WER is provided in parentheses.</a:t>
            </a:r>
            <a:endParaRPr sz="300" dirty="0"/>
          </a:p>
        </p:txBody>
      </p:sp>
      <p:sp>
        <p:nvSpPr>
          <p:cNvPr id="230" name="Google Shape;230;p31"/>
          <p:cNvSpPr/>
          <p:nvPr/>
        </p:nvSpPr>
        <p:spPr>
          <a:xfrm>
            <a:off x="6834755" y="1065445"/>
            <a:ext cx="2185265" cy="1077682"/>
          </a:xfrm>
          <a:custGeom>
            <a:avLst/>
            <a:gdLst/>
            <a:ahLst/>
            <a:cxnLst/>
            <a:rect l="l" t="t" r="r" b="b"/>
            <a:pathLst>
              <a:path w="2536" h="525" extrusionOk="0">
                <a:moveTo>
                  <a:pt x="2527" y="512"/>
                </a:moveTo>
                <a:cubicBezTo>
                  <a:pt x="2527" y="511"/>
                  <a:pt x="2527" y="511"/>
                  <a:pt x="2527" y="511"/>
                </a:cubicBezTo>
                <a:cubicBezTo>
                  <a:pt x="2527" y="497"/>
                  <a:pt x="2527" y="497"/>
                  <a:pt x="2527" y="497"/>
                </a:cubicBezTo>
                <a:cubicBezTo>
                  <a:pt x="2527" y="440"/>
                  <a:pt x="2527" y="440"/>
                  <a:pt x="2527" y="440"/>
                </a:cubicBezTo>
                <a:cubicBezTo>
                  <a:pt x="2527" y="365"/>
                  <a:pt x="2527" y="291"/>
                  <a:pt x="2527" y="216"/>
                </a:cubicBezTo>
                <a:cubicBezTo>
                  <a:pt x="2527" y="105"/>
                  <a:pt x="2527" y="105"/>
                  <a:pt x="2527" y="105"/>
                </a:cubicBezTo>
                <a:cubicBezTo>
                  <a:pt x="2527" y="101"/>
                  <a:pt x="2527" y="101"/>
                  <a:pt x="2527" y="101"/>
                </a:cubicBezTo>
                <a:cubicBezTo>
                  <a:pt x="2508" y="82"/>
                  <a:pt x="2521" y="96"/>
                  <a:pt x="2516" y="92"/>
                </a:cubicBezTo>
                <a:cubicBezTo>
                  <a:pt x="2515" y="92"/>
                  <a:pt x="2515" y="92"/>
                  <a:pt x="2515" y="92"/>
                </a:cubicBezTo>
                <a:cubicBezTo>
                  <a:pt x="2508" y="92"/>
                  <a:pt x="2508" y="92"/>
                  <a:pt x="2508" y="92"/>
                </a:cubicBezTo>
                <a:cubicBezTo>
                  <a:pt x="2494" y="92"/>
                  <a:pt x="2494" y="92"/>
                  <a:pt x="2494" y="92"/>
                </a:cubicBezTo>
                <a:cubicBezTo>
                  <a:pt x="2466" y="92"/>
                  <a:pt x="2466" y="92"/>
                  <a:pt x="2466" y="92"/>
                </a:cubicBezTo>
                <a:cubicBezTo>
                  <a:pt x="2411" y="92"/>
                  <a:pt x="2411" y="92"/>
                  <a:pt x="2411" y="92"/>
                </a:cubicBezTo>
                <a:cubicBezTo>
                  <a:pt x="2338" y="92"/>
                  <a:pt x="2265" y="92"/>
                  <a:pt x="2193" y="92"/>
                </a:cubicBezTo>
                <a:cubicBezTo>
                  <a:pt x="1905" y="91"/>
                  <a:pt x="1632" y="91"/>
                  <a:pt x="1389" y="91"/>
                </a:cubicBezTo>
                <a:cubicBezTo>
                  <a:pt x="903" y="91"/>
                  <a:pt x="540" y="92"/>
                  <a:pt x="432" y="92"/>
                </a:cubicBezTo>
                <a:cubicBezTo>
                  <a:pt x="0" y="94"/>
                  <a:pt x="252" y="104"/>
                  <a:pt x="432" y="109"/>
                </a:cubicBezTo>
                <a:cubicBezTo>
                  <a:pt x="477" y="111"/>
                  <a:pt x="818" y="111"/>
                  <a:pt x="1303" y="111"/>
                </a:cubicBezTo>
                <a:cubicBezTo>
                  <a:pt x="1545" y="111"/>
                  <a:pt x="1824" y="110"/>
                  <a:pt x="2120" y="110"/>
                </a:cubicBezTo>
                <a:cubicBezTo>
                  <a:pt x="2194" y="110"/>
                  <a:pt x="2269" y="110"/>
                  <a:pt x="2345" y="110"/>
                </a:cubicBezTo>
                <a:cubicBezTo>
                  <a:pt x="2383" y="110"/>
                  <a:pt x="2421" y="110"/>
                  <a:pt x="2459" y="110"/>
                </a:cubicBezTo>
                <a:cubicBezTo>
                  <a:pt x="2510" y="110"/>
                  <a:pt x="2510" y="110"/>
                  <a:pt x="2510" y="110"/>
                </a:cubicBezTo>
                <a:cubicBezTo>
                  <a:pt x="2510" y="114"/>
                  <a:pt x="2510" y="114"/>
                  <a:pt x="2510" y="114"/>
                </a:cubicBezTo>
                <a:cubicBezTo>
                  <a:pt x="2510" y="129"/>
                  <a:pt x="2510" y="129"/>
                  <a:pt x="2510" y="129"/>
                </a:cubicBezTo>
                <a:cubicBezTo>
                  <a:pt x="2510" y="158"/>
                  <a:pt x="2510" y="158"/>
                  <a:pt x="2510" y="158"/>
                </a:cubicBezTo>
                <a:cubicBezTo>
                  <a:pt x="2510" y="235"/>
                  <a:pt x="2510" y="313"/>
                  <a:pt x="2510" y="391"/>
                </a:cubicBezTo>
                <a:cubicBezTo>
                  <a:pt x="2510" y="505"/>
                  <a:pt x="2510" y="505"/>
                  <a:pt x="2510" y="505"/>
                </a:cubicBezTo>
                <a:cubicBezTo>
                  <a:pt x="2509" y="505"/>
                  <a:pt x="2509" y="505"/>
                  <a:pt x="2509" y="505"/>
                </a:cubicBezTo>
                <a:cubicBezTo>
                  <a:pt x="2495" y="505"/>
                  <a:pt x="2495" y="505"/>
                  <a:pt x="2495" y="505"/>
                </a:cubicBezTo>
                <a:cubicBezTo>
                  <a:pt x="2465" y="506"/>
                  <a:pt x="2465" y="506"/>
                  <a:pt x="2465" y="506"/>
                </a:cubicBezTo>
                <a:cubicBezTo>
                  <a:pt x="2407" y="506"/>
                  <a:pt x="2407" y="506"/>
                  <a:pt x="2407" y="506"/>
                </a:cubicBezTo>
                <a:cubicBezTo>
                  <a:pt x="1783" y="506"/>
                  <a:pt x="1164" y="508"/>
                  <a:pt x="702" y="508"/>
                </a:cubicBezTo>
                <a:cubicBezTo>
                  <a:pt x="586" y="509"/>
                  <a:pt x="480" y="509"/>
                  <a:pt x="386" y="509"/>
                </a:cubicBezTo>
                <a:cubicBezTo>
                  <a:pt x="339" y="509"/>
                  <a:pt x="296" y="509"/>
                  <a:pt x="255" y="509"/>
                </a:cubicBezTo>
                <a:cubicBezTo>
                  <a:pt x="235" y="509"/>
                  <a:pt x="216" y="509"/>
                  <a:pt x="198" y="509"/>
                </a:cubicBezTo>
                <a:cubicBezTo>
                  <a:pt x="198" y="503"/>
                  <a:pt x="198" y="503"/>
                  <a:pt x="198" y="503"/>
                </a:cubicBezTo>
                <a:cubicBezTo>
                  <a:pt x="198" y="490"/>
                  <a:pt x="198" y="490"/>
                  <a:pt x="198" y="490"/>
                </a:cubicBezTo>
                <a:cubicBezTo>
                  <a:pt x="197" y="481"/>
                  <a:pt x="197" y="472"/>
                  <a:pt x="197" y="464"/>
                </a:cubicBezTo>
                <a:cubicBezTo>
                  <a:pt x="197" y="329"/>
                  <a:pt x="197" y="253"/>
                  <a:pt x="197" y="253"/>
                </a:cubicBezTo>
                <a:cubicBezTo>
                  <a:pt x="197" y="0"/>
                  <a:pt x="193" y="108"/>
                  <a:pt x="189" y="253"/>
                </a:cubicBezTo>
                <a:cubicBezTo>
                  <a:pt x="188" y="271"/>
                  <a:pt x="188" y="357"/>
                  <a:pt x="187" y="495"/>
                </a:cubicBezTo>
                <a:cubicBezTo>
                  <a:pt x="187" y="508"/>
                  <a:pt x="187" y="508"/>
                  <a:pt x="187" y="508"/>
                </a:cubicBezTo>
                <a:cubicBezTo>
                  <a:pt x="187" y="511"/>
                  <a:pt x="187" y="511"/>
                  <a:pt x="187" y="511"/>
                </a:cubicBezTo>
                <a:cubicBezTo>
                  <a:pt x="187" y="513"/>
                  <a:pt x="187" y="513"/>
                  <a:pt x="187" y="513"/>
                </a:cubicBezTo>
                <a:cubicBezTo>
                  <a:pt x="182" y="507"/>
                  <a:pt x="195" y="521"/>
                  <a:pt x="194" y="520"/>
                </a:cubicBezTo>
                <a:cubicBezTo>
                  <a:pt x="194" y="520"/>
                  <a:pt x="194" y="520"/>
                  <a:pt x="194" y="520"/>
                </a:cubicBezTo>
                <a:cubicBezTo>
                  <a:pt x="201" y="520"/>
                  <a:pt x="201" y="520"/>
                  <a:pt x="201" y="520"/>
                </a:cubicBezTo>
                <a:cubicBezTo>
                  <a:pt x="210" y="520"/>
                  <a:pt x="219" y="520"/>
                  <a:pt x="229" y="520"/>
                </a:cubicBezTo>
                <a:cubicBezTo>
                  <a:pt x="248" y="520"/>
                  <a:pt x="267" y="520"/>
                  <a:pt x="288" y="520"/>
                </a:cubicBezTo>
                <a:cubicBezTo>
                  <a:pt x="328" y="520"/>
                  <a:pt x="372" y="520"/>
                  <a:pt x="418" y="520"/>
                </a:cubicBezTo>
                <a:cubicBezTo>
                  <a:pt x="511" y="520"/>
                  <a:pt x="615" y="521"/>
                  <a:pt x="727" y="521"/>
                </a:cubicBezTo>
                <a:cubicBezTo>
                  <a:pt x="1177" y="522"/>
                  <a:pt x="1767" y="522"/>
                  <a:pt x="2366" y="523"/>
                </a:cubicBezTo>
                <a:cubicBezTo>
                  <a:pt x="2479" y="523"/>
                  <a:pt x="2479" y="523"/>
                  <a:pt x="2479" y="523"/>
                </a:cubicBezTo>
                <a:cubicBezTo>
                  <a:pt x="2507" y="523"/>
                  <a:pt x="2507" y="523"/>
                  <a:pt x="2507" y="523"/>
                </a:cubicBezTo>
                <a:cubicBezTo>
                  <a:pt x="2514" y="523"/>
                  <a:pt x="2514" y="523"/>
                  <a:pt x="2514" y="523"/>
                </a:cubicBezTo>
                <a:cubicBezTo>
                  <a:pt x="2517" y="523"/>
                  <a:pt x="2517" y="523"/>
                  <a:pt x="2517" y="523"/>
                </a:cubicBezTo>
                <a:cubicBezTo>
                  <a:pt x="2516" y="525"/>
                  <a:pt x="2536" y="505"/>
                  <a:pt x="2527" y="512"/>
                </a:cubicBezTo>
                <a:close/>
              </a:path>
            </a:pathLst>
          </a:custGeom>
          <a:solidFill>
            <a:schemeClr val="accent2"/>
          </a:solidFill>
          <a:ln>
            <a:noFill/>
          </a:ln>
        </p:spPr>
        <p:txBody>
          <a:bodyPr spcFirstLastPara="1" wrap="square" lIns="18300" tIns="9150" rIns="18300" bIns="9150" anchor="t" anchorCtr="0">
            <a:noAutofit/>
          </a:bodyPr>
          <a:lstStyle/>
          <a:p>
            <a:pPr marL="0" marR="0" lvl="0" indent="0" algn="l" rtl="0">
              <a:lnSpc>
                <a:spcPct val="100000"/>
              </a:lnSpc>
              <a:spcBef>
                <a:spcPts val="0"/>
              </a:spcBef>
              <a:spcAft>
                <a:spcPts val="0"/>
              </a:spcAft>
              <a:buClr>
                <a:schemeClr val="dk1"/>
              </a:buClr>
              <a:buSzPts val="400"/>
              <a:buFont typeface="Arial"/>
              <a:buNone/>
            </a:pPr>
            <a:endParaRPr sz="400" b="0" i="0" u="none" strike="noStrike" cap="none">
              <a:solidFill>
                <a:srgbClr val="000000"/>
              </a:solidFill>
              <a:latin typeface="Arial"/>
              <a:ea typeface="Arial"/>
              <a:cs typeface="Arial"/>
              <a:sym typeface="Arial"/>
            </a:endParaRPr>
          </a:p>
        </p:txBody>
      </p:sp>
      <p:grpSp>
        <p:nvGrpSpPr>
          <p:cNvPr id="231" name="Google Shape;231;p31"/>
          <p:cNvGrpSpPr/>
          <p:nvPr/>
        </p:nvGrpSpPr>
        <p:grpSpPr>
          <a:xfrm>
            <a:off x="5846796" y="4586000"/>
            <a:ext cx="1951529" cy="289594"/>
            <a:chOff x="1502021" y="40554610"/>
            <a:chExt cx="16813748" cy="1220113"/>
          </a:xfrm>
        </p:grpSpPr>
        <p:sp>
          <p:nvSpPr>
            <p:cNvPr id="232" name="Google Shape;232;p31"/>
            <p:cNvSpPr/>
            <p:nvPr/>
          </p:nvSpPr>
          <p:spPr>
            <a:xfrm>
              <a:off x="12203272" y="40564237"/>
              <a:ext cx="6112497" cy="969420"/>
            </a:xfrm>
            <a:prstGeom prst="rect">
              <a:avLst/>
            </a:prstGeom>
            <a:noFill/>
            <a:ln>
              <a:noFill/>
            </a:ln>
          </p:spPr>
          <p:txBody>
            <a:bodyPr spcFirstLastPara="1" wrap="square" lIns="18300" tIns="9150" rIns="18300" bIns="9150" anchor="t" anchorCtr="0">
              <a:noAutofit/>
            </a:bodyPr>
            <a:lstStyle/>
            <a:p>
              <a:pPr marL="0" marR="0" lvl="0" indent="0" algn="just" rtl="0">
                <a:spcBef>
                  <a:spcPts val="0"/>
                </a:spcBef>
                <a:spcAft>
                  <a:spcPts val="0"/>
                </a:spcAft>
                <a:buNone/>
              </a:pPr>
              <a:r>
                <a:rPr lang="hu" sz="250" dirty="0">
                  <a:solidFill>
                    <a:srgbClr val="111111"/>
                  </a:solidFill>
                  <a:latin typeface="Times New Roman" panose="02020603050405020304" pitchFamily="18" charset="0"/>
                  <a:cs typeface="Times New Roman" panose="02020603050405020304" pitchFamily="18" charset="0"/>
                  <a:sym typeface="Twentieth Century"/>
                </a:rPr>
                <a:t>Kelly, F., Forth, O., Kent, S., Gerlach, L., Alexander, A. (2019). Deep neural network based forensic automatic speaker recognition in VOCALISE using x-vectors. Audio Engineering Society (AES) Forensics Conference 2019, Porto, Portugal.</a:t>
              </a:r>
              <a:endParaRPr sz="250" dirty="0">
                <a:solidFill>
                  <a:srgbClr val="111111"/>
                </a:solidFill>
                <a:latin typeface="Times New Roman" panose="02020603050405020304" pitchFamily="18" charset="0"/>
                <a:cs typeface="Times New Roman" panose="02020603050405020304" pitchFamily="18" charset="0"/>
                <a:sym typeface="Twentieth Century"/>
              </a:endParaRPr>
            </a:p>
          </p:txBody>
        </p:sp>
        <p:sp>
          <p:nvSpPr>
            <p:cNvPr id="233" name="Google Shape;233;p31"/>
            <p:cNvSpPr/>
            <p:nvPr/>
          </p:nvSpPr>
          <p:spPr>
            <a:xfrm>
              <a:off x="1502021" y="40574083"/>
              <a:ext cx="4937249" cy="1078617"/>
            </a:xfrm>
            <a:prstGeom prst="rect">
              <a:avLst/>
            </a:prstGeom>
            <a:noFill/>
            <a:ln>
              <a:noFill/>
            </a:ln>
          </p:spPr>
          <p:txBody>
            <a:bodyPr spcFirstLastPara="1" wrap="square" lIns="18300" tIns="9150" rIns="18300" bIns="9150" anchor="t" anchorCtr="0">
              <a:noAutofit/>
            </a:bodyPr>
            <a:lstStyle/>
            <a:p>
              <a:pPr marL="0" marR="0" lvl="0" indent="0" algn="just" rtl="0">
                <a:spcBef>
                  <a:spcPts val="0"/>
                </a:spcBef>
                <a:spcAft>
                  <a:spcPts val="0"/>
                </a:spcAft>
                <a:buNone/>
              </a:pPr>
              <a:r>
                <a:rPr lang="en-US" sz="250" i="0" dirty="0">
                  <a:solidFill>
                    <a:srgbClr val="111111"/>
                  </a:solidFill>
                  <a:latin typeface="Times New Roman" panose="02020603050405020304" pitchFamily="18" charset="0"/>
                  <a:ea typeface="Twentieth Century"/>
                  <a:cs typeface="Times New Roman" panose="02020603050405020304" pitchFamily="18" charset="0"/>
                  <a:sym typeface="Twentieth Century"/>
                </a:rPr>
                <a:t>Wang, Q., </a:t>
              </a:r>
              <a:r>
                <a:rPr lang="en-US" sz="250" i="0" dirty="0" err="1">
                  <a:solidFill>
                    <a:srgbClr val="111111"/>
                  </a:solidFill>
                  <a:latin typeface="Times New Roman" panose="02020603050405020304" pitchFamily="18" charset="0"/>
                  <a:ea typeface="Twentieth Century"/>
                  <a:cs typeface="Times New Roman" panose="02020603050405020304" pitchFamily="18" charset="0"/>
                  <a:sym typeface="Twentieth Century"/>
                </a:rPr>
                <a:t>Muckenhirn</a:t>
              </a:r>
              <a:r>
                <a:rPr lang="en-US" sz="250" i="0" dirty="0">
                  <a:solidFill>
                    <a:srgbClr val="111111"/>
                  </a:solidFill>
                  <a:latin typeface="Times New Roman" panose="02020603050405020304" pitchFamily="18" charset="0"/>
                  <a:ea typeface="Twentieth Century"/>
                  <a:cs typeface="Times New Roman" panose="02020603050405020304" pitchFamily="18" charset="0"/>
                  <a:sym typeface="Twentieth Century"/>
                </a:rPr>
                <a:t>, H., Wilson, K., Sridhar, P., Wu, Z., Hershey, J., </a:t>
              </a:r>
              <a:r>
                <a:rPr lang="en-US" sz="250" i="0" dirty="0" err="1">
                  <a:solidFill>
                    <a:srgbClr val="111111"/>
                  </a:solidFill>
                  <a:latin typeface="Times New Roman" panose="02020603050405020304" pitchFamily="18" charset="0"/>
                  <a:ea typeface="Twentieth Century"/>
                  <a:cs typeface="Times New Roman" panose="02020603050405020304" pitchFamily="18" charset="0"/>
                  <a:sym typeface="Twentieth Century"/>
                </a:rPr>
                <a:t>Saurous</a:t>
              </a:r>
              <a:r>
                <a:rPr lang="en-US" sz="250" i="0" dirty="0">
                  <a:solidFill>
                    <a:srgbClr val="111111"/>
                  </a:solidFill>
                  <a:latin typeface="Times New Roman" panose="02020603050405020304" pitchFamily="18" charset="0"/>
                  <a:ea typeface="Twentieth Century"/>
                  <a:cs typeface="Times New Roman" panose="02020603050405020304" pitchFamily="18" charset="0"/>
                  <a:sym typeface="Twentieth Century"/>
                </a:rPr>
                <a:t>, R.A., Weiss, R.J., Jia, Y., and Moreno, I.L. (2019). </a:t>
              </a:r>
              <a:r>
                <a:rPr lang="en-US" sz="250" i="0" dirty="0" err="1">
                  <a:solidFill>
                    <a:srgbClr val="111111"/>
                  </a:solidFill>
                  <a:latin typeface="Times New Roman" panose="02020603050405020304" pitchFamily="18" charset="0"/>
                  <a:ea typeface="Twentieth Century"/>
                  <a:cs typeface="Times New Roman" panose="02020603050405020304" pitchFamily="18" charset="0"/>
                  <a:sym typeface="Twentieth Century"/>
                </a:rPr>
                <a:t>VoiceFilter</a:t>
              </a:r>
              <a:r>
                <a:rPr lang="en-US" sz="250" i="0" dirty="0">
                  <a:solidFill>
                    <a:srgbClr val="111111"/>
                  </a:solidFill>
                  <a:latin typeface="Times New Roman" panose="02020603050405020304" pitchFamily="18" charset="0"/>
                  <a:ea typeface="Twentieth Century"/>
                  <a:cs typeface="Times New Roman" panose="02020603050405020304" pitchFamily="18" charset="0"/>
                  <a:sym typeface="Twentieth Century"/>
                </a:rPr>
                <a:t>: Targeted Voice Separation by Speaker-Conditioned Spectrogram Masking. Proc. </a:t>
              </a:r>
              <a:r>
                <a:rPr lang="en-US" sz="250" i="0" dirty="0" err="1">
                  <a:solidFill>
                    <a:srgbClr val="111111"/>
                  </a:solidFill>
                  <a:latin typeface="Times New Roman" panose="02020603050405020304" pitchFamily="18" charset="0"/>
                  <a:ea typeface="Twentieth Century"/>
                  <a:cs typeface="Times New Roman" panose="02020603050405020304" pitchFamily="18" charset="0"/>
                  <a:sym typeface="Twentieth Century"/>
                </a:rPr>
                <a:t>Interspeech</a:t>
              </a:r>
              <a:r>
                <a:rPr lang="en-US" sz="250" i="0" dirty="0">
                  <a:solidFill>
                    <a:srgbClr val="111111"/>
                  </a:solidFill>
                  <a:latin typeface="Times New Roman" panose="02020603050405020304" pitchFamily="18" charset="0"/>
                  <a:ea typeface="Twentieth Century"/>
                  <a:cs typeface="Times New Roman" panose="02020603050405020304" pitchFamily="18" charset="0"/>
                  <a:sym typeface="Twentieth Century"/>
                </a:rPr>
                <a:t> 2019, 2728-2732.</a:t>
              </a:r>
              <a:endParaRPr lang="en-US" sz="250" dirty="0">
                <a:solidFill>
                  <a:srgbClr val="111111"/>
                </a:solidFill>
                <a:latin typeface="Times New Roman" panose="02020603050405020304" pitchFamily="18" charset="0"/>
                <a:ea typeface="Twentieth Century"/>
                <a:cs typeface="Times New Roman" panose="02020603050405020304" pitchFamily="18" charset="0"/>
                <a:sym typeface="Twentieth Century"/>
              </a:endParaRPr>
            </a:p>
          </p:txBody>
        </p:sp>
        <p:sp>
          <p:nvSpPr>
            <p:cNvPr id="235" name="Google Shape;235;p31"/>
            <p:cNvSpPr/>
            <p:nvPr/>
          </p:nvSpPr>
          <p:spPr>
            <a:xfrm>
              <a:off x="6681647" y="40554610"/>
              <a:ext cx="5279240" cy="1220113"/>
            </a:xfrm>
            <a:prstGeom prst="rect">
              <a:avLst/>
            </a:prstGeom>
            <a:noFill/>
            <a:ln>
              <a:noFill/>
            </a:ln>
          </p:spPr>
          <p:txBody>
            <a:bodyPr spcFirstLastPara="1" wrap="square" lIns="18300" tIns="9150" rIns="18300" bIns="9150" anchor="t" anchorCtr="0">
              <a:noAutofit/>
            </a:bodyPr>
            <a:lstStyle/>
            <a:p>
              <a:pPr algn="just"/>
              <a:r>
                <a:rPr lang="en-US" sz="250" dirty="0">
                  <a:solidFill>
                    <a:srgbClr val="111111"/>
                  </a:solidFill>
                  <a:latin typeface="Times New Roman" panose="02020603050405020304" pitchFamily="18" charset="0"/>
                  <a:cs typeface="Times New Roman" panose="02020603050405020304" pitchFamily="18" charset="0"/>
                  <a:sym typeface="Twentieth Century"/>
                </a:rPr>
                <a:t>Snyder, D., Garcia-Romero, D., Sell, G., Povey, D., &amp; </a:t>
              </a:r>
              <a:r>
                <a:rPr lang="en-US" sz="250" dirty="0" err="1">
                  <a:solidFill>
                    <a:srgbClr val="111111"/>
                  </a:solidFill>
                  <a:latin typeface="Times New Roman" panose="02020603050405020304" pitchFamily="18" charset="0"/>
                  <a:cs typeface="Times New Roman" panose="02020603050405020304" pitchFamily="18" charset="0"/>
                  <a:sym typeface="Twentieth Century"/>
                </a:rPr>
                <a:t>Khudanpur</a:t>
              </a:r>
              <a:r>
                <a:rPr lang="en-US" sz="250" dirty="0">
                  <a:solidFill>
                    <a:srgbClr val="111111"/>
                  </a:solidFill>
                  <a:latin typeface="Times New Roman" panose="02020603050405020304" pitchFamily="18" charset="0"/>
                  <a:cs typeface="Times New Roman" panose="02020603050405020304" pitchFamily="18" charset="0"/>
                  <a:sym typeface="Twentieth Century"/>
                </a:rPr>
                <a:t>, S. (2018). X-vectors: Robust DNN embeddings for speaker recognition. In 2018 IEEE International Conference on Acoustics, Speech and Signal Processing (ICASSP) (pp. 5329-5333)</a:t>
              </a:r>
            </a:p>
          </p:txBody>
        </p:sp>
      </p:grpSp>
      <p:pic>
        <p:nvPicPr>
          <p:cNvPr id="236" name="Google Shape;236;p31"/>
          <p:cNvPicPr preferRelativeResize="0">
            <a:picLocks noChangeAspect="1"/>
          </p:cNvPicPr>
          <p:nvPr/>
        </p:nvPicPr>
        <p:blipFill>
          <a:blip r:embed="rId15">
            <a:alphaModFix/>
          </a:blip>
          <a:stretch>
            <a:fillRect/>
          </a:stretch>
        </p:blipFill>
        <p:spPr>
          <a:xfrm>
            <a:off x="2761348" y="1259699"/>
            <a:ext cx="2753095" cy="895068"/>
          </a:xfrm>
          <a:prstGeom prst="rect">
            <a:avLst/>
          </a:prstGeom>
          <a:noFill/>
          <a:ln>
            <a:noFill/>
          </a:ln>
        </p:spPr>
      </p:pic>
      <p:sp>
        <p:nvSpPr>
          <p:cNvPr id="237" name="Google Shape;237;p31"/>
          <p:cNvSpPr txBox="1"/>
          <p:nvPr/>
        </p:nvSpPr>
        <p:spPr>
          <a:xfrm>
            <a:off x="110687" y="2777229"/>
            <a:ext cx="2383545" cy="1350127"/>
          </a:xfrm>
          <a:prstGeom prst="rect">
            <a:avLst/>
          </a:prstGeom>
          <a:noFill/>
          <a:ln>
            <a:noFill/>
          </a:ln>
        </p:spPr>
        <p:txBody>
          <a:bodyPr spcFirstLastPara="1" wrap="square" lIns="67825" tIns="67825" rIns="67825" bIns="67825" anchor="t" anchorCtr="0">
            <a:spAutoFit/>
          </a:bodyPr>
          <a:lstStyle/>
          <a:p>
            <a:pPr marL="76200" indent="-88900" algn="just">
              <a:buClr>
                <a:schemeClr val="accent2"/>
              </a:buClr>
              <a:buSzPts val="600"/>
              <a:buFont typeface="Twentieth Century"/>
              <a:buChar char="•"/>
            </a:pPr>
            <a:r>
              <a:rPr lang="en-US" sz="600" b="1" dirty="0">
                <a:solidFill>
                  <a:schemeClr val="dk1"/>
                </a:solidFill>
                <a:latin typeface="Calibri" panose="020F0502020204030204" pitchFamily="34" charset="0"/>
                <a:ea typeface="Twentieth Century"/>
                <a:cs typeface="Calibri" panose="020F0502020204030204" pitchFamily="34" charset="0"/>
                <a:sym typeface="Twentieth Century"/>
              </a:rPr>
              <a:t>Speech data – </a:t>
            </a:r>
            <a:r>
              <a:rPr lang="en-US" sz="600" b="1" dirty="0" err="1">
                <a:solidFill>
                  <a:schemeClr val="dk1"/>
                </a:solidFill>
                <a:latin typeface="Calibri" panose="020F0502020204030204" pitchFamily="34" charset="0"/>
                <a:ea typeface="Twentieth Century"/>
                <a:cs typeface="Calibri" panose="020F0502020204030204" pitchFamily="34" charset="0"/>
                <a:sym typeface="Twentieth Century"/>
              </a:rPr>
              <a:t>LibriSpeech</a:t>
            </a:r>
            <a:r>
              <a:rPr lang="en-US" sz="600" b="1" dirty="0">
                <a:solidFill>
                  <a:schemeClr val="dk1"/>
                </a:solidFill>
                <a:latin typeface="Calibri" panose="020F0502020204030204" pitchFamily="34" charset="0"/>
                <a:ea typeface="Twentieth Century"/>
                <a:cs typeface="Calibri" panose="020F0502020204030204" pitchFamily="34" charset="0"/>
                <a:sym typeface="Twentieth Century"/>
              </a:rPr>
              <a:t>: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American</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English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read speech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clean conditions, 460 hours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(train-clean-100 and train-clean-360</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partitions</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endParaRPr lang="en-US" sz="600" b="1"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indent="-88900" algn="just">
              <a:buClr>
                <a:schemeClr val="accent2"/>
              </a:buClr>
              <a:buSzPts val="600"/>
              <a:buFont typeface="Twentieth Century"/>
              <a:buChar char="•"/>
            </a:pPr>
            <a:r>
              <a:rPr lang="en-US" sz="600" b="1" dirty="0">
                <a:solidFill>
                  <a:schemeClr val="dk1"/>
                </a:solidFill>
                <a:latin typeface="Calibri" panose="020F0502020204030204" pitchFamily="34" charset="0"/>
                <a:ea typeface="Twentieth Century"/>
                <a:cs typeface="Calibri" panose="020F0502020204030204" pitchFamily="34" charset="0"/>
                <a:sym typeface="Twentieth Century"/>
              </a:rPr>
              <a:t>Noise data - </a:t>
            </a:r>
            <a:r>
              <a:rPr lang="hu" sz="600" b="1" dirty="0">
                <a:solidFill>
                  <a:schemeClr val="dk1"/>
                </a:solidFill>
                <a:latin typeface="Calibri" panose="020F0502020204030204" pitchFamily="34" charset="0"/>
                <a:ea typeface="Twentieth Century"/>
                <a:cs typeface="Calibri" panose="020F0502020204030204" pitchFamily="34" charset="0"/>
                <a:sym typeface="Twentieth Century"/>
              </a:rPr>
              <a:t>MUSAN: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Instantaneous noise dataset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6 hours</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(noise partition)</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and </a:t>
            </a:r>
            <a:r>
              <a:rPr lang="hu" sz="600" b="1" dirty="0">
                <a:solidFill>
                  <a:schemeClr val="dk1"/>
                </a:solidFill>
                <a:latin typeface="Calibri" panose="020F0502020204030204" pitchFamily="34" charset="0"/>
                <a:ea typeface="Twentieth Century"/>
                <a:cs typeface="Calibri" panose="020F0502020204030204" pitchFamily="34" charset="0"/>
                <a:sym typeface="Twentieth Century"/>
              </a:rPr>
              <a:t>WHAM!</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Environmental noise</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dataset,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80</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hours.</a:t>
            </a:r>
          </a:p>
          <a:p>
            <a:pPr marL="76200" indent="-88900" algn="just">
              <a:buClr>
                <a:schemeClr val="accent2"/>
              </a:buClr>
              <a:buSzPts val="600"/>
              <a:buFont typeface="Twentieth Century"/>
              <a:buChar char="•"/>
            </a:pPr>
            <a:r>
              <a:rPr lang="en-US" sz="600" b="1" dirty="0">
                <a:solidFill>
                  <a:schemeClr val="dk1"/>
                </a:solidFill>
                <a:latin typeface="Calibri" panose="020F0502020204030204" pitchFamily="34" charset="0"/>
                <a:ea typeface="Twentieth Century"/>
                <a:cs typeface="Calibri" panose="020F0502020204030204" pitchFamily="34" charset="0"/>
                <a:sym typeface="Twentieth Century"/>
              </a:rPr>
              <a:t>Speaker separation data: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mix two </a:t>
            </a:r>
            <a:r>
              <a:rPr lang="en-US" sz="600" dirty="0" err="1">
                <a:solidFill>
                  <a:schemeClr val="dk1"/>
                </a:solidFill>
                <a:latin typeface="Calibri" panose="020F0502020204030204" pitchFamily="34" charset="0"/>
                <a:ea typeface="Twentieth Century"/>
                <a:cs typeface="Calibri" panose="020F0502020204030204" pitchFamily="34" charset="0"/>
                <a:sym typeface="Twentieth Century"/>
              </a:rPr>
              <a:t>Librispeech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samples from different speakers with an equal energy ratio, resulting in a total of 100,000 utterances (3–10 s duration).</a:t>
            </a:r>
          </a:p>
          <a:p>
            <a:pPr marL="76200" indent="-88900" algn="just">
              <a:buClr>
                <a:schemeClr val="accent2"/>
              </a:buClr>
              <a:buSzPts val="600"/>
              <a:buFont typeface="Twentieth Century"/>
              <a:buChar char="•"/>
            </a:pPr>
            <a:r>
              <a:rPr lang="en-US" sz="600" b="1" dirty="0">
                <a:solidFill>
                  <a:schemeClr val="dk1"/>
                </a:solidFill>
                <a:latin typeface="Calibri" panose="020F0502020204030204" pitchFamily="34" charset="0"/>
                <a:ea typeface="Twentieth Century"/>
                <a:cs typeface="Calibri" panose="020F0502020204030204" pitchFamily="34" charset="0"/>
                <a:sym typeface="Twentieth Century"/>
              </a:rPr>
              <a:t>Speech enhancement data: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mix one </a:t>
            </a:r>
            <a:r>
              <a:rPr lang="en-US" sz="600" dirty="0" err="1">
                <a:solidFill>
                  <a:schemeClr val="dk1"/>
                </a:solidFill>
                <a:latin typeface="Calibri" panose="020F0502020204030204" pitchFamily="34" charset="0"/>
                <a:ea typeface="Twentieth Century"/>
                <a:cs typeface="Calibri" panose="020F0502020204030204" pitchFamily="34" charset="0"/>
                <a:sym typeface="Twentieth Century"/>
              </a:rPr>
              <a:t>Librispeech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sample and one noise sample with an equal energy ratio, using MUSAN for train and WHAM! for test, resulting in a total of 100,000 utterances (3–10 s duration).</a:t>
            </a:r>
          </a:p>
          <a:p>
            <a:pPr marL="457200" marR="0" lvl="0" indent="0" algn="just" rtl="0">
              <a:spcBef>
                <a:spcPts val="0"/>
              </a:spcBef>
              <a:spcAft>
                <a:spcPts val="0"/>
              </a:spcAft>
              <a:buNone/>
            </a:pP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marR="0" lvl="0" indent="-50800" algn="just" rtl="0">
              <a:spcBef>
                <a:spcPts val="100"/>
              </a:spcBef>
              <a:spcAft>
                <a:spcPts val="0"/>
              </a:spcAft>
              <a:buClr>
                <a:srgbClr val="17A345"/>
              </a:buClr>
              <a:buSzPts val="400"/>
              <a:buFont typeface="Arial"/>
              <a:buNone/>
            </a:pPr>
            <a:endParaRPr sz="600" b="0" u="none" dirty="0">
              <a:solidFill>
                <a:schemeClr val="dk1"/>
              </a:solidFill>
              <a:latin typeface="Calibri" panose="020F0502020204030204" pitchFamily="34" charset="0"/>
              <a:ea typeface="Twentieth Century"/>
              <a:cs typeface="Calibri" panose="020F0502020204030204" pitchFamily="34" charset="0"/>
              <a:sym typeface="Twentieth Century"/>
            </a:endParaRPr>
          </a:p>
        </p:txBody>
      </p:sp>
      <p:pic>
        <p:nvPicPr>
          <p:cNvPr id="238" name="Google Shape;238;p31"/>
          <p:cNvPicPr preferRelativeResize="0"/>
          <p:nvPr/>
        </p:nvPicPr>
        <p:blipFill>
          <a:blip r:embed="rId16">
            <a:alphaModFix/>
          </a:blip>
          <a:stretch>
            <a:fillRect/>
          </a:stretch>
        </p:blipFill>
        <p:spPr>
          <a:xfrm>
            <a:off x="7621526" y="169071"/>
            <a:ext cx="1221710" cy="645001"/>
          </a:xfrm>
          <a:prstGeom prst="rect">
            <a:avLst/>
          </a:prstGeom>
          <a:noFill/>
          <a:ln>
            <a:noFill/>
          </a:ln>
        </p:spPr>
      </p:pic>
      <p:graphicFrame>
        <p:nvGraphicFramePr>
          <p:cNvPr id="239" name="Google Shape;239;p31"/>
          <p:cNvGraphicFramePr/>
          <p:nvPr>
            <p:extLst>
              <p:ext uri="{D42A27DB-BD31-4B8C-83A1-F6EECF244321}">
                <p14:modId xmlns:p14="http://schemas.microsoft.com/office/powerpoint/2010/main" val="2215919582"/>
              </p:ext>
            </p:extLst>
          </p:nvPr>
        </p:nvGraphicFramePr>
        <p:xfrm>
          <a:off x="7019777" y="1319093"/>
          <a:ext cx="1946875" cy="770880"/>
        </p:xfrm>
        <a:graphic>
          <a:graphicData uri="http://schemas.openxmlformats.org/drawingml/2006/table">
            <a:tbl>
              <a:tblPr>
                <a:noFill/>
                <a:tableStyleId>{49D85871-4458-479B-89F1-B0383A4DA837}</a:tableStyleId>
              </a:tblPr>
              <a:tblGrid>
                <a:gridCol w="389375">
                  <a:extLst>
                    <a:ext uri="{9D8B030D-6E8A-4147-A177-3AD203B41FA5}">
                      <a16:colId xmlns:a16="http://schemas.microsoft.com/office/drawing/2014/main" val="20000"/>
                    </a:ext>
                  </a:extLst>
                </a:gridCol>
                <a:gridCol w="389375">
                  <a:extLst>
                    <a:ext uri="{9D8B030D-6E8A-4147-A177-3AD203B41FA5}">
                      <a16:colId xmlns:a16="http://schemas.microsoft.com/office/drawing/2014/main" val="20001"/>
                    </a:ext>
                  </a:extLst>
                </a:gridCol>
                <a:gridCol w="389375">
                  <a:extLst>
                    <a:ext uri="{9D8B030D-6E8A-4147-A177-3AD203B41FA5}">
                      <a16:colId xmlns:a16="http://schemas.microsoft.com/office/drawing/2014/main" val="20002"/>
                    </a:ext>
                  </a:extLst>
                </a:gridCol>
                <a:gridCol w="389375">
                  <a:extLst>
                    <a:ext uri="{9D8B030D-6E8A-4147-A177-3AD203B41FA5}">
                      <a16:colId xmlns:a16="http://schemas.microsoft.com/office/drawing/2014/main" val="20003"/>
                    </a:ext>
                  </a:extLst>
                </a:gridCol>
                <a:gridCol w="389375">
                  <a:extLst>
                    <a:ext uri="{9D8B030D-6E8A-4147-A177-3AD203B41FA5}">
                      <a16:colId xmlns:a16="http://schemas.microsoft.com/office/drawing/2014/main" val="20004"/>
                    </a:ext>
                  </a:extLst>
                </a:gridCol>
              </a:tblGrid>
              <a:tr h="98000">
                <a:tc>
                  <a:txBody>
                    <a:bodyPr/>
                    <a:lstStyle/>
                    <a:p>
                      <a:pPr marL="0" lvl="0" indent="0" algn="l" rtl="0">
                        <a:spcBef>
                          <a:spcPts val="0"/>
                        </a:spcBef>
                        <a:spcAft>
                          <a:spcPts val="0"/>
                        </a:spcAft>
                        <a:buNone/>
                      </a:pPr>
                      <a:endParaRPr sz="600"/>
                    </a:p>
                  </a:txBody>
                  <a:tcPr marL="0" marR="0" marT="0" marB="0"/>
                </a:tc>
                <a:tc gridSpan="2">
                  <a:txBody>
                    <a:bodyPr/>
                    <a:lstStyle/>
                    <a:p>
                      <a:pPr marL="0" lvl="0" indent="0" algn="ctr" rtl="0">
                        <a:spcBef>
                          <a:spcPts val="0"/>
                        </a:spcBef>
                        <a:spcAft>
                          <a:spcPts val="0"/>
                        </a:spcAft>
                        <a:buNone/>
                      </a:pPr>
                      <a:r>
                        <a:rPr lang="hu" sz="600" b="1"/>
                        <a:t>speaker separation</a:t>
                      </a:r>
                      <a:endParaRPr sz="600" b="1"/>
                    </a:p>
                  </a:txBody>
                  <a:tcPr marL="0" marR="0" marT="0" marB="0"/>
                </a:tc>
                <a:tc hMerge="1">
                  <a:txBody>
                    <a:bodyPr/>
                    <a:lstStyle/>
                    <a:p>
                      <a:endParaRPr lang="en-US"/>
                    </a:p>
                  </a:txBody>
                  <a:tcPr/>
                </a:tc>
                <a:tc gridSpan="2">
                  <a:txBody>
                    <a:bodyPr/>
                    <a:lstStyle/>
                    <a:p>
                      <a:pPr marL="0" lvl="0" indent="0" algn="ctr" rtl="0">
                        <a:spcBef>
                          <a:spcPts val="0"/>
                        </a:spcBef>
                        <a:spcAft>
                          <a:spcPts val="0"/>
                        </a:spcAft>
                        <a:buNone/>
                      </a:pPr>
                      <a:r>
                        <a:rPr lang="hu" sz="600" b="1"/>
                        <a:t>speech enhancement</a:t>
                      </a:r>
                      <a:endParaRPr sz="600" b="1"/>
                    </a:p>
                  </a:txBody>
                  <a:tcPr marL="0" marR="0" marT="0" marB="0"/>
                </a:tc>
                <a:tc hMerge="1">
                  <a:txBody>
                    <a:bodyPr/>
                    <a:lstStyle/>
                    <a:p>
                      <a:endParaRPr lang="en-US"/>
                    </a:p>
                  </a:txBody>
                  <a:tcPr/>
                </a:tc>
                <a:extLst>
                  <a:ext uri="{0D108BD9-81ED-4DB2-BD59-A6C34878D82A}">
                    <a16:rowId xmlns:a16="http://schemas.microsoft.com/office/drawing/2014/main" val="10000"/>
                  </a:ext>
                </a:extLst>
              </a:tr>
              <a:tr h="98000">
                <a:tc>
                  <a:txBody>
                    <a:bodyPr/>
                    <a:lstStyle/>
                    <a:p>
                      <a:pPr marL="0" lvl="0" indent="0" algn="l" rtl="0">
                        <a:spcBef>
                          <a:spcPts val="0"/>
                        </a:spcBef>
                        <a:spcAft>
                          <a:spcPts val="0"/>
                        </a:spcAft>
                        <a:buNone/>
                      </a:pPr>
                      <a:endParaRPr sz="600"/>
                    </a:p>
                  </a:txBody>
                  <a:tcPr marL="0" marR="0" marT="0" marB="0"/>
                </a:tc>
                <a:tc>
                  <a:txBody>
                    <a:bodyPr/>
                    <a:lstStyle/>
                    <a:p>
                      <a:pPr marL="0" lvl="0" indent="0" algn="ctr" rtl="0">
                        <a:spcBef>
                          <a:spcPts val="0"/>
                        </a:spcBef>
                        <a:spcAft>
                          <a:spcPts val="0"/>
                        </a:spcAft>
                        <a:buNone/>
                      </a:pPr>
                      <a:r>
                        <a:rPr lang="hu" sz="600" b="1"/>
                        <a:t>SDR (dB)</a:t>
                      </a:r>
                      <a:endParaRPr sz="600" b="1"/>
                    </a:p>
                  </a:txBody>
                  <a:tcPr marL="0" marR="0" marT="0" marB="0"/>
                </a:tc>
                <a:tc>
                  <a:txBody>
                    <a:bodyPr/>
                    <a:lstStyle/>
                    <a:p>
                      <a:pPr marL="0" lvl="0" indent="0" algn="ctr" rtl="0">
                        <a:spcBef>
                          <a:spcPts val="0"/>
                        </a:spcBef>
                        <a:spcAft>
                          <a:spcPts val="0"/>
                        </a:spcAft>
                        <a:buNone/>
                      </a:pPr>
                      <a:r>
                        <a:rPr lang="hu" sz="600" b="1"/>
                        <a:t>ΔWER (%)</a:t>
                      </a:r>
                      <a:endParaRPr sz="600" b="1"/>
                    </a:p>
                  </a:txBody>
                  <a:tcPr marL="0" marR="0" marT="0" marB="0"/>
                </a:tc>
                <a:tc>
                  <a:txBody>
                    <a:bodyPr/>
                    <a:lstStyle/>
                    <a:p>
                      <a:pPr marL="0" lvl="0" indent="0" algn="ctr" rtl="0">
                        <a:spcBef>
                          <a:spcPts val="0"/>
                        </a:spcBef>
                        <a:spcAft>
                          <a:spcPts val="0"/>
                        </a:spcAft>
                        <a:buNone/>
                      </a:pPr>
                      <a:r>
                        <a:rPr lang="hu" sz="600" b="1"/>
                        <a:t>SDR (dB)</a:t>
                      </a:r>
                      <a:endParaRPr sz="600" b="1"/>
                    </a:p>
                  </a:txBody>
                  <a:tcPr marL="0" marR="0" marT="0" marB="0"/>
                </a:tc>
                <a:tc>
                  <a:txBody>
                    <a:bodyPr/>
                    <a:lstStyle/>
                    <a:p>
                      <a:pPr marL="0" lvl="0" indent="0" algn="ctr" rtl="0">
                        <a:spcBef>
                          <a:spcPts val="0"/>
                        </a:spcBef>
                        <a:spcAft>
                          <a:spcPts val="0"/>
                        </a:spcAft>
                        <a:buNone/>
                      </a:pPr>
                      <a:r>
                        <a:rPr lang="hu" sz="600" b="1">
                          <a:solidFill>
                            <a:schemeClr val="dk1"/>
                          </a:solidFill>
                        </a:rPr>
                        <a:t>Δ</a:t>
                      </a:r>
                      <a:r>
                        <a:rPr lang="hu" sz="600" b="1"/>
                        <a:t>WER (%)</a:t>
                      </a:r>
                      <a:endParaRPr sz="600" b="1"/>
                    </a:p>
                  </a:txBody>
                  <a:tcPr marL="0" marR="0" marT="0" marB="0"/>
                </a:tc>
                <a:extLst>
                  <a:ext uri="{0D108BD9-81ED-4DB2-BD59-A6C34878D82A}">
                    <a16:rowId xmlns:a16="http://schemas.microsoft.com/office/drawing/2014/main" val="10001"/>
                  </a:ext>
                </a:extLst>
              </a:tr>
              <a:tr h="98000">
                <a:tc>
                  <a:txBody>
                    <a:bodyPr/>
                    <a:lstStyle/>
                    <a:p>
                      <a:pPr marL="0" lvl="0" indent="0" algn="ctr" rtl="0">
                        <a:spcBef>
                          <a:spcPts val="0"/>
                        </a:spcBef>
                        <a:spcAft>
                          <a:spcPts val="0"/>
                        </a:spcAft>
                        <a:buNone/>
                      </a:pPr>
                      <a:r>
                        <a:rPr lang="hu" sz="600" b="1"/>
                        <a:t>d-vector</a:t>
                      </a:r>
                      <a:endParaRPr sz="600" b="1"/>
                    </a:p>
                  </a:txBody>
                  <a:tcPr marL="0" marR="0" marT="0" marB="0"/>
                </a:tc>
                <a:tc>
                  <a:txBody>
                    <a:bodyPr/>
                    <a:lstStyle/>
                    <a:p>
                      <a:pPr marL="0" lvl="0" indent="0" algn="ctr" rtl="0">
                        <a:spcBef>
                          <a:spcPts val="0"/>
                        </a:spcBef>
                        <a:spcAft>
                          <a:spcPts val="0"/>
                        </a:spcAft>
                        <a:buNone/>
                      </a:pPr>
                      <a:r>
                        <a:rPr lang="hu" sz="600" dirty="0"/>
                        <a:t>4.24</a:t>
                      </a:r>
                      <a:endParaRPr sz="600" dirty="0"/>
                    </a:p>
                  </a:txBody>
                  <a:tcPr marL="0" marR="0" marT="0" marB="0"/>
                </a:tc>
                <a:tc>
                  <a:txBody>
                    <a:bodyPr/>
                    <a:lstStyle/>
                    <a:p>
                      <a:pPr marL="0" lvl="0" indent="0" algn="ctr" rtl="0">
                        <a:spcBef>
                          <a:spcPts val="0"/>
                        </a:spcBef>
                        <a:spcAft>
                          <a:spcPts val="0"/>
                        </a:spcAft>
                        <a:buNone/>
                      </a:pPr>
                      <a:r>
                        <a:rPr lang="hu" sz="600" b="1"/>
                        <a:t>-44.7</a:t>
                      </a:r>
                      <a:endParaRPr sz="600" b="1"/>
                    </a:p>
                  </a:txBody>
                  <a:tcPr marL="0" marR="0" marT="0" marB="0"/>
                </a:tc>
                <a:tc>
                  <a:txBody>
                    <a:bodyPr/>
                    <a:lstStyle/>
                    <a:p>
                      <a:pPr marL="0" lvl="0" indent="0" algn="ctr" rtl="0">
                        <a:spcBef>
                          <a:spcPts val="0"/>
                        </a:spcBef>
                        <a:spcAft>
                          <a:spcPts val="0"/>
                        </a:spcAft>
                        <a:buNone/>
                      </a:pPr>
                      <a:r>
                        <a:rPr lang="hu" sz="600" b="1"/>
                        <a:t>10.91</a:t>
                      </a:r>
                      <a:endParaRPr sz="600" b="1"/>
                    </a:p>
                  </a:txBody>
                  <a:tcPr marL="0" marR="0" marT="0" marB="0"/>
                </a:tc>
                <a:tc>
                  <a:txBody>
                    <a:bodyPr/>
                    <a:lstStyle/>
                    <a:p>
                      <a:pPr marL="0" lvl="0" indent="0" algn="ctr" rtl="0">
                        <a:spcBef>
                          <a:spcPts val="0"/>
                        </a:spcBef>
                        <a:spcAft>
                          <a:spcPts val="0"/>
                        </a:spcAft>
                        <a:buNone/>
                      </a:pPr>
                      <a:r>
                        <a:rPr lang="hu" sz="600" b="1"/>
                        <a:t>-17.8</a:t>
                      </a:r>
                      <a:endParaRPr sz="600" b="1"/>
                    </a:p>
                  </a:txBody>
                  <a:tcPr marL="0" marR="0" marT="0" marB="0"/>
                </a:tc>
                <a:extLst>
                  <a:ext uri="{0D108BD9-81ED-4DB2-BD59-A6C34878D82A}">
                    <a16:rowId xmlns:a16="http://schemas.microsoft.com/office/drawing/2014/main" val="10002"/>
                  </a:ext>
                </a:extLst>
              </a:tr>
              <a:tr h="98000">
                <a:tc>
                  <a:txBody>
                    <a:bodyPr/>
                    <a:lstStyle/>
                    <a:p>
                      <a:pPr marL="0" lvl="0" indent="0" algn="ctr" rtl="0">
                        <a:spcBef>
                          <a:spcPts val="0"/>
                        </a:spcBef>
                        <a:spcAft>
                          <a:spcPts val="0"/>
                        </a:spcAft>
                        <a:buNone/>
                      </a:pPr>
                      <a:r>
                        <a:rPr lang="hu" sz="600" b="1"/>
                        <a:t>BLSTM</a:t>
                      </a:r>
                      <a:endParaRPr sz="600" b="1"/>
                    </a:p>
                  </a:txBody>
                  <a:tcPr marL="0" marR="0" marT="0" marB="0"/>
                </a:tc>
                <a:tc>
                  <a:txBody>
                    <a:bodyPr/>
                    <a:lstStyle/>
                    <a:p>
                      <a:pPr marL="0" lvl="0" indent="0" algn="ctr" rtl="0">
                        <a:spcBef>
                          <a:spcPts val="0"/>
                        </a:spcBef>
                        <a:spcAft>
                          <a:spcPts val="0"/>
                        </a:spcAft>
                        <a:buNone/>
                      </a:pPr>
                      <a:r>
                        <a:rPr lang="hu" sz="600"/>
                        <a:t>3.26</a:t>
                      </a:r>
                      <a:endParaRPr sz="600"/>
                    </a:p>
                  </a:txBody>
                  <a:tcPr marL="0" marR="0" marT="0" marB="0"/>
                </a:tc>
                <a:tc>
                  <a:txBody>
                    <a:bodyPr/>
                    <a:lstStyle/>
                    <a:p>
                      <a:pPr marL="0" lvl="0" indent="0" algn="ctr" rtl="0">
                        <a:spcBef>
                          <a:spcPts val="0"/>
                        </a:spcBef>
                        <a:spcAft>
                          <a:spcPts val="0"/>
                        </a:spcAft>
                        <a:buNone/>
                      </a:pPr>
                      <a:r>
                        <a:rPr lang="hu" sz="600"/>
                        <a:t>-30.2</a:t>
                      </a:r>
                      <a:endParaRPr sz="600"/>
                    </a:p>
                  </a:txBody>
                  <a:tcPr marL="0" marR="0" marT="0" marB="0"/>
                </a:tc>
                <a:tc>
                  <a:txBody>
                    <a:bodyPr/>
                    <a:lstStyle/>
                    <a:p>
                      <a:pPr marL="0" lvl="0" indent="0" algn="ctr" rtl="0">
                        <a:spcBef>
                          <a:spcPts val="0"/>
                        </a:spcBef>
                        <a:spcAft>
                          <a:spcPts val="0"/>
                        </a:spcAft>
                        <a:buNone/>
                      </a:pPr>
                      <a:r>
                        <a:rPr lang="hu" sz="600"/>
                        <a:t>10.09</a:t>
                      </a:r>
                      <a:endParaRPr sz="600"/>
                    </a:p>
                  </a:txBody>
                  <a:tcPr marL="0" marR="0" marT="0" marB="0"/>
                </a:tc>
                <a:tc>
                  <a:txBody>
                    <a:bodyPr/>
                    <a:lstStyle/>
                    <a:p>
                      <a:pPr marL="0" lvl="0" indent="0" algn="ctr" rtl="0">
                        <a:spcBef>
                          <a:spcPts val="0"/>
                        </a:spcBef>
                        <a:spcAft>
                          <a:spcPts val="0"/>
                        </a:spcAft>
                        <a:buNone/>
                      </a:pPr>
                      <a:r>
                        <a:rPr lang="hu" sz="600"/>
                        <a:t>-13.8</a:t>
                      </a:r>
                      <a:endParaRPr sz="600"/>
                    </a:p>
                  </a:txBody>
                  <a:tcPr marL="0" marR="0" marT="0" marB="0"/>
                </a:tc>
                <a:extLst>
                  <a:ext uri="{0D108BD9-81ED-4DB2-BD59-A6C34878D82A}">
                    <a16:rowId xmlns:a16="http://schemas.microsoft.com/office/drawing/2014/main" val="10003"/>
                  </a:ext>
                </a:extLst>
              </a:tr>
              <a:tr h="98000">
                <a:tc>
                  <a:txBody>
                    <a:bodyPr/>
                    <a:lstStyle/>
                    <a:p>
                      <a:pPr marL="0" lvl="0" indent="0" algn="ctr" rtl="0">
                        <a:spcBef>
                          <a:spcPts val="0"/>
                        </a:spcBef>
                        <a:spcAft>
                          <a:spcPts val="0"/>
                        </a:spcAft>
                        <a:buNone/>
                      </a:pPr>
                      <a:r>
                        <a:rPr lang="hu" sz="600" b="1"/>
                        <a:t>Linear</a:t>
                      </a:r>
                      <a:endParaRPr sz="600" b="1"/>
                    </a:p>
                  </a:txBody>
                  <a:tcPr marL="0" marR="0" marT="0" marB="0"/>
                </a:tc>
                <a:tc>
                  <a:txBody>
                    <a:bodyPr/>
                    <a:lstStyle/>
                    <a:p>
                      <a:pPr marL="0" lvl="0" indent="0" algn="ctr" rtl="0">
                        <a:spcBef>
                          <a:spcPts val="0"/>
                        </a:spcBef>
                        <a:spcAft>
                          <a:spcPts val="0"/>
                        </a:spcAft>
                        <a:buNone/>
                      </a:pPr>
                      <a:r>
                        <a:rPr lang="hu" sz="600"/>
                        <a:t>1.20</a:t>
                      </a:r>
                      <a:endParaRPr sz="600"/>
                    </a:p>
                  </a:txBody>
                  <a:tcPr marL="0" marR="0" marT="0" marB="0"/>
                </a:tc>
                <a:tc>
                  <a:txBody>
                    <a:bodyPr/>
                    <a:lstStyle/>
                    <a:p>
                      <a:pPr marL="0" lvl="0" indent="0" algn="ctr" rtl="0">
                        <a:spcBef>
                          <a:spcPts val="0"/>
                        </a:spcBef>
                        <a:spcAft>
                          <a:spcPts val="0"/>
                        </a:spcAft>
                        <a:buNone/>
                      </a:pPr>
                      <a:r>
                        <a:rPr lang="hu" sz="600"/>
                        <a:t>-21.4</a:t>
                      </a:r>
                      <a:endParaRPr sz="600"/>
                    </a:p>
                  </a:txBody>
                  <a:tcPr marL="0" marR="0" marT="0" marB="0"/>
                </a:tc>
                <a:tc>
                  <a:txBody>
                    <a:bodyPr/>
                    <a:lstStyle/>
                    <a:p>
                      <a:pPr marL="0" lvl="0" indent="0" algn="ctr" rtl="0">
                        <a:spcBef>
                          <a:spcPts val="0"/>
                        </a:spcBef>
                        <a:spcAft>
                          <a:spcPts val="0"/>
                        </a:spcAft>
                        <a:buNone/>
                      </a:pPr>
                      <a:r>
                        <a:rPr lang="hu" sz="600"/>
                        <a:t>10.73</a:t>
                      </a:r>
                      <a:endParaRPr sz="600"/>
                    </a:p>
                  </a:txBody>
                  <a:tcPr marL="0" marR="0" marT="0" marB="0"/>
                </a:tc>
                <a:tc>
                  <a:txBody>
                    <a:bodyPr/>
                    <a:lstStyle/>
                    <a:p>
                      <a:pPr marL="0" lvl="0" indent="0" algn="ctr" rtl="0">
                        <a:spcBef>
                          <a:spcPts val="0"/>
                        </a:spcBef>
                        <a:spcAft>
                          <a:spcPts val="0"/>
                        </a:spcAft>
                        <a:buNone/>
                      </a:pPr>
                      <a:r>
                        <a:rPr lang="hu" sz="600"/>
                        <a:t>-10.6</a:t>
                      </a:r>
                      <a:endParaRPr sz="600"/>
                    </a:p>
                  </a:txBody>
                  <a:tcPr marL="0" marR="0" marT="0" marB="0"/>
                </a:tc>
                <a:extLst>
                  <a:ext uri="{0D108BD9-81ED-4DB2-BD59-A6C34878D82A}">
                    <a16:rowId xmlns:a16="http://schemas.microsoft.com/office/drawing/2014/main" val="10004"/>
                  </a:ext>
                </a:extLst>
              </a:tr>
              <a:tr h="98000">
                <a:tc>
                  <a:txBody>
                    <a:bodyPr/>
                    <a:lstStyle/>
                    <a:p>
                      <a:pPr marL="0" lvl="0" indent="0" algn="ctr" rtl="0">
                        <a:spcBef>
                          <a:spcPts val="0"/>
                        </a:spcBef>
                        <a:spcAft>
                          <a:spcPts val="0"/>
                        </a:spcAft>
                        <a:buNone/>
                      </a:pPr>
                      <a:r>
                        <a:rPr lang="hu" sz="600" b="1"/>
                        <a:t>LDA</a:t>
                      </a:r>
                      <a:endParaRPr sz="600" b="1"/>
                    </a:p>
                  </a:txBody>
                  <a:tcPr marL="0" marR="0" marT="0" marB="0"/>
                </a:tc>
                <a:tc>
                  <a:txBody>
                    <a:bodyPr/>
                    <a:lstStyle/>
                    <a:p>
                      <a:pPr marL="0" lvl="0" indent="0" algn="ctr" rtl="0">
                        <a:spcBef>
                          <a:spcPts val="0"/>
                        </a:spcBef>
                        <a:spcAft>
                          <a:spcPts val="0"/>
                        </a:spcAft>
                        <a:buNone/>
                      </a:pPr>
                      <a:r>
                        <a:rPr lang="hu" sz="600" b="1"/>
                        <a:t>4.58</a:t>
                      </a:r>
                      <a:endParaRPr sz="600" b="1"/>
                    </a:p>
                  </a:txBody>
                  <a:tcPr marL="0" marR="0" marT="0" marB="0"/>
                </a:tc>
                <a:tc>
                  <a:txBody>
                    <a:bodyPr/>
                    <a:lstStyle/>
                    <a:p>
                      <a:pPr marL="0" lvl="0" indent="0" algn="ctr" rtl="0">
                        <a:spcBef>
                          <a:spcPts val="0"/>
                        </a:spcBef>
                        <a:spcAft>
                          <a:spcPts val="0"/>
                        </a:spcAft>
                        <a:buNone/>
                      </a:pPr>
                      <a:r>
                        <a:rPr lang="hu" sz="600"/>
                        <a:t>-36.0</a:t>
                      </a:r>
                      <a:endParaRPr sz="600"/>
                    </a:p>
                  </a:txBody>
                  <a:tcPr marL="0" marR="0" marT="0" marB="0"/>
                </a:tc>
                <a:tc>
                  <a:txBody>
                    <a:bodyPr/>
                    <a:lstStyle/>
                    <a:p>
                      <a:pPr marL="0" lvl="0" indent="0" algn="ctr" rtl="0">
                        <a:spcBef>
                          <a:spcPts val="0"/>
                        </a:spcBef>
                        <a:spcAft>
                          <a:spcPts val="0"/>
                        </a:spcAft>
                        <a:buNone/>
                      </a:pPr>
                      <a:r>
                        <a:rPr lang="hu" sz="600"/>
                        <a:t>10.09</a:t>
                      </a:r>
                      <a:endParaRPr sz="600"/>
                    </a:p>
                  </a:txBody>
                  <a:tcPr marL="0" marR="0" marT="0" marB="0"/>
                </a:tc>
                <a:tc>
                  <a:txBody>
                    <a:bodyPr/>
                    <a:lstStyle/>
                    <a:p>
                      <a:pPr marL="0" lvl="0" indent="0" algn="ctr" rtl="0">
                        <a:spcBef>
                          <a:spcPts val="0"/>
                        </a:spcBef>
                        <a:spcAft>
                          <a:spcPts val="0"/>
                        </a:spcAft>
                        <a:buNone/>
                      </a:pPr>
                      <a:r>
                        <a:rPr lang="hu" sz="600"/>
                        <a:t>-14.6</a:t>
                      </a:r>
                      <a:endParaRPr sz="600"/>
                    </a:p>
                  </a:txBody>
                  <a:tcPr marL="0" marR="0" marT="0" marB="0"/>
                </a:tc>
                <a:extLst>
                  <a:ext uri="{0D108BD9-81ED-4DB2-BD59-A6C34878D82A}">
                    <a16:rowId xmlns:a16="http://schemas.microsoft.com/office/drawing/2014/main" val="10005"/>
                  </a:ext>
                </a:extLst>
              </a:tr>
              <a:tr h="174775">
                <a:tc>
                  <a:txBody>
                    <a:bodyPr/>
                    <a:lstStyle/>
                    <a:p>
                      <a:pPr marL="0" lvl="0" indent="0" algn="ctr" rtl="0">
                        <a:spcBef>
                          <a:spcPts val="0"/>
                        </a:spcBef>
                        <a:spcAft>
                          <a:spcPts val="0"/>
                        </a:spcAft>
                        <a:buNone/>
                      </a:pPr>
                      <a:r>
                        <a:rPr lang="hu" sz="600" b="1" dirty="0"/>
                        <a:t>Clean</a:t>
                      </a:r>
                      <a:endParaRPr sz="600" b="1" dirty="0"/>
                    </a:p>
                  </a:txBody>
                  <a:tcPr marL="0" marR="0" marT="0" marB="0"/>
                </a:tc>
                <a:tc>
                  <a:txBody>
                    <a:bodyPr/>
                    <a:lstStyle/>
                    <a:p>
                      <a:pPr marL="0" lvl="0" indent="0" algn="ctr" rtl="0">
                        <a:spcBef>
                          <a:spcPts val="0"/>
                        </a:spcBef>
                        <a:spcAft>
                          <a:spcPts val="0"/>
                        </a:spcAft>
                        <a:buNone/>
                      </a:pPr>
                      <a:r>
                        <a:rPr lang="hu" sz="600" dirty="0"/>
                        <a:t>N/A</a:t>
                      </a:r>
                      <a:endParaRPr sz="600" dirty="0"/>
                    </a:p>
                  </a:txBody>
                  <a:tcPr marL="0" marR="0" marT="0" marB="0"/>
                </a:tc>
                <a:tc>
                  <a:txBody>
                    <a:bodyPr/>
                    <a:lstStyle/>
                    <a:p>
                      <a:pPr marL="0" lvl="0" indent="0" algn="ctr" rtl="0">
                        <a:spcBef>
                          <a:spcPts val="0"/>
                        </a:spcBef>
                        <a:spcAft>
                          <a:spcPts val="0"/>
                        </a:spcAft>
                        <a:buNone/>
                      </a:pPr>
                      <a:r>
                        <a:rPr lang="hu" sz="600"/>
                        <a:t>-91.6 (26.4)</a:t>
                      </a:r>
                      <a:endParaRPr sz="600"/>
                    </a:p>
                  </a:txBody>
                  <a:tcPr marL="0" marR="0" marT="0" marB="0"/>
                </a:tc>
                <a:tc>
                  <a:txBody>
                    <a:bodyPr/>
                    <a:lstStyle/>
                    <a:p>
                      <a:pPr marL="0" lvl="0" indent="0" algn="ctr" rtl="0">
                        <a:spcBef>
                          <a:spcPts val="0"/>
                        </a:spcBef>
                        <a:spcAft>
                          <a:spcPts val="0"/>
                        </a:spcAft>
                        <a:buNone/>
                      </a:pPr>
                      <a:r>
                        <a:rPr lang="hu" sz="600"/>
                        <a:t>N/A</a:t>
                      </a:r>
                      <a:endParaRPr sz="600"/>
                    </a:p>
                  </a:txBody>
                  <a:tcPr marL="0" marR="0" marT="0" marB="0"/>
                </a:tc>
                <a:tc>
                  <a:txBody>
                    <a:bodyPr/>
                    <a:lstStyle/>
                    <a:p>
                      <a:pPr marL="0" lvl="0" indent="0" algn="ctr" rtl="0">
                        <a:spcBef>
                          <a:spcPts val="0"/>
                        </a:spcBef>
                        <a:spcAft>
                          <a:spcPts val="0"/>
                        </a:spcAft>
                        <a:buNone/>
                      </a:pPr>
                      <a:r>
                        <a:rPr lang="hu" sz="600" dirty="0"/>
                        <a:t>-32.1 (24.7)</a:t>
                      </a:r>
                      <a:endParaRPr sz="600" dirty="0"/>
                    </a:p>
                  </a:txBody>
                  <a:tcPr marL="0" marR="0" marT="0" marB="0"/>
                </a:tc>
                <a:extLst>
                  <a:ext uri="{0D108BD9-81ED-4DB2-BD59-A6C34878D82A}">
                    <a16:rowId xmlns:a16="http://schemas.microsoft.com/office/drawing/2014/main" val="10006"/>
                  </a:ext>
                </a:extLst>
              </a:tr>
            </a:tbl>
          </a:graphicData>
        </a:graphic>
      </p:graphicFrame>
      <p:sp>
        <p:nvSpPr>
          <p:cNvPr id="240" name="Google Shape;240;p31"/>
          <p:cNvSpPr txBox="1"/>
          <p:nvPr/>
        </p:nvSpPr>
        <p:spPr>
          <a:xfrm>
            <a:off x="2746249" y="2121674"/>
            <a:ext cx="2761697" cy="1337303"/>
          </a:xfrm>
          <a:prstGeom prst="rect">
            <a:avLst/>
          </a:prstGeom>
          <a:noFill/>
          <a:ln>
            <a:noFill/>
          </a:ln>
        </p:spPr>
        <p:txBody>
          <a:bodyPr spcFirstLastPara="1" wrap="square" lIns="67825" tIns="67825" rIns="67825" bIns="67825" anchor="t" anchorCtr="0">
            <a:spAutoFit/>
          </a:bodyPr>
          <a:lstStyle/>
          <a:p>
            <a:pPr marL="76200" lvl="1" indent="-76200" algn="just">
              <a:buClr>
                <a:srgbClr val="17A345"/>
              </a:buClr>
              <a:buSzPct val="100000"/>
              <a:buFont typeface="Twentieth Century"/>
              <a:buChar char="•"/>
            </a:pPr>
            <a:r>
              <a:rPr lang="en-US" sz="600" b="1" dirty="0">
                <a:latin typeface="Calibri" panose="020F0502020204030204" pitchFamily="34" charset="0"/>
                <a:cs typeface="Times New Roman" panose="02020603050405020304" pitchFamily="18" charset="0"/>
                <a:sym typeface="Twentieth Century"/>
              </a:rPr>
              <a:t>Separation and enhancement approach </a:t>
            </a:r>
            <a:r>
              <a:rPr lang="en-US" sz="600" dirty="0">
                <a:latin typeface="Calibri" panose="020F0502020204030204" pitchFamily="34" charset="0"/>
                <a:cs typeface="Times New Roman" panose="02020603050405020304" pitchFamily="18" charset="0"/>
                <a:sym typeface="Twentieth Century"/>
              </a:rPr>
              <a:t>(based on </a:t>
            </a:r>
            <a:r>
              <a:rPr lang="en-US" sz="600" dirty="0" err="1">
                <a:latin typeface="Calibri" panose="020F0502020204030204" pitchFamily="34" charset="0"/>
                <a:cs typeface="Times New Roman" panose="02020603050405020304" pitchFamily="18" charset="0"/>
                <a:sym typeface="Twentieth Century"/>
              </a:rPr>
              <a:t>VoiceFilter</a:t>
            </a:r>
            <a:r>
              <a:rPr lang="en-US" sz="600" dirty="0">
                <a:latin typeface="Calibri" panose="020F0502020204030204" pitchFamily="34" charset="0"/>
                <a:cs typeface="Times New Roman" panose="02020603050405020304" pitchFamily="18" charset="0"/>
                <a:sym typeface="Twentieth Century"/>
              </a:rPr>
              <a:t>, Wang et al. 2018):</a:t>
            </a: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lvl="1" algn="just">
              <a:buClr>
                <a:srgbClr val="17A345"/>
              </a:buClr>
              <a:buSzPct val="100000"/>
            </a:pPr>
            <a:r>
              <a:rPr lang="en-US" sz="600" dirty="0">
                <a:latin typeface="Calibri" panose="020F0502020204030204" pitchFamily="34" charset="0"/>
                <a:cs typeface="Times New Roman" panose="02020603050405020304" pitchFamily="18" charset="0"/>
                <a:sym typeface="Twentieth Century"/>
              </a:rPr>
              <a:t> </a:t>
            </a: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a:p>
            <a:pPr marL="76200" lvl="1" indent="-76200" algn="just">
              <a:buClr>
                <a:srgbClr val="17A345"/>
              </a:buClr>
              <a:buSzPct val="100000"/>
              <a:buFont typeface="Twentieth Century"/>
              <a:buChar char="•"/>
            </a:pPr>
            <a:r>
              <a:rPr lang="en-US" sz="600" dirty="0">
                <a:latin typeface="Calibri" panose="020F0502020204030204" pitchFamily="34" charset="0"/>
                <a:cs typeface="Times New Roman" panose="02020603050405020304" pitchFamily="18" charset="0"/>
                <a:sym typeface="Twentieth Century"/>
              </a:rPr>
              <a:t>To represent the speaker-informing audio, we use </a:t>
            </a:r>
            <a:r>
              <a:rPr lang="en-US" sz="600" b="1" dirty="0">
                <a:latin typeface="Calibri" panose="020F0502020204030204" pitchFamily="34" charset="0"/>
                <a:cs typeface="Times New Roman" panose="02020603050405020304" pitchFamily="18" charset="0"/>
                <a:sym typeface="Twentieth Century"/>
              </a:rPr>
              <a:t>x-vector</a:t>
            </a:r>
            <a:r>
              <a:rPr lang="en-US" sz="600" dirty="0">
                <a:latin typeface="Calibri" panose="020F0502020204030204" pitchFamily="34" charset="0"/>
                <a:cs typeface="Times New Roman" panose="02020603050405020304" pitchFamily="18" charset="0"/>
                <a:sym typeface="Twentieth Century"/>
              </a:rPr>
              <a:t> embeddings (Snyder et al. 2018, Kelly et al. 2019) with three different architectural modifications </a:t>
            </a:r>
            <a:r>
              <a:rPr lang="en-US" sz="600" b="1" dirty="0">
                <a:latin typeface="Calibri" panose="020F0502020204030204" pitchFamily="34" charset="0"/>
                <a:cs typeface="Times New Roman" panose="02020603050405020304" pitchFamily="18" charset="0"/>
                <a:sym typeface="Twentieth Century"/>
              </a:rPr>
              <a:t>(LDA (b), DNN (c), LSTM (d)), </a:t>
            </a:r>
            <a:r>
              <a:rPr lang="en-US" sz="600" dirty="0">
                <a:latin typeface="Calibri" panose="020F0502020204030204" pitchFamily="34" charset="0"/>
                <a:cs typeface="Times New Roman" panose="02020603050405020304" pitchFamily="18" charset="0"/>
                <a:sym typeface="Twentieth Century"/>
              </a:rPr>
              <a:t>and compare these with the use of </a:t>
            </a:r>
            <a:r>
              <a:rPr lang="en-US" sz="600" b="1" dirty="0">
                <a:latin typeface="Calibri" panose="020F0502020204030204" pitchFamily="34" charset="0"/>
                <a:cs typeface="Times New Roman" panose="02020603050405020304" pitchFamily="18" charset="0"/>
                <a:sym typeface="Twentieth Century"/>
              </a:rPr>
              <a:t>d-vector</a:t>
            </a:r>
            <a:r>
              <a:rPr lang="en-US" sz="600" dirty="0">
                <a:latin typeface="Calibri" panose="020F0502020204030204" pitchFamily="34" charset="0"/>
                <a:cs typeface="Times New Roman" panose="02020603050405020304" pitchFamily="18" charset="0"/>
                <a:sym typeface="Twentieth Century"/>
              </a:rPr>
              <a:t> embeddings </a:t>
            </a:r>
            <a:r>
              <a:rPr lang="en-US" sz="600" b="1" dirty="0">
                <a:latin typeface="Calibri" panose="020F0502020204030204" pitchFamily="34" charset="0"/>
                <a:cs typeface="Times New Roman" panose="02020603050405020304" pitchFamily="18" charset="0"/>
                <a:sym typeface="Twentieth Century"/>
              </a:rPr>
              <a:t>(a) </a:t>
            </a:r>
            <a:r>
              <a:rPr lang="en-US" sz="600" dirty="0">
                <a:latin typeface="Calibri" panose="020F0502020204030204" pitchFamily="34" charset="0"/>
                <a:cs typeface="Times New Roman" panose="02020603050405020304" pitchFamily="18" charset="0"/>
                <a:sym typeface="Twentieth Century"/>
              </a:rPr>
              <a:t>(Wang et al. 2018).</a:t>
            </a:r>
          </a:p>
        </p:txBody>
      </p:sp>
      <p:sp>
        <p:nvSpPr>
          <p:cNvPr id="241" name="Google Shape;241;p31"/>
          <p:cNvSpPr txBox="1"/>
          <p:nvPr/>
        </p:nvSpPr>
        <p:spPr>
          <a:xfrm>
            <a:off x="5761125" y="1244504"/>
            <a:ext cx="1190303" cy="1614302"/>
          </a:xfrm>
          <a:prstGeom prst="rect">
            <a:avLst/>
          </a:prstGeom>
          <a:noFill/>
          <a:ln>
            <a:noFill/>
          </a:ln>
        </p:spPr>
        <p:txBody>
          <a:bodyPr spcFirstLastPara="1" wrap="square" lIns="67825" tIns="67825" rIns="67825" bIns="67825" anchor="t" anchorCtr="0">
            <a:spAutoFit/>
          </a:bodyPr>
          <a:lstStyle/>
          <a:p>
            <a:pPr marL="76200" marR="0" lvl="0" indent="-88900" algn="just" rtl="0">
              <a:spcBef>
                <a:spcPts val="0"/>
              </a:spcBef>
              <a:spcAft>
                <a:spcPts val="0"/>
              </a:spcAft>
              <a:buClr>
                <a:schemeClr val="accent2"/>
              </a:buClr>
              <a:buSzPts val="6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Our initial results indicate that both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x-vectors and d-vectors improve</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SDR and WER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for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the enhancement and the separation tasks.</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marR="0" lvl="0" indent="-88900" algn="just" rtl="0">
              <a:spcBef>
                <a:spcPts val="0"/>
              </a:spcBef>
              <a:spcAft>
                <a:spcPts val="0"/>
              </a:spcAft>
              <a:buClr>
                <a:schemeClr val="accent2"/>
              </a:buClr>
              <a:buSzPts val="6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In the speaker separation task, the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use of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x-vector LDA results in</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the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best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SDR</a:t>
            </a:r>
          </a:p>
          <a:p>
            <a:pPr marL="76200" indent="-88900" algn="just">
              <a:buClr>
                <a:schemeClr val="accent2"/>
              </a:buClr>
              <a:buSzPts val="600"/>
              <a:buFont typeface="Twentieth Century"/>
              <a:buChar char="•"/>
            </a:pP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The word transcripts are converted to ‘phoneme’ sequences using the mapping in </a:t>
            </a:r>
            <a:r>
              <a:rPr lang="en-US" sz="600" dirty="0" err="1">
                <a:solidFill>
                  <a:schemeClr val="dk1"/>
                </a:solidFill>
                <a:latin typeface="Calibri" panose="020F0502020204030204" pitchFamily="34" charset="0"/>
                <a:ea typeface="Twentieth Century"/>
                <a:cs typeface="Calibri" panose="020F0502020204030204" pitchFamily="34" charset="0"/>
                <a:sym typeface="Twentieth Century"/>
              </a:rPr>
              <a:t>CMUdict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The d-vector provides better phoneme recognition than the x-vector, with the exception of /</a:t>
            </a:r>
            <a:r>
              <a:rPr lang="en-US" sz="600" dirty="0" err="1">
                <a:solidFill>
                  <a:schemeClr val="dk1"/>
                </a:solidFill>
                <a:latin typeface="Calibri" panose="020F0502020204030204" pitchFamily="34" charset="0"/>
                <a:ea typeface="Twentieth Century"/>
                <a:cs typeface="Calibri" panose="020F0502020204030204" pitchFamily="34" charset="0"/>
                <a:sym typeface="Twentieth Century"/>
              </a:rPr>
              <a:t>ch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and /oy/</a:t>
            </a:r>
          </a:p>
        </p:txBody>
      </p:sp>
      <p:sp>
        <p:nvSpPr>
          <p:cNvPr id="242" name="Google Shape;242;p31"/>
          <p:cNvSpPr txBox="1"/>
          <p:nvPr/>
        </p:nvSpPr>
        <p:spPr>
          <a:xfrm>
            <a:off x="5783749" y="3280575"/>
            <a:ext cx="3204626" cy="1115400"/>
          </a:xfrm>
          <a:prstGeom prst="rect">
            <a:avLst/>
          </a:prstGeom>
          <a:noFill/>
          <a:ln>
            <a:noFill/>
          </a:ln>
        </p:spPr>
        <p:txBody>
          <a:bodyPr spcFirstLastPara="1" wrap="square" lIns="18300" tIns="9150" rIns="18300" bIns="9150" anchor="t" anchorCtr="0">
            <a:noAutofit/>
          </a:bodyPr>
          <a:lstStyle/>
          <a:p>
            <a:pPr marL="139700" marR="0" lvl="1" indent="-50800" algn="just" rtl="0">
              <a:spcBef>
                <a:spcPts val="100"/>
              </a:spcBef>
              <a:spcAft>
                <a:spcPts val="0"/>
              </a:spcAft>
              <a:buClr>
                <a:schemeClr val="accent2"/>
              </a:buClr>
              <a:buSzPct val="100000"/>
              <a:buFont typeface="Twentieth Century"/>
              <a:buChar char="•"/>
            </a:pP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The DNN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VoiceFilter approach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was successfully adapted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to a speech enhancement task,</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demonstrating that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enhancement and separation</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can be performed within a single model.</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139700" marR="0" lvl="1" indent="-63500" algn="just" rtl="0">
              <a:spcBef>
                <a:spcPts val="100"/>
              </a:spcBef>
              <a:spcAft>
                <a:spcPts val="0"/>
              </a:spcAft>
              <a:buClr>
                <a:schemeClr val="accent2"/>
              </a:buClr>
              <a:buSzPct val="100000"/>
              <a:buFont typeface="Twentieth Century"/>
              <a:buChar char="•"/>
            </a:pP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The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speech enhancement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DNN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generalises very well: in the training set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mostly instantaneous noises are present, however, the ambient noise</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s</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present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in the test set</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are readily suppressed.</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139700" marR="0" lvl="1" indent="-63500" algn="just" rtl="0">
              <a:spcBef>
                <a:spcPts val="100"/>
              </a:spcBef>
              <a:spcAft>
                <a:spcPts val="0"/>
              </a:spcAft>
              <a:buClr>
                <a:schemeClr val="accent2"/>
              </a:buClr>
              <a:buSzPct val="1000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The us</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e</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of x-vectors improve</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s</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SDR performance on the speaker separation task compared to the original VoiceFilter d-vector representation</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139700" marR="0" lvl="1" indent="-63500" algn="just" rtl="0">
              <a:spcBef>
                <a:spcPts val="100"/>
              </a:spcBef>
              <a:spcAft>
                <a:spcPts val="0"/>
              </a:spcAft>
              <a:buClr>
                <a:schemeClr val="accent2"/>
              </a:buClr>
              <a:buSzPct val="1000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Certain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phonemes</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such as /ch/ and /oy/ are enhanced better with the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use of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x-vector</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s</a:t>
            </a:r>
            <a:r>
              <a:rPr lang="tr-TR" sz="600" dirty="0">
                <a:solidFill>
                  <a:schemeClr val="dk1"/>
                </a:solidFill>
                <a:latin typeface="Calibri" panose="020F0502020204030204" pitchFamily="34" charset="0"/>
                <a:ea typeface="Twentieth Century"/>
                <a:cs typeface="Calibri" panose="020F0502020204030204" pitchFamily="34" charset="0"/>
                <a:sym typeface="Twentieth Century"/>
              </a:rPr>
              <a:t>.</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139700" marR="0" lvl="1" indent="-63500" algn="just" rtl="0">
              <a:spcBef>
                <a:spcPts val="100"/>
              </a:spcBef>
              <a:spcAft>
                <a:spcPts val="0"/>
              </a:spcAft>
              <a:buClr>
                <a:schemeClr val="accent2"/>
              </a:buClr>
              <a:buSzPct val="100000"/>
              <a:buFont typeface="Twentieth Century"/>
              <a:buChar char="•"/>
            </a:pP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Future work will aim to further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improve the intelligibility of the speech by experimenting with alternative</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DNN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loss functions (SDR, STOI, multi-scale FFT) and a 256-dimensional bottleneck x-vector</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expand the phonetic analysis, and evaluate performance on real noisy data.</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914400" marR="0" lvl="0" indent="0" algn="just" rtl="0">
              <a:spcBef>
                <a:spcPts val="100"/>
              </a:spcBef>
              <a:spcAft>
                <a:spcPts val="0"/>
              </a:spcAft>
              <a:buNone/>
            </a:pP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p:txBody>
      </p:sp>
      <p:sp>
        <p:nvSpPr>
          <p:cNvPr id="243" name="Google Shape;243;p31"/>
          <p:cNvSpPr txBox="1"/>
          <p:nvPr/>
        </p:nvSpPr>
        <p:spPr>
          <a:xfrm>
            <a:off x="2771244" y="3423127"/>
            <a:ext cx="2743200" cy="273882"/>
          </a:xfrm>
          <a:prstGeom prst="rect">
            <a:avLst/>
          </a:prstGeom>
          <a:solidFill>
            <a:schemeClr val="accent1"/>
          </a:solidFill>
          <a:ln>
            <a:noFill/>
          </a:ln>
        </p:spPr>
        <p:txBody>
          <a:bodyPr spcFirstLastPara="1" wrap="square" lIns="67825" tIns="67825" rIns="67825" bIns="67825" anchor="t" anchorCtr="0">
            <a:noAutofit/>
          </a:bodyPr>
          <a:lstStyle/>
          <a:p>
            <a:pPr marL="0" marR="0" lvl="0" indent="0" algn="l" rtl="0">
              <a:spcBef>
                <a:spcPts val="0"/>
              </a:spcBef>
              <a:spcAft>
                <a:spcPts val="0"/>
              </a:spcAft>
              <a:buNone/>
            </a:pPr>
            <a:r>
              <a:rPr lang="hu" sz="1100" b="1" dirty="0">
                <a:solidFill>
                  <a:schemeClr val="lt1"/>
                </a:solidFill>
                <a:latin typeface="Calibri" panose="020F0502020204030204" pitchFamily="34" charset="0"/>
                <a:ea typeface="Twentieth Century"/>
                <a:cs typeface="Calibri" panose="020F0502020204030204" pitchFamily="34" charset="0"/>
                <a:sym typeface="Twentieth Century"/>
              </a:rPr>
              <a:t>4. Evaluation metrics</a:t>
            </a:r>
            <a:endParaRPr sz="1100" b="1" dirty="0">
              <a:solidFill>
                <a:schemeClr val="lt1"/>
              </a:solidFill>
              <a:latin typeface="Calibri" panose="020F0502020204030204" pitchFamily="34" charset="0"/>
              <a:ea typeface="Twentieth Century"/>
              <a:cs typeface="Calibri" panose="020F0502020204030204" pitchFamily="34" charset="0"/>
              <a:sym typeface="Twentieth Century"/>
            </a:endParaRPr>
          </a:p>
        </p:txBody>
      </p:sp>
      <p:sp>
        <p:nvSpPr>
          <p:cNvPr id="244" name="Google Shape;244;p31"/>
          <p:cNvSpPr txBox="1"/>
          <p:nvPr/>
        </p:nvSpPr>
        <p:spPr>
          <a:xfrm>
            <a:off x="2743111" y="3663610"/>
            <a:ext cx="2743200" cy="967971"/>
          </a:xfrm>
          <a:prstGeom prst="rect">
            <a:avLst/>
          </a:prstGeom>
          <a:noFill/>
          <a:ln>
            <a:noFill/>
          </a:ln>
        </p:spPr>
        <p:txBody>
          <a:bodyPr spcFirstLastPara="1" wrap="square" lIns="67825" tIns="67825" rIns="67825" bIns="67825" anchor="t" anchorCtr="0">
            <a:spAutoFit/>
          </a:bodyPr>
          <a:lstStyle/>
          <a:p>
            <a:pPr marL="76200" marR="0" lvl="0" indent="-88900" algn="just" rtl="0">
              <a:spcBef>
                <a:spcPts val="0"/>
              </a:spcBef>
              <a:spcAft>
                <a:spcPts val="0"/>
              </a:spcAft>
              <a:buClr>
                <a:schemeClr val="dk1"/>
              </a:buClr>
              <a:buSzPts val="6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The enhancement and the separation performance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is</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 evaluated</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 with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(1) the </a:t>
            </a:r>
            <a:r>
              <a:rPr lang="hu" sz="600" b="1" dirty="0">
                <a:solidFill>
                  <a:schemeClr val="dk1"/>
                </a:solidFill>
                <a:latin typeface="Calibri" panose="020F0502020204030204" pitchFamily="34" charset="0"/>
                <a:ea typeface="Twentieth Century"/>
                <a:cs typeface="Calibri" panose="020F0502020204030204" pitchFamily="34" charset="0"/>
                <a:sym typeface="Twentieth Century"/>
              </a:rPr>
              <a:t>signal-to-distortion ratio (SDR),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and (2) the </a:t>
            </a:r>
            <a:r>
              <a:rPr lang="hu" sz="600" b="1" dirty="0">
                <a:solidFill>
                  <a:schemeClr val="dk1"/>
                </a:solidFill>
                <a:latin typeface="Calibri" panose="020F0502020204030204" pitchFamily="34" charset="0"/>
                <a:ea typeface="Twentieth Century"/>
                <a:cs typeface="Calibri" panose="020F0502020204030204" pitchFamily="34" charset="0"/>
                <a:sym typeface="Twentieth Century"/>
              </a:rPr>
              <a:t>word error rate (WER)</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marR="0" lvl="0" indent="-88900" algn="just" rtl="0">
              <a:spcBef>
                <a:spcPts val="0"/>
              </a:spcBef>
              <a:spcAft>
                <a:spcPts val="0"/>
              </a:spcAft>
              <a:buClr>
                <a:schemeClr val="dk1"/>
              </a:buClr>
              <a:buSzPts val="6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The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SDR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measures the perceptual quality of the enhanced speech, while the WER is used as proxy for the intelligibility of the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enhanced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speech</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marR="0" lvl="0" indent="-88900" algn="just" rtl="0">
              <a:spcBef>
                <a:spcPts val="0"/>
              </a:spcBef>
              <a:spcAft>
                <a:spcPts val="0"/>
              </a:spcAft>
              <a:buClr>
                <a:schemeClr val="dk1"/>
              </a:buClr>
              <a:buSzPts val="600"/>
              <a:buFont typeface="Twentieth Century"/>
              <a:buChar char="•"/>
            </a:pP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Calculation of the WER requires a speech transcription, for which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we use an end-to-end automatic speech </a:t>
            </a:r>
            <a:r>
              <a:rPr lang="en-US" sz="600" dirty="0">
                <a:solidFill>
                  <a:schemeClr val="dk1"/>
                </a:solidFill>
                <a:latin typeface="Calibri" panose="020F0502020204030204" pitchFamily="34" charset="0"/>
                <a:ea typeface="Twentieth Century"/>
                <a:cs typeface="Calibri" panose="020F0502020204030204" pitchFamily="34" charset="0"/>
                <a:sym typeface="Twentieth Century"/>
              </a:rPr>
              <a:t>recognition system  </a:t>
            </a: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(Watanabe et al 2018.)</a:t>
            </a:r>
            <a:endParaRPr sz="600" dirty="0">
              <a:solidFill>
                <a:schemeClr val="dk1"/>
              </a:solidFill>
              <a:latin typeface="Calibri" panose="020F0502020204030204" pitchFamily="34" charset="0"/>
              <a:ea typeface="Twentieth Century"/>
              <a:cs typeface="Calibri" panose="020F0502020204030204" pitchFamily="34" charset="0"/>
              <a:sym typeface="Twentieth Century"/>
            </a:endParaRPr>
          </a:p>
          <a:p>
            <a:pPr marL="76200" marR="0" lvl="0" indent="-88900" algn="just" rtl="0">
              <a:spcBef>
                <a:spcPts val="0"/>
              </a:spcBef>
              <a:spcAft>
                <a:spcPts val="0"/>
              </a:spcAft>
              <a:buClr>
                <a:schemeClr val="dk1"/>
              </a:buClr>
              <a:buSzPts val="600"/>
              <a:buFont typeface="Twentieth Century"/>
              <a:buChar char="•"/>
            </a:pPr>
            <a:r>
              <a:rPr lang="hu" sz="600" dirty="0">
                <a:solidFill>
                  <a:schemeClr val="dk1"/>
                </a:solidFill>
                <a:latin typeface="Calibri" panose="020F0502020204030204" pitchFamily="34" charset="0"/>
                <a:ea typeface="Twentieth Century"/>
                <a:cs typeface="Calibri" panose="020F0502020204030204" pitchFamily="34" charset="0"/>
                <a:sym typeface="Twentieth Century"/>
              </a:rPr>
              <a:t>After alignment of the decoded and ground truth sentences, the WER is calculated as below. Note that because there can be more insertion errors than words, the WER can more than 100%.</a:t>
            </a:r>
            <a:endParaRPr sz="600" b="0" u="none" dirty="0">
              <a:solidFill>
                <a:schemeClr val="dk1"/>
              </a:solidFill>
              <a:latin typeface="Calibri" panose="020F0502020204030204" pitchFamily="34" charset="0"/>
              <a:ea typeface="Twentieth Century"/>
              <a:cs typeface="Calibri" panose="020F0502020204030204" pitchFamily="34" charset="0"/>
              <a:sym typeface="Twentieth Century"/>
            </a:endParaRPr>
          </a:p>
        </p:txBody>
      </p:sp>
      <p:pic>
        <p:nvPicPr>
          <p:cNvPr id="245" name="Google Shape;245;p31"/>
          <p:cNvPicPr preferRelativeResize="0"/>
          <p:nvPr/>
        </p:nvPicPr>
        <p:blipFill>
          <a:blip r:embed="rId17">
            <a:alphaModFix/>
          </a:blip>
          <a:stretch>
            <a:fillRect/>
          </a:stretch>
        </p:blipFill>
        <p:spPr>
          <a:xfrm>
            <a:off x="3271063" y="4560885"/>
            <a:ext cx="1527625" cy="306300"/>
          </a:xfrm>
          <a:prstGeom prst="rect">
            <a:avLst/>
          </a:prstGeom>
          <a:noFill/>
          <a:ln>
            <a:noFill/>
          </a:ln>
        </p:spPr>
      </p:pic>
      <p:sp>
        <p:nvSpPr>
          <p:cNvPr id="246" name="Google Shape;246;p31"/>
          <p:cNvSpPr txBox="1"/>
          <p:nvPr/>
        </p:nvSpPr>
        <p:spPr>
          <a:xfrm>
            <a:off x="8087589" y="2373169"/>
            <a:ext cx="100652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hu" sz="600" b="1" dirty="0"/>
              <a:t>Speech enhanc</a:t>
            </a:r>
            <a:r>
              <a:rPr lang="en-IE" sz="600" b="1" dirty="0"/>
              <a:t>e</a:t>
            </a:r>
            <a:r>
              <a:rPr lang="en-US" sz="600" b="1" dirty="0" err="1"/>
              <a:t>ment</a:t>
            </a:r>
            <a:endParaRPr lang="en-US" sz="600" b="1" dirty="0"/>
          </a:p>
          <a:p>
            <a:pPr marL="76200" indent="-88900" algn="just">
              <a:lnSpc>
                <a:spcPct val="150000"/>
              </a:lnSpc>
              <a:buClr>
                <a:schemeClr val="accent2"/>
              </a:buClr>
              <a:buSzPts val="600"/>
              <a:buFont typeface="Twentieth Century"/>
              <a:buChar char="•"/>
            </a:pPr>
            <a:r>
              <a:rPr lang="en-US" sz="600" dirty="0">
                <a:solidFill>
                  <a:schemeClr val="dk1"/>
                </a:solidFill>
                <a:latin typeface="Calibri" panose="020F0502020204030204" pitchFamily="34" charset="0"/>
                <a:cs typeface="Calibri" panose="020F0502020204030204" pitchFamily="34" charset="0"/>
              </a:rPr>
              <a:t>Mixed:</a:t>
            </a:r>
          </a:p>
          <a:p>
            <a:pPr marL="76200" indent="-88900" algn="just">
              <a:lnSpc>
                <a:spcPct val="150000"/>
              </a:lnSpc>
              <a:buClr>
                <a:schemeClr val="accent2"/>
              </a:buClr>
              <a:buSzPts val="600"/>
              <a:buFont typeface="Twentieth Century"/>
              <a:buChar char="•"/>
            </a:pPr>
            <a:r>
              <a:rPr lang="en-US" sz="600" dirty="0">
                <a:solidFill>
                  <a:schemeClr val="dk1"/>
                </a:solidFill>
                <a:latin typeface="Calibri" panose="020F0502020204030204" pitchFamily="34" charset="0"/>
                <a:cs typeface="Calibri" panose="020F0502020204030204" pitchFamily="34" charset="0"/>
              </a:rPr>
              <a:t>Speaker A:</a:t>
            </a:r>
            <a:endParaRPr sz="600" dirty="0">
              <a:solidFill>
                <a:schemeClr val="dk1"/>
              </a:solidFill>
              <a:latin typeface="Calibri" panose="020F0502020204030204" pitchFamily="34" charset="0"/>
              <a:cs typeface="Calibri" panose="020F0502020204030204" pitchFamily="34" charset="0"/>
            </a:endParaRPr>
          </a:p>
        </p:txBody>
      </p:sp>
      <p:sp>
        <p:nvSpPr>
          <p:cNvPr id="247" name="Google Shape;247;p31"/>
          <p:cNvSpPr txBox="1"/>
          <p:nvPr/>
        </p:nvSpPr>
        <p:spPr>
          <a:xfrm>
            <a:off x="6936667" y="2341863"/>
            <a:ext cx="1034263" cy="60013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hu" sz="600" b="1" dirty="0"/>
              <a:t>Speaker separation</a:t>
            </a:r>
            <a:endParaRPr lang="en-US" sz="600" b="1" dirty="0"/>
          </a:p>
          <a:p>
            <a:pPr marL="76200" lvl="0" indent="-88900" algn="just">
              <a:lnSpc>
                <a:spcPct val="150000"/>
              </a:lnSpc>
              <a:buClr>
                <a:schemeClr val="accent2"/>
              </a:buClr>
              <a:buSzPts val="600"/>
              <a:buFont typeface="Twentieth Century"/>
              <a:buChar char="•"/>
            </a:pPr>
            <a:r>
              <a:rPr lang="en-US" sz="600" dirty="0">
                <a:solidFill>
                  <a:schemeClr val="dk1"/>
                </a:solidFill>
                <a:latin typeface="Calibri" panose="020F0502020204030204" pitchFamily="34" charset="0"/>
                <a:cs typeface="Calibri" panose="020F0502020204030204" pitchFamily="34" charset="0"/>
              </a:rPr>
              <a:t>Mixed: </a:t>
            </a:r>
          </a:p>
          <a:p>
            <a:pPr marL="76200" lvl="0" indent="-88900" algn="just">
              <a:lnSpc>
                <a:spcPct val="150000"/>
              </a:lnSpc>
              <a:buClr>
                <a:schemeClr val="accent2"/>
              </a:buClr>
              <a:buSzPts val="600"/>
              <a:buFont typeface="Twentieth Century"/>
              <a:buChar char="•"/>
            </a:pPr>
            <a:r>
              <a:rPr lang="en-US" sz="600" dirty="0">
                <a:solidFill>
                  <a:schemeClr val="dk1"/>
                </a:solidFill>
                <a:latin typeface="Calibri" panose="020F0502020204030204" pitchFamily="34" charset="0"/>
                <a:cs typeface="Calibri" panose="020F0502020204030204" pitchFamily="34" charset="0"/>
              </a:rPr>
              <a:t>Speakers A and B:</a:t>
            </a:r>
            <a:endParaRPr sz="600" dirty="0">
              <a:solidFill>
                <a:schemeClr val="dk1"/>
              </a:solidFill>
              <a:latin typeface="Calibri" panose="020F0502020204030204" pitchFamily="34" charset="0"/>
              <a:cs typeface="Calibri" panose="020F0502020204030204" pitchFamily="34" charset="0"/>
            </a:endParaRPr>
          </a:p>
        </p:txBody>
      </p:sp>
      <p:pic>
        <p:nvPicPr>
          <p:cNvPr id="252" name="Google Shape;252;p31"/>
          <p:cNvPicPr preferRelativeResize="0">
            <a:picLocks noChangeAspect="1"/>
          </p:cNvPicPr>
          <p:nvPr/>
        </p:nvPicPr>
        <p:blipFill>
          <a:blip r:embed="rId18">
            <a:alphaModFix/>
          </a:blip>
          <a:stretch>
            <a:fillRect/>
          </a:stretch>
        </p:blipFill>
        <p:spPr>
          <a:xfrm>
            <a:off x="340738" y="3910216"/>
            <a:ext cx="1953205" cy="862194"/>
          </a:xfrm>
          <a:prstGeom prst="rect">
            <a:avLst/>
          </a:prstGeom>
          <a:noFill/>
          <a:ln>
            <a:noFill/>
          </a:ln>
        </p:spPr>
      </p:pic>
      <p:sp>
        <p:nvSpPr>
          <p:cNvPr id="44" name="Google Shape;232;p31">
            <a:extLst>
              <a:ext uri="{FF2B5EF4-FFF2-40B4-BE49-F238E27FC236}">
                <a16:creationId xmlns:a16="http://schemas.microsoft.com/office/drawing/2014/main" id="{481CBB9A-1724-4ED6-8AD7-DAC9F0C701D6}"/>
              </a:ext>
            </a:extLst>
          </p:cNvPr>
          <p:cNvSpPr/>
          <p:nvPr/>
        </p:nvSpPr>
        <p:spPr>
          <a:xfrm>
            <a:off x="7826458" y="4588950"/>
            <a:ext cx="709462" cy="230092"/>
          </a:xfrm>
          <a:prstGeom prst="rect">
            <a:avLst/>
          </a:prstGeom>
          <a:noFill/>
          <a:ln>
            <a:noFill/>
          </a:ln>
        </p:spPr>
        <p:txBody>
          <a:bodyPr spcFirstLastPara="1" wrap="square" lIns="18300" tIns="9150" rIns="18300" bIns="9150" anchor="t" anchorCtr="0">
            <a:noAutofit/>
          </a:bodyPr>
          <a:lstStyle/>
          <a:p>
            <a:pPr marL="0" marR="0" lvl="0" indent="0" algn="just" rtl="0">
              <a:spcBef>
                <a:spcPts val="0"/>
              </a:spcBef>
              <a:spcAft>
                <a:spcPts val="0"/>
              </a:spcAft>
              <a:buNone/>
            </a:pPr>
            <a:r>
              <a:rPr lang="en-IE" sz="250" dirty="0">
                <a:solidFill>
                  <a:srgbClr val="111111"/>
                </a:solidFill>
                <a:latin typeface="Times New Roman" panose="02020603050405020304" pitchFamily="18" charset="0"/>
                <a:cs typeface="Times New Roman" panose="02020603050405020304" pitchFamily="18" charset="0"/>
                <a:sym typeface="Twentieth Century"/>
              </a:rPr>
              <a:t>Watanabe, S., Hori, T.,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Karita</a:t>
            </a:r>
            <a:r>
              <a:rPr lang="en-IE" sz="250" dirty="0">
                <a:solidFill>
                  <a:srgbClr val="111111"/>
                </a:solidFill>
                <a:latin typeface="Times New Roman" panose="02020603050405020304" pitchFamily="18" charset="0"/>
                <a:cs typeface="Times New Roman" panose="02020603050405020304" pitchFamily="18" charset="0"/>
                <a:sym typeface="Twentieth Century"/>
              </a:rPr>
              <a:t>, S., Hayashi, T.,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Nishitoba</a:t>
            </a:r>
            <a:r>
              <a:rPr lang="en-IE" sz="250" dirty="0">
                <a:solidFill>
                  <a:srgbClr val="111111"/>
                </a:solidFill>
                <a:latin typeface="Times New Roman" panose="02020603050405020304" pitchFamily="18" charset="0"/>
                <a:cs typeface="Times New Roman" panose="02020603050405020304" pitchFamily="18" charset="0"/>
                <a:sym typeface="Twentieth Century"/>
              </a:rPr>
              <a:t>, J.,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Unno</a:t>
            </a:r>
            <a:r>
              <a:rPr lang="en-IE" sz="250" dirty="0">
                <a:solidFill>
                  <a:srgbClr val="111111"/>
                </a:solidFill>
                <a:latin typeface="Times New Roman" panose="02020603050405020304" pitchFamily="18" charset="0"/>
                <a:cs typeface="Times New Roman" panose="02020603050405020304" pitchFamily="18" charset="0"/>
                <a:sym typeface="Twentieth Century"/>
              </a:rPr>
              <a:t>, Y.,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Soplin</a:t>
            </a:r>
            <a:r>
              <a:rPr lang="en-IE" sz="250" dirty="0">
                <a:solidFill>
                  <a:srgbClr val="111111"/>
                </a:solidFill>
                <a:latin typeface="Times New Roman" panose="02020603050405020304" pitchFamily="18" charset="0"/>
                <a:cs typeface="Times New Roman" panose="02020603050405020304" pitchFamily="18" charset="0"/>
                <a:sym typeface="Twentieth Century"/>
              </a:rPr>
              <a:t>, N.E.Y.,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Heymann</a:t>
            </a:r>
            <a:r>
              <a:rPr lang="en-IE" sz="250" dirty="0">
                <a:solidFill>
                  <a:srgbClr val="111111"/>
                </a:solidFill>
                <a:latin typeface="Times New Roman" panose="02020603050405020304" pitchFamily="18" charset="0"/>
                <a:cs typeface="Times New Roman" panose="02020603050405020304" pitchFamily="18" charset="0"/>
                <a:sym typeface="Twentieth Century"/>
              </a:rPr>
              <a:t>, J., Wiesner, M., Chen, N., et al. (2018).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ESPnet</a:t>
            </a:r>
            <a:r>
              <a:rPr lang="en-IE" sz="250" dirty="0">
                <a:solidFill>
                  <a:srgbClr val="111111"/>
                </a:solidFill>
                <a:latin typeface="Times New Roman" panose="02020603050405020304" pitchFamily="18" charset="0"/>
                <a:cs typeface="Times New Roman" panose="02020603050405020304" pitchFamily="18" charset="0"/>
                <a:sym typeface="Twentieth Century"/>
              </a:rPr>
              <a:t>: End-to-End Speech Processing Toolkit. Proc. </a:t>
            </a:r>
            <a:r>
              <a:rPr lang="en-IE" sz="250" dirty="0" err="1">
                <a:solidFill>
                  <a:srgbClr val="111111"/>
                </a:solidFill>
                <a:latin typeface="Times New Roman" panose="02020603050405020304" pitchFamily="18" charset="0"/>
                <a:cs typeface="Times New Roman" panose="02020603050405020304" pitchFamily="18" charset="0"/>
                <a:sym typeface="Twentieth Century"/>
              </a:rPr>
              <a:t>Interspeech</a:t>
            </a:r>
            <a:r>
              <a:rPr lang="en-IE" sz="250" dirty="0">
                <a:solidFill>
                  <a:srgbClr val="111111"/>
                </a:solidFill>
                <a:latin typeface="Times New Roman" panose="02020603050405020304" pitchFamily="18" charset="0"/>
                <a:cs typeface="Times New Roman" panose="02020603050405020304" pitchFamily="18" charset="0"/>
                <a:sym typeface="Twentieth Century"/>
              </a:rPr>
              <a:t> 2018, 2207-2211.</a:t>
            </a:r>
          </a:p>
        </p:txBody>
      </p:sp>
      <p:sp>
        <p:nvSpPr>
          <p:cNvPr id="46" name="Google Shape;240;p31">
            <a:extLst>
              <a:ext uri="{FF2B5EF4-FFF2-40B4-BE49-F238E27FC236}">
                <a16:creationId xmlns:a16="http://schemas.microsoft.com/office/drawing/2014/main" id="{13E26958-08E6-4003-8F36-6C3320D69C62}"/>
              </a:ext>
            </a:extLst>
          </p:cNvPr>
          <p:cNvSpPr txBox="1"/>
          <p:nvPr/>
        </p:nvSpPr>
        <p:spPr>
          <a:xfrm>
            <a:off x="2903322" y="2246365"/>
            <a:ext cx="2531429" cy="875638"/>
          </a:xfrm>
          <a:prstGeom prst="rect">
            <a:avLst/>
          </a:prstGeom>
          <a:noFill/>
          <a:ln>
            <a:noFill/>
          </a:ln>
        </p:spPr>
        <p:txBody>
          <a:bodyPr spcFirstLastPara="1" wrap="square" lIns="67825" tIns="67825" rIns="67825" bIns="67825" anchor="t" anchorCtr="0">
            <a:spAutoFit/>
          </a:bodyPr>
          <a:lstStyle/>
          <a:p>
            <a:pPr marL="76200" lvl="1" indent="-76200" algn="just">
              <a:buClr>
                <a:srgbClr val="17A345"/>
              </a:buClr>
              <a:buSzPct val="100000"/>
              <a:buFont typeface="Twentieth Century"/>
              <a:buChar char="•"/>
            </a:pPr>
            <a:r>
              <a:rPr lang="en-US" sz="600" dirty="0">
                <a:latin typeface="Calibri" panose="020F0502020204030204" pitchFamily="34" charset="0"/>
                <a:cs typeface="Times New Roman" panose="02020603050405020304" pitchFamily="18" charset="0"/>
                <a:sym typeface="Twentieth Century"/>
              </a:rPr>
              <a:t>Feed a DNN with a </a:t>
            </a:r>
            <a:r>
              <a:rPr lang="en-US" sz="600" b="1" dirty="0">
                <a:latin typeface="Calibri" panose="020F0502020204030204" pitchFamily="34" charset="0"/>
                <a:cs typeface="Times New Roman" panose="02020603050405020304" pitchFamily="18" charset="0"/>
                <a:sym typeface="Twentieth Century"/>
              </a:rPr>
              <a:t>speaker-informing audio </a:t>
            </a:r>
            <a:r>
              <a:rPr lang="en-US" sz="600" dirty="0">
                <a:latin typeface="Calibri" panose="020F0502020204030204" pitchFamily="34" charset="0"/>
                <a:cs typeface="Times New Roman" panose="02020603050405020304" pitchFamily="18" charset="0"/>
                <a:sym typeface="Twentieth Century"/>
              </a:rPr>
              <a:t>sample alongside the </a:t>
            </a:r>
            <a:r>
              <a:rPr lang="en-US" sz="600" b="1" dirty="0">
                <a:latin typeface="Calibri" panose="020F0502020204030204" pitchFamily="34" charset="0"/>
                <a:cs typeface="Times New Roman" panose="02020603050405020304" pitchFamily="18" charset="0"/>
                <a:sym typeface="Twentieth Century"/>
              </a:rPr>
              <a:t>noisy (mixed) audio</a:t>
            </a:r>
            <a:r>
              <a:rPr lang="en-US" sz="600" dirty="0">
                <a:latin typeface="Calibri" panose="020F0502020204030204" pitchFamily="34" charset="0"/>
                <a:cs typeface="Times New Roman" panose="02020603050405020304" pitchFamily="18" charset="0"/>
                <a:sym typeface="Twentieth Century"/>
              </a:rPr>
              <a:t> sample</a:t>
            </a:r>
          </a:p>
          <a:p>
            <a:pPr marL="76200" lvl="1" indent="-76200" algn="just">
              <a:buClr>
                <a:srgbClr val="17A345"/>
              </a:buClr>
              <a:buSzPct val="100000"/>
              <a:buFont typeface="Twentieth Century"/>
              <a:buChar char="•"/>
            </a:pPr>
            <a:r>
              <a:rPr lang="en-US" sz="600" dirty="0">
                <a:latin typeface="Calibri" panose="020F0502020204030204" pitchFamily="34" charset="0"/>
                <a:cs typeface="Times New Roman" panose="02020603050405020304" pitchFamily="18" charset="0"/>
                <a:sym typeface="Twentieth Century"/>
              </a:rPr>
              <a:t>The DNN predicts a </a:t>
            </a:r>
            <a:r>
              <a:rPr lang="en-US" sz="600" b="1" dirty="0">
                <a:latin typeface="Calibri" panose="020F0502020204030204" pitchFamily="34" charset="0"/>
                <a:cs typeface="Times New Roman" panose="02020603050405020304" pitchFamily="18" charset="0"/>
                <a:sym typeface="Twentieth Century"/>
              </a:rPr>
              <a:t>mask</a:t>
            </a:r>
            <a:r>
              <a:rPr lang="en-US" sz="600" dirty="0">
                <a:latin typeface="Calibri" panose="020F0502020204030204" pitchFamily="34" charset="0"/>
                <a:cs typeface="Times New Roman" panose="02020603050405020304" pitchFamily="18" charset="0"/>
                <a:sym typeface="Twentieth Century"/>
              </a:rPr>
              <a:t> to reduce non-speaker-relevant spectral interference from the </a:t>
            </a:r>
            <a:r>
              <a:rPr lang="en-US" sz="600" b="1" dirty="0">
                <a:latin typeface="Calibri" panose="020F0502020204030204" pitchFamily="34" charset="0"/>
                <a:cs typeface="Times New Roman" panose="02020603050405020304" pitchFamily="18" charset="0"/>
                <a:sym typeface="Twentieth Century"/>
              </a:rPr>
              <a:t>mixed spectrogram</a:t>
            </a:r>
            <a:r>
              <a:rPr lang="en-US" sz="600" dirty="0">
                <a:latin typeface="Calibri" panose="020F0502020204030204" pitchFamily="34" charset="0"/>
                <a:cs typeface="Times New Roman" panose="02020603050405020304" pitchFamily="18" charset="0"/>
                <a:sym typeface="Twentieth Century"/>
              </a:rPr>
              <a:t>, resulting in an </a:t>
            </a:r>
            <a:r>
              <a:rPr lang="en-US" sz="600" b="1" dirty="0">
                <a:latin typeface="Calibri" panose="020F0502020204030204" pitchFamily="34" charset="0"/>
                <a:cs typeface="Times New Roman" panose="02020603050405020304" pitchFamily="18" charset="0"/>
                <a:sym typeface="Twentieth Century"/>
              </a:rPr>
              <a:t>enhanced spectrogram</a:t>
            </a:r>
          </a:p>
          <a:p>
            <a:pPr marL="76200" lvl="1" indent="-76200" algn="just">
              <a:buClr>
                <a:srgbClr val="17A345"/>
              </a:buClr>
              <a:buSzPct val="100000"/>
              <a:buFont typeface="Twentieth Century"/>
              <a:buChar char="•"/>
            </a:pPr>
            <a:r>
              <a:rPr lang="en-US" sz="600" dirty="0">
                <a:latin typeface="Calibri" panose="020F0502020204030204" pitchFamily="34" charset="0"/>
                <a:cs typeface="Times New Roman" panose="02020603050405020304" pitchFamily="18" charset="0"/>
                <a:sym typeface="Twentieth Century"/>
              </a:rPr>
              <a:t>Inverse Fourier Transform the enhanced spectrogram to obtain the </a:t>
            </a:r>
            <a:r>
              <a:rPr lang="en-US" sz="600" b="1" dirty="0">
                <a:latin typeface="Calibri" panose="020F0502020204030204" pitchFamily="34" charset="0"/>
                <a:cs typeface="Times New Roman" panose="02020603050405020304" pitchFamily="18" charset="0"/>
                <a:sym typeface="Twentieth Century"/>
              </a:rPr>
              <a:t>enhanced audio</a:t>
            </a:r>
          </a:p>
          <a:p>
            <a:pPr marL="76200" lvl="1" indent="-76200" algn="just">
              <a:buClr>
                <a:srgbClr val="17A345"/>
              </a:buClr>
              <a:buSzPct val="100000"/>
              <a:buFont typeface="Twentieth Century"/>
              <a:buChar char="•"/>
            </a:pPr>
            <a:endParaRPr lang="en-US" sz="600" dirty="0">
              <a:latin typeface="Calibri" panose="020F0502020204030204" pitchFamily="34" charset="0"/>
              <a:cs typeface="Times New Roman" panose="02020603050405020304" pitchFamily="18" charset="0"/>
              <a:sym typeface="Twentieth Century"/>
            </a:endParaRPr>
          </a:p>
        </p:txBody>
      </p:sp>
      <p:pic>
        <p:nvPicPr>
          <p:cNvPr id="3" name="001551_84_7127-mixed">
            <a:hlinkClick r:id="" action="ppaction://media"/>
            <a:extLst>
              <a:ext uri="{FF2B5EF4-FFF2-40B4-BE49-F238E27FC236}">
                <a16:creationId xmlns:a16="http://schemas.microsoft.com/office/drawing/2014/main" id="{AD689FD1-9088-48D1-89D6-1548C5340BD6}"/>
              </a:ext>
            </a:extLst>
          </p:cNvPr>
          <p:cNvPicPr>
            <a:picLocks noChangeAspect="1"/>
          </p:cNvPicPr>
          <p:nvPr>
            <a:audioFile r:link="rId2"/>
            <p:extLst>
              <p:ext uri="{DAA4B4D4-6D71-4841-9C94-3DE7FCFB9230}">
                <p14:media xmlns:p14="http://schemas.microsoft.com/office/powerpoint/2010/main" r:embed="rId1"/>
              </p:ext>
            </p:extLst>
          </p:nvPr>
        </p:nvPicPr>
        <p:blipFill>
          <a:blip r:embed="rId19"/>
          <a:stretch>
            <a:fillRect/>
          </a:stretch>
        </p:blipFill>
        <p:spPr>
          <a:xfrm>
            <a:off x="7368903" y="2577240"/>
            <a:ext cx="151501" cy="151501"/>
          </a:xfrm>
          <a:prstGeom prst="rect">
            <a:avLst/>
          </a:prstGeom>
        </p:spPr>
      </p:pic>
      <p:pic>
        <p:nvPicPr>
          <p:cNvPr id="4" name="001551_84_7127-mixed">
            <a:hlinkClick r:id="" action="ppaction://media"/>
            <a:extLst>
              <a:ext uri="{FF2B5EF4-FFF2-40B4-BE49-F238E27FC236}">
                <a16:creationId xmlns:a16="http://schemas.microsoft.com/office/drawing/2014/main" id="{732C3706-BA11-42F7-A8AC-ABB929C61C79}"/>
              </a:ext>
            </a:extLst>
          </p:cNvPr>
          <p:cNvPicPr>
            <a:picLocks noChangeAspect="1"/>
          </p:cNvPicPr>
          <p:nvPr>
            <a:audioFile r:link="rId4"/>
            <p:extLst>
              <p:ext uri="{DAA4B4D4-6D71-4841-9C94-3DE7FCFB9230}">
                <p14:media xmlns:p14="http://schemas.microsoft.com/office/powerpoint/2010/main" r:embed="rId3"/>
              </p:ext>
            </p:extLst>
          </p:nvPr>
        </p:nvPicPr>
        <p:blipFill>
          <a:blip r:embed="rId19"/>
          <a:stretch>
            <a:fillRect/>
          </a:stretch>
        </p:blipFill>
        <p:spPr>
          <a:xfrm>
            <a:off x="7709519" y="2707497"/>
            <a:ext cx="151501" cy="151501"/>
          </a:xfrm>
          <a:prstGeom prst="rect">
            <a:avLst/>
          </a:prstGeom>
        </p:spPr>
      </p:pic>
      <p:pic>
        <p:nvPicPr>
          <p:cNvPr id="5" name="001813_7976_wham_noise-mixed">
            <a:hlinkClick r:id="" action="ppaction://media"/>
            <a:extLst>
              <a:ext uri="{FF2B5EF4-FFF2-40B4-BE49-F238E27FC236}">
                <a16:creationId xmlns:a16="http://schemas.microsoft.com/office/drawing/2014/main" id="{3C99F4C7-00DD-46F3-97B4-9B6D72893FBC}"/>
              </a:ext>
            </a:extLst>
          </p:cNvPr>
          <p:cNvPicPr>
            <a:picLocks noChangeAspect="1"/>
          </p:cNvPicPr>
          <p:nvPr>
            <a:audioFile r:link="rId6"/>
            <p:extLst>
              <p:ext uri="{DAA4B4D4-6D71-4841-9C94-3DE7FCFB9230}">
                <p14:media xmlns:p14="http://schemas.microsoft.com/office/powerpoint/2010/main" r:embed="rId5"/>
              </p:ext>
            </p:extLst>
          </p:nvPr>
        </p:nvPicPr>
        <p:blipFill>
          <a:blip r:embed="rId19"/>
          <a:stretch>
            <a:fillRect/>
          </a:stretch>
        </p:blipFill>
        <p:spPr>
          <a:xfrm>
            <a:off x="8525336" y="2571421"/>
            <a:ext cx="147622" cy="147622"/>
          </a:xfrm>
          <a:prstGeom prst="rect">
            <a:avLst/>
          </a:prstGeom>
        </p:spPr>
      </p:pic>
      <p:pic>
        <p:nvPicPr>
          <p:cNvPr id="6" name="001813_7976_wham_noise-mixed_cut">
            <a:hlinkClick r:id="" action="ppaction://media"/>
            <a:extLst>
              <a:ext uri="{FF2B5EF4-FFF2-40B4-BE49-F238E27FC236}">
                <a16:creationId xmlns:a16="http://schemas.microsoft.com/office/drawing/2014/main" id="{87D88471-C01B-4373-B4F6-A58FFE998223}"/>
              </a:ext>
            </a:extLst>
          </p:cNvPr>
          <p:cNvPicPr>
            <a:picLocks noChangeAspect="1"/>
          </p:cNvPicPr>
          <p:nvPr>
            <a:audioFile r:link="rId8"/>
            <p:extLst>
              <p:ext uri="{DAA4B4D4-6D71-4841-9C94-3DE7FCFB9230}">
                <p14:media xmlns:p14="http://schemas.microsoft.com/office/powerpoint/2010/main" r:embed="rId7"/>
              </p:ext>
            </p:extLst>
          </p:nvPr>
        </p:nvPicPr>
        <p:blipFill>
          <a:blip r:embed="rId19"/>
          <a:stretch>
            <a:fillRect/>
          </a:stretch>
        </p:blipFill>
        <p:spPr>
          <a:xfrm>
            <a:off x="8655210" y="2705200"/>
            <a:ext cx="147622" cy="147622"/>
          </a:xfrm>
          <a:prstGeom prst="rect">
            <a:avLst/>
          </a:prstGeom>
        </p:spPr>
      </p:pic>
      <p:pic>
        <p:nvPicPr>
          <p:cNvPr id="2" name="iafpa_male">
            <a:hlinkClick r:id="" action="ppaction://media"/>
            <a:extLst>
              <a:ext uri="{FF2B5EF4-FFF2-40B4-BE49-F238E27FC236}">
                <a16:creationId xmlns:a16="http://schemas.microsoft.com/office/drawing/2014/main" id="{CE21FE9D-2FA6-453B-A03D-B6CAEE954D5D}"/>
              </a:ext>
            </a:extLst>
          </p:cNvPr>
          <p:cNvPicPr>
            <a:picLocks noChangeAspect="1"/>
          </p:cNvPicPr>
          <p:nvPr>
            <a:audioFile r:link="rId10"/>
            <p:extLst>
              <p:ext uri="{DAA4B4D4-6D71-4841-9C94-3DE7FCFB9230}">
                <p14:media xmlns:p14="http://schemas.microsoft.com/office/powerpoint/2010/main" r:embed="rId9"/>
              </p:ext>
            </p:extLst>
          </p:nvPr>
        </p:nvPicPr>
        <p:blipFill>
          <a:blip r:embed="rId19"/>
          <a:stretch>
            <a:fillRect/>
          </a:stretch>
        </p:blipFill>
        <p:spPr>
          <a:xfrm>
            <a:off x="7897839" y="2708541"/>
            <a:ext cx="153624" cy="1536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36"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130"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000" fill="hold"/>
                                        <p:tgtEl>
                                          <p:spTgt spid="5"/>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006" fill="hold"/>
                                        <p:tgtEl>
                                          <p:spTgt spid="6"/>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713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3"/>
                </p:tgtEl>
              </p:cMediaNode>
            </p:audio>
            <p:audio>
              <p:cMediaNode vol="80000">
                <p:cTn id="24" fill="hold" display="0">
                  <p:stCondLst>
                    <p:cond delay="indefinite"/>
                  </p:stCondLst>
                  <p:endCondLst>
                    <p:cond evt="onStopAudio" delay="0">
                      <p:tgtEl>
                        <p:sldTgt/>
                      </p:tgtEl>
                    </p:cond>
                  </p:endCondLst>
                </p:cTn>
                <p:tgtEl>
                  <p:spTgt spid="4"/>
                </p:tgtEl>
              </p:cMediaNode>
            </p:audio>
            <p:audio>
              <p:cMediaNode vol="80000">
                <p:cTn id="25" fill="hold" display="0">
                  <p:stCondLst>
                    <p:cond delay="indefinite"/>
                  </p:stCondLst>
                  <p:endCondLst>
                    <p:cond evt="onStopAudio" delay="0">
                      <p:tgtEl>
                        <p:sldTgt/>
                      </p:tgtEl>
                    </p:cond>
                  </p:endCondLst>
                </p:cTn>
                <p:tgtEl>
                  <p:spTgt spid="5"/>
                </p:tgtEl>
              </p:cMediaNode>
            </p:audio>
            <p:audio>
              <p:cMediaNode vol="80000">
                <p:cTn id="26" fill="hold" display="0">
                  <p:stCondLst>
                    <p:cond delay="indefinite"/>
                  </p:stCondLst>
                  <p:endCondLst>
                    <p:cond evt="onStopAudio" delay="0">
                      <p:tgtEl>
                        <p:sldTgt/>
                      </p:tgtEl>
                    </p:cond>
                  </p:endCondLst>
                </p:cTn>
                <p:tgtEl>
                  <p:spTgt spid="6"/>
                </p:tgtEl>
              </p:cMediaNode>
            </p:audio>
            <p:audio>
              <p:cMediaNode vol="80000">
                <p:cTn id="2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WR Template Motive">
  <a:themeElements>
    <a:clrScheme name="OxfordWaveRes v1">
      <a:dk1>
        <a:srgbClr val="000000"/>
      </a:dk1>
      <a:lt1>
        <a:srgbClr val="FFFFFF"/>
      </a:lt1>
      <a:dk2>
        <a:srgbClr val="44546A"/>
      </a:dk2>
      <a:lt2>
        <a:srgbClr val="E5E6E9"/>
      </a:lt2>
      <a:accent1>
        <a:srgbClr val="009EE0"/>
      </a:accent1>
      <a:accent2>
        <a:srgbClr val="17A345"/>
      </a:accent2>
      <a:accent3>
        <a:srgbClr val="9AA4B0"/>
      </a:accent3>
      <a:accent4>
        <a:srgbClr val="275481"/>
      </a:accent4>
      <a:accent5>
        <a:srgbClr val="FDB603"/>
      </a:accent5>
      <a:accent6>
        <a:srgbClr val="C000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On-screen Show (16:9)</PresentationFormat>
  <Paragraphs>104</Paragraphs>
  <Slides>1</Slides>
  <Notes>1</Notes>
  <HiddenSlides>0</HiddenSlides>
  <MMClips>5</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Quattrocento Sans</vt:lpstr>
      <vt:lpstr>Calibri</vt:lpstr>
      <vt:lpstr>Twentieth Century</vt:lpstr>
      <vt:lpstr>Times New Roman</vt:lpstr>
      <vt:lpstr>Arial</vt:lpstr>
      <vt:lpstr>Simple Light</vt:lpstr>
      <vt:lpstr>OWR Template Motive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Ekrem Malkoc</dc:creator>
  <cp:lastModifiedBy>Finnian Kelly</cp:lastModifiedBy>
  <cp:revision>28</cp:revision>
  <dcterms:modified xsi:type="dcterms:W3CDTF">2021-08-23T07:28:02Z</dcterms:modified>
</cp:coreProperties>
</file>