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C414-7866-E248-90D0-8696DD63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COOKIE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0B3E-A2D5-5542-9D97-94F51C76B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DS163 Module 1 Project</a:t>
            </a:r>
          </a:p>
        </p:txBody>
      </p:sp>
      <p:pic>
        <p:nvPicPr>
          <p:cNvPr id="4" name="Picture 3" descr="Cookie cutter and dough cut-outs in the shape of stars and hearts">
            <a:extLst>
              <a:ext uri="{FF2B5EF4-FFF2-40B4-BE49-F238E27FC236}">
                <a16:creationId xmlns:a16="http://schemas.microsoft.com/office/drawing/2014/main" id="{046002D1-8A4F-0E27-2E39-E25C315B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6" r="3701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77CF-6373-744C-BFF0-28398828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4134-20F9-0F44-A7F2-D5BC8215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39" y="1524000"/>
            <a:ext cx="35981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FE33-2302-A743-AEAD-0C9C74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 (LECTURE)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E6B-9354-AD43-9274-9758E6FD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dataset to extract a BUSINESS INSIGHT</a:t>
            </a:r>
          </a:p>
          <a:p>
            <a:r>
              <a:rPr lang="en-US" dirty="0"/>
              <a:t>Tell a DATA STORY</a:t>
            </a:r>
          </a:p>
          <a:p>
            <a:r>
              <a:rPr lang="en-US" dirty="0"/>
              <a:t>Choose your audience</a:t>
            </a:r>
          </a:p>
          <a:p>
            <a:pPr lvl="1"/>
            <a:r>
              <a:rPr lang="en-US" dirty="0"/>
              <a:t>Bakers</a:t>
            </a:r>
          </a:p>
          <a:p>
            <a:pPr lvl="1"/>
            <a:r>
              <a:rPr lang="en-US" dirty="0"/>
              <a:t>Retail Store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00BE-418F-754D-8318-E262F8F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(LECTURE)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DFBC-13AA-194A-B3AC-4C151A65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of 10-minute video presentation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CC5A5-83D4-AE4B-A0B7-D57CC1C90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71678"/>
              </p:ext>
            </p:extLst>
          </p:nvPr>
        </p:nvGraphicFramePr>
        <p:xfrm>
          <a:off x="1694648" y="2556186"/>
          <a:ext cx="81279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8754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18161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660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5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speaker(s) showed mastery of the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5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Appealing and engaging data viz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2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appropriate data science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story revolves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1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FAA5-4D80-544F-8EAC-36C477B3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 (LABORATORY)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BBEC-5CB0-D14C-88C2-4B08C05C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RegEX</a:t>
            </a:r>
            <a:r>
              <a:rPr lang="en-US" dirty="0"/>
              <a:t> and other appropriate techniques, create a NEW TEXT FILE out of the given dataset that is ORGANIZED based on RECIPE.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C401FEF-C630-A04F-B3B9-EAF179FA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27835"/>
              </p:ext>
            </p:extLst>
          </p:nvPr>
        </p:nvGraphicFramePr>
        <p:xfrm>
          <a:off x="1773670" y="296258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8754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1816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5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Correctness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5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2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5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5A39-B6B8-C841-81CE-EB97ECF9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51FF-2279-2049-9750-4104AD17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not more than 4</a:t>
            </a:r>
          </a:p>
          <a:p>
            <a:r>
              <a:rPr lang="en-US" dirty="0"/>
              <a:t>LECTURE TASK: To be presented in class on APRIL 1, 2022</a:t>
            </a:r>
          </a:p>
          <a:p>
            <a:r>
              <a:rPr lang="en-US" dirty="0"/>
              <a:t>LAB TASK: To be submitted on MARCH 31, 2022</a:t>
            </a:r>
          </a:p>
        </p:txBody>
      </p:sp>
    </p:spTree>
    <p:extLst>
      <p:ext uri="{BB962C8B-B14F-4D97-AF65-F5344CB8AC3E}">
        <p14:creationId xmlns:p14="http://schemas.microsoft.com/office/powerpoint/2010/main" val="45544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4C1-3F7E-784E-A6F3-E0986AA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7521-87F3-F243-8ACF-9FA321F5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Notebook used for the data story</a:t>
            </a:r>
          </a:p>
          <a:p>
            <a:r>
              <a:rPr lang="en-US" dirty="0"/>
              <a:t>Lab: Notebook used to organize </a:t>
            </a:r>
            <a:r>
              <a:rPr lang="en-US"/>
              <a:t>the text file</a:t>
            </a:r>
          </a:p>
        </p:txBody>
      </p:sp>
    </p:spTree>
    <p:extLst>
      <p:ext uri="{BB962C8B-B14F-4D97-AF65-F5344CB8AC3E}">
        <p14:creationId xmlns:p14="http://schemas.microsoft.com/office/powerpoint/2010/main" val="413165903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8E2E2"/>
      </a:lt2>
      <a:accent1>
        <a:srgbClr val="80A9A9"/>
      </a:accent1>
      <a:accent2>
        <a:srgbClr val="75AB94"/>
      </a:accent2>
      <a:accent3>
        <a:srgbClr val="82AC88"/>
      </a:accent3>
      <a:accent4>
        <a:srgbClr val="82AA74"/>
      </a:accent4>
      <a:accent5>
        <a:srgbClr val="99A67E"/>
      </a:accent5>
      <a:accent6>
        <a:srgbClr val="A7A372"/>
      </a:accent6>
      <a:hlink>
        <a:srgbClr val="AE696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176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THE COOKIE PROJECT</vt:lpstr>
      <vt:lpstr>DAtaSet</vt:lpstr>
      <vt:lpstr>YOUR TASKS (LECTURE)</vt:lpstr>
      <vt:lpstr>Format (LECTURE)</vt:lpstr>
      <vt:lpstr>YOUR TASKS (LABORATORY)</vt:lpstr>
      <vt:lpstr>SPECIFICATIONS</vt:lpstr>
      <vt:lpstr>WHAT TO SUBMIT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COOKIE PROJECT</dc:title>
  <dc:creator>Mark Lorenze D. Torregoza</dc:creator>
  <cp:lastModifiedBy>Mark Lorenze D. Torregoza</cp:lastModifiedBy>
  <cp:revision>3</cp:revision>
  <dcterms:created xsi:type="dcterms:W3CDTF">2022-03-21T01:14:01Z</dcterms:created>
  <dcterms:modified xsi:type="dcterms:W3CDTF">2022-03-21T01:51:10Z</dcterms:modified>
</cp:coreProperties>
</file>