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2" r:id="rId3"/>
    <p:sldId id="433" r:id="rId4"/>
    <p:sldId id="434" r:id="rId5"/>
    <p:sldId id="43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6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65F41-9A75-48F3-8FF4-6DF03ADAE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FB41E8-51B6-4503-AC08-944B5409E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1E944-77E5-4072-A2F8-34CFFF0C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612B3D-748E-4304-96C2-9DBD8EA5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994E3-7B59-4E8E-8143-6666FCFB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0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F7521-49FF-4046-9623-CFE37D30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3B042-02CA-402A-BF6B-16C88F83B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71587-6C81-4812-A772-6917FE13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E00D7-D2F9-478C-BFBE-A1FE88AE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46810-BA39-4F96-A02F-6FDA84DE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21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8F579E-2142-44E3-A8F0-76A253DD8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E10637-CF69-4FEB-A94C-5957CC283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F84F7-0551-47C8-A3B5-8E69512B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6029B-53D7-4CC3-9A65-0B378AFE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C9A03-C750-4D97-B452-68CF1E85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3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5726-DFA6-487E-A151-A94C45F0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4F4C0-D6B2-43FD-8EDD-60DF2340C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73412-F042-4154-8FE0-C73D6D83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61BC82-3DDE-4A99-BF51-237C8ADF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62AE3-F169-4183-9FB0-BA1D04B3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11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95CFF-970C-479D-B25C-28782237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F393E-2844-4112-9615-E36D50E62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E6FD1-C1D7-4648-9EE3-07DF2935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DEE81-6C7C-4365-B82F-AA00D53F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7A38B-81EB-44F3-96A7-AC4A4746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9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302E2-4DE6-408B-9A58-C67BAA0D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758C4-A734-4084-ADBB-82FD3CD40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B3FFBD-02C0-4D5E-BCE3-D0C2A8E11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80979-BC2E-4396-87F5-A16D64EB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55F695-2173-4095-A7D2-F1F4CEF9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5E2793-AA75-4737-A809-5BC0E98B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82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9AE2B-957E-425B-91F1-FE528176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70774D-64F3-494B-A049-C0E0BC6F8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93041E-CCEF-4BD7-B60A-20997AA0C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B84157-349E-4782-B117-0E19FB2DE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A1FDD0-8FBC-438D-872F-330082FD1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092A16-6BD2-4A00-B0E5-511B6318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279A25-C173-45A2-9730-A1D261F3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40F56C-EF95-4456-A0BE-FD389376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6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BF65C-CEA0-4763-BBDC-6BBC54D7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FF6611-4F24-474F-92F2-35CE12FA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FC52ED-DAD4-4421-AC9B-64937B3C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F34F82-8F78-4845-8816-DEB78D03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80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CBD4FC-2130-4039-A69E-7A6700A9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CB2EAF-517F-4608-AE6E-CC9E5240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FF3760-C745-4212-BC42-6AEACE95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11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83937-8152-4727-B2F1-87E63B06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A1B8B-8EC1-41AD-A161-99C5338D8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E2AD8A-42FC-4F43-9C02-BEF1C6FA6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4124DC-B232-4013-A6CE-3A7FFA8E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3E445-C6A1-49E1-8E73-9E786824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B8B2E8-4334-4F28-B8E4-AC96A4D3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34263-0B33-41DB-86E4-35EDE15C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5FC21B-F56A-4C28-90F4-3DAC5731E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40256-E27B-418B-B37F-25EE0E4B5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0E3127-0A65-43DC-B107-D131BCAB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5786-5396-403B-84F2-664D987DACB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01993F-FA06-4EFD-B799-7D90D297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F9A1FD-766A-4431-B40B-F6BC9EB0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09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07C5E5-B713-4B76-B062-2B0FAC91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D0934A-CDFC-42A2-BBE7-528E30B94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390C8-C256-42DC-B59C-E38DC54BD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F5786-5396-403B-84F2-664D987DACB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F2469-F3A3-4EE6-85D6-F995AFB9B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B23CF-FBFE-43DA-8F03-42D83EB9C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A6BB8-00A7-4E35-81A9-736E3908E5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9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5B6E720-C035-472E-A475-1239AFB31574}"/>
              </a:ext>
            </a:extLst>
          </p:cNvPr>
          <p:cNvGrpSpPr/>
          <p:nvPr/>
        </p:nvGrpSpPr>
        <p:grpSpPr>
          <a:xfrm>
            <a:off x="2386179" y="1527785"/>
            <a:ext cx="7517244" cy="3855149"/>
            <a:chOff x="862179" y="1527784"/>
            <a:chExt cx="7517244" cy="385514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6B3F6A7-9711-4239-8A4B-D7AE0F809980}"/>
                </a:ext>
              </a:extLst>
            </p:cNvPr>
            <p:cNvGrpSpPr/>
            <p:nvPr/>
          </p:nvGrpSpPr>
          <p:grpSpPr>
            <a:xfrm>
              <a:off x="862179" y="1527784"/>
              <a:ext cx="7517244" cy="3855149"/>
              <a:chOff x="862179" y="1527784"/>
              <a:chExt cx="7517244" cy="3855149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4505795-3B03-4A53-BDBB-013350E956E1}"/>
                  </a:ext>
                </a:extLst>
              </p:cNvPr>
              <p:cNvSpPr/>
              <p:nvPr/>
            </p:nvSpPr>
            <p:spPr>
              <a:xfrm>
                <a:off x="1187624" y="1527784"/>
                <a:ext cx="1728192" cy="7920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  <a:latin typeface="현대하모니 B" panose="02020603020101020101" pitchFamily="18" charset="-127"/>
                    <a:ea typeface="현대하모니 B" panose="02020603020101020101" pitchFamily="18" charset="-127"/>
                  </a:rPr>
                  <a:t>Patient</a:t>
                </a:r>
                <a:endParaRPr lang="ko-KR" altLang="en-US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D91BAB2-3E80-4711-93C6-18E8CD34BACC}"/>
                  </a:ext>
                </a:extLst>
              </p:cNvPr>
              <p:cNvSpPr/>
              <p:nvPr/>
            </p:nvSpPr>
            <p:spPr>
              <a:xfrm>
                <a:off x="6372200" y="2990269"/>
                <a:ext cx="1728192" cy="7920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  <a:latin typeface="현대하모니 B" panose="02020603020101020101" pitchFamily="18" charset="-127"/>
                    <a:ea typeface="현대하모니 B" panose="02020603020101020101" pitchFamily="18" charset="-127"/>
                  </a:rPr>
                  <a:t>Nurse</a:t>
                </a:r>
                <a:endParaRPr lang="ko-KR" altLang="en-US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endParaRPr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B5425777-BFFE-4F15-B6F8-7FAE046E128B}"/>
                  </a:ext>
                </a:extLst>
              </p:cNvPr>
              <p:cNvGrpSpPr/>
              <p:nvPr/>
            </p:nvGrpSpPr>
            <p:grpSpPr>
              <a:xfrm>
                <a:off x="3923928" y="3086055"/>
                <a:ext cx="1656184" cy="410049"/>
                <a:chOff x="3851920" y="3429000"/>
                <a:chExt cx="1512168" cy="410049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844410B-D91B-4F44-8480-BC462E751192}"/>
                    </a:ext>
                  </a:extLst>
                </p:cNvPr>
                <p:cNvSpPr txBox="1"/>
                <p:nvPr/>
              </p:nvSpPr>
              <p:spPr>
                <a:xfrm>
                  <a:off x="3851920" y="3438939"/>
                  <a:ext cx="15121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b="1" dirty="0">
                      <a:latin typeface="현대하모니 B" panose="02020603020101020101" pitchFamily="18" charset="-127"/>
                      <a:ea typeface="현대하모니 B" panose="02020603020101020101" pitchFamily="18" charset="-127"/>
                    </a:rPr>
                    <a:t>Data Base</a:t>
                  </a:r>
                  <a:endParaRPr lang="ko-KR" altLang="en-US" sz="2000" b="1" dirty="0">
                    <a:latin typeface="현대하모니 B" panose="02020603020101020101" pitchFamily="18" charset="-127"/>
                    <a:ea typeface="현대하모니 B" panose="02020603020101020101" pitchFamily="18" charset="-127"/>
                  </a:endParaRPr>
                </a:p>
              </p:txBody>
            </p: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296F7F07-26E7-4C12-A79E-177A08B8F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51920" y="3429000"/>
                  <a:ext cx="1224136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812C9DD4-CAE9-4B9C-9159-F025C2E455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51920" y="3816047"/>
                  <a:ext cx="1224136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A9FE9D47-796F-48CC-81E3-41712550D586}"/>
                  </a:ext>
                </a:extLst>
              </p:cNvPr>
              <p:cNvGrpSpPr/>
              <p:nvPr/>
            </p:nvGrpSpPr>
            <p:grpSpPr>
              <a:xfrm>
                <a:off x="6156176" y="1628800"/>
                <a:ext cx="1728192" cy="691072"/>
                <a:chOff x="6084168" y="3267553"/>
                <a:chExt cx="1728192" cy="691072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DE837DC6-299E-46F5-9F59-944B07C8260B}"/>
                    </a:ext>
                  </a:extLst>
                </p:cNvPr>
                <p:cNvSpPr/>
                <p:nvPr/>
              </p:nvSpPr>
              <p:spPr>
                <a:xfrm>
                  <a:off x="6084168" y="3267553"/>
                  <a:ext cx="1656184" cy="691072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solidFill>
                      <a:schemeClr val="tx1"/>
                    </a:solidFill>
                    <a:latin typeface="현대하모니 B" panose="02020603020101020101" pitchFamily="18" charset="-127"/>
                    <a:ea typeface="현대하모니 B" panose="02020603020101020101" pitchFamily="18" charset="-127"/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E6838F6-769E-4CE1-9065-DC6E4AE59894}"/>
                    </a:ext>
                  </a:extLst>
                </p:cNvPr>
                <p:cNvSpPr txBox="1"/>
                <p:nvPr/>
              </p:nvSpPr>
              <p:spPr>
                <a:xfrm>
                  <a:off x="6156176" y="3416279"/>
                  <a:ext cx="16561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현대하모니 B" panose="02020603020101020101" pitchFamily="18" charset="-127"/>
                      <a:ea typeface="현대하모니 B" panose="02020603020101020101" pitchFamily="18" charset="-127"/>
                    </a:rPr>
                    <a:t>Visualization</a:t>
                  </a:r>
                  <a:endParaRPr lang="ko-KR" altLang="en-US" sz="2400" dirty="0">
                    <a:latin typeface="현대하모니 B" panose="02020603020101020101" pitchFamily="18" charset="-127"/>
                    <a:ea typeface="현대하모니 B" panose="02020603020101020101" pitchFamily="18" charset="-127"/>
                  </a:endParaRPr>
                </a:p>
              </p:txBody>
            </p:sp>
          </p:grp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2249CBEC-306A-4914-94AC-35780A00FA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0292" y="2295584"/>
                <a:ext cx="126014" cy="672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15A1B87B-DA15-40DF-9AF9-B859567369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35307" y="2308564"/>
                <a:ext cx="126014" cy="6930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D22292F-E826-4365-A48D-938388D10512}"/>
                  </a:ext>
                </a:extLst>
              </p:cNvPr>
              <p:cNvSpPr txBox="1"/>
              <p:nvPr/>
            </p:nvSpPr>
            <p:spPr>
              <a:xfrm>
                <a:off x="7389313" y="2461921"/>
                <a:ext cx="9901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inquiry</a:t>
                </a:r>
                <a:endParaRPr lang="ko-KR" altLang="en-US" sz="160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E4876D6-A4EF-4B8B-AC96-FB7F225FA4C2}"/>
                  </a:ext>
                </a:extLst>
              </p:cNvPr>
              <p:cNvSpPr txBox="1"/>
              <p:nvPr/>
            </p:nvSpPr>
            <p:spPr>
              <a:xfrm>
                <a:off x="6250257" y="2462487"/>
                <a:ext cx="11345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response</a:t>
                </a:r>
                <a:endParaRPr lang="ko-KR" altLang="en-US" sz="160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767EC3FE-2F34-449B-9819-22505A9F86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91003" y="2146858"/>
                <a:ext cx="1236752" cy="9441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252E8456-A1CB-4823-AF48-8C5806B7C076}"/>
                  </a:ext>
                </a:extLst>
              </p:cNvPr>
              <p:cNvGrpSpPr/>
              <p:nvPr/>
            </p:nvGrpSpPr>
            <p:grpSpPr>
              <a:xfrm>
                <a:off x="3059832" y="4599840"/>
                <a:ext cx="1142060" cy="691072"/>
                <a:chOff x="6084168" y="3267553"/>
                <a:chExt cx="1410780" cy="691072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B490FFE-0AD1-4F81-B33E-6BBAE793E7DD}"/>
                    </a:ext>
                  </a:extLst>
                </p:cNvPr>
                <p:cNvSpPr/>
                <p:nvPr/>
              </p:nvSpPr>
              <p:spPr>
                <a:xfrm>
                  <a:off x="6084168" y="3267553"/>
                  <a:ext cx="1410780" cy="691072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solidFill>
                      <a:schemeClr val="tx1"/>
                    </a:solidFill>
                    <a:latin typeface="현대하모니 B" panose="02020603020101020101" pitchFamily="18" charset="-127"/>
                    <a:ea typeface="현대하모니 B" panose="02020603020101020101" pitchFamily="18" charset="-127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9BE90DF-7395-41B3-909F-F30F97345859}"/>
                    </a:ext>
                  </a:extLst>
                </p:cNvPr>
                <p:cNvSpPr txBox="1"/>
                <p:nvPr/>
              </p:nvSpPr>
              <p:spPr>
                <a:xfrm>
                  <a:off x="6156176" y="3416279"/>
                  <a:ext cx="13387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현대하모니 B" panose="02020603020101020101" pitchFamily="18" charset="-127"/>
                      <a:ea typeface="현대하모니 B" panose="02020603020101020101" pitchFamily="18" charset="-127"/>
                    </a:rPr>
                    <a:t>Analysis</a:t>
                  </a:r>
                  <a:endParaRPr lang="ko-KR" altLang="en-US" sz="2400" dirty="0">
                    <a:latin typeface="현대하모니 B" panose="02020603020101020101" pitchFamily="18" charset="-127"/>
                    <a:ea typeface="현대하모니 B" panose="02020603020101020101" pitchFamily="18" charset="-127"/>
                  </a:endParaRPr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39989023-68F2-42FC-ACC0-A4CCEE3008D7}"/>
                  </a:ext>
                </a:extLst>
              </p:cNvPr>
              <p:cNvGrpSpPr/>
              <p:nvPr/>
            </p:nvGrpSpPr>
            <p:grpSpPr>
              <a:xfrm>
                <a:off x="5536540" y="4592406"/>
                <a:ext cx="1382430" cy="691072"/>
                <a:chOff x="6084168" y="3267553"/>
                <a:chExt cx="1410780" cy="691072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2FFDF4F5-2270-4375-8E9A-AD0881B3FC5F}"/>
                    </a:ext>
                  </a:extLst>
                </p:cNvPr>
                <p:cNvSpPr/>
                <p:nvPr/>
              </p:nvSpPr>
              <p:spPr>
                <a:xfrm>
                  <a:off x="6084168" y="3267553"/>
                  <a:ext cx="1410780" cy="691072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solidFill>
                      <a:schemeClr val="tx1"/>
                    </a:solidFill>
                    <a:latin typeface="현대하모니 B" panose="02020603020101020101" pitchFamily="18" charset="-127"/>
                    <a:ea typeface="현대하모니 B" panose="02020603020101020101" pitchFamily="18" charset="-127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30DA3DD-C6B8-4EF6-9614-E0A6ECB40103}"/>
                    </a:ext>
                  </a:extLst>
                </p:cNvPr>
                <p:cNvSpPr txBox="1"/>
                <p:nvPr/>
              </p:nvSpPr>
              <p:spPr>
                <a:xfrm>
                  <a:off x="6156176" y="3416279"/>
                  <a:ext cx="13387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현대하모니 B" panose="02020603020101020101" pitchFamily="18" charset="-127"/>
                      <a:ea typeface="현대하모니 B" panose="02020603020101020101" pitchFamily="18" charset="-127"/>
                    </a:rPr>
                    <a:t>Detection</a:t>
                  </a:r>
                  <a:endParaRPr lang="ko-KR" altLang="en-US" sz="2400" dirty="0">
                    <a:latin typeface="현대하모니 B" panose="02020603020101020101" pitchFamily="18" charset="-127"/>
                    <a:ea typeface="현대하모니 B" panose="02020603020101020101" pitchFamily="18" charset="-127"/>
                  </a:endParaRPr>
                </a:p>
              </p:txBody>
            </p:sp>
          </p:grp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27257321-B8C2-46B5-B711-3DCCD0C15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51921" y="3539014"/>
                <a:ext cx="576063" cy="109506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B0E3CEEF-B87D-44B4-A234-999165087C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6935" y="3501072"/>
                <a:ext cx="585065" cy="116664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555F6A1B-2CF6-418D-8284-69818761D918}"/>
                  </a:ext>
                </a:extLst>
              </p:cNvPr>
              <p:cNvCxnSpPr>
                <a:cxnSpLocks/>
                <a:endCxn id="58" idx="2"/>
              </p:cNvCxnSpPr>
              <p:nvPr/>
            </p:nvCxnSpPr>
            <p:spPr>
              <a:xfrm flipV="1">
                <a:off x="4219846" y="4937942"/>
                <a:ext cx="1316694" cy="743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53B8F13B-96EA-4D93-85CC-F04666A842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6960" y="3821252"/>
                <a:ext cx="707852" cy="84846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C444731-9F9E-4EA6-A4B2-786FF4E247AB}"/>
                  </a:ext>
                </a:extLst>
              </p:cNvPr>
              <p:cNvSpPr txBox="1"/>
              <p:nvPr/>
            </p:nvSpPr>
            <p:spPr>
              <a:xfrm>
                <a:off x="7026587" y="4197593"/>
                <a:ext cx="9901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notice</a:t>
                </a:r>
                <a:endParaRPr lang="ko-KR" altLang="en-US" sz="160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6C0FD114-4835-4881-A20B-8A3C6829F5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70698" y="3539014"/>
                <a:ext cx="803131" cy="111413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4904A142-99DB-4ADD-A677-7270A4A62DCE}"/>
                  </a:ext>
                </a:extLst>
              </p:cNvPr>
              <p:cNvGrpSpPr/>
              <p:nvPr/>
            </p:nvGrpSpPr>
            <p:grpSpPr>
              <a:xfrm>
                <a:off x="1358643" y="3188111"/>
                <a:ext cx="1152128" cy="691072"/>
                <a:chOff x="6084168" y="3267553"/>
                <a:chExt cx="1410780" cy="691072"/>
              </a:xfrm>
            </p:grpSpPr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7C895F71-8D39-4CFC-B5C4-D7EF3CCEB6CC}"/>
                    </a:ext>
                  </a:extLst>
                </p:cNvPr>
                <p:cNvSpPr/>
                <p:nvPr/>
              </p:nvSpPr>
              <p:spPr>
                <a:xfrm>
                  <a:off x="6084168" y="3267553"/>
                  <a:ext cx="1410780" cy="691072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solidFill>
                      <a:schemeClr val="tx1"/>
                    </a:solidFill>
                    <a:latin typeface="현대하모니 B" panose="02020603020101020101" pitchFamily="18" charset="-127"/>
                    <a:ea typeface="현대하모니 B" panose="02020603020101020101" pitchFamily="18" charset="-127"/>
                  </a:endParaRP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280DA0D-E97E-457C-99B2-1CE6D472825C}"/>
                    </a:ext>
                  </a:extLst>
                </p:cNvPr>
                <p:cNvSpPr txBox="1"/>
                <p:nvPr/>
              </p:nvSpPr>
              <p:spPr>
                <a:xfrm>
                  <a:off x="6156176" y="3416279"/>
                  <a:ext cx="13387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현대하모니 B" panose="02020603020101020101" pitchFamily="18" charset="-127"/>
                      <a:ea typeface="현대하모니 B" panose="02020603020101020101" pitchFamily="18" charset="-127"/>
                    </a:rPr>
                    <a:t>Filtering</a:t>
                  </a:r>
                  <a:endParaRPr lang="ko-KR" altLang="en-US" sz="2400" dirty="0">
                    <a:latin typeface="현대하모니 B" panose="02020603020101020101" pitchFamily="18" charset="-127"/>
                    <a:ea typeface="현대하모니 B" panose="02020603020101020101" pitchFamily="18" charset="-127"/>
                  </a:endParaRPr>
                </a:p>
              </p:txBody>
            </p:sp>
          </p:grp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A5B16D91-5C72-4FAA-8DFA-B3E494495F73}"/>
                  </a:ext>
                </a:extLst>
              </p:cNvPr>
              <p:cNvCxnSpPr>
                <a:cxnSpLocks/>
                <a:stCxn id="37" idx="2"/>
                <a:endCxn id="77" idx="0"/>
              </p:cNvCxnSpPr>
              <p:nvPr/>
            </p:nvCxnSpPr>
            <p:spPr>
              <a:xfrm flipH="1">
                <a:off x="1934707" y="2319872"/>
                <a:ext cx="117013" cy="86823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ACB23C1-02F1-488C-B1D7-2298D7A1F6C5}"/>
                  </a:ext>
                </a:extLst>
              </p:cNvPr>
              <p:cNvSpPr/>
              <p:nvPr/>
            </p:nvSpPr>
            <p:spPr>
              <a:xfrm>
                <a:off x="871734" y="4590845"/>
                <a:ext cx="1728192" cy="7920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  <a:latin typeface="현대하모니 B" panose="02020603020101020101" pitchFamily="18" charset="-127"/>
                    <a:ea typeface="현대하모니 B" panose="02020603020101020101" pitchFamily="18" charset="-127"/>
                  </a:rPr>
                  <a:t>ICU</a:t>
                </a:r>
                <a:endParaRPr lang="ko-KR" altLang="en-US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endParaRPr>
              </a:p>
            </p:txBody>
          </p: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6B44FE50-925A-4A57-AD85-B4661EB9BA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89144" y="3821107"/>
                <a:ext cx="140414" cy="75009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A3E120EF-C8FA-49C7-82E5-46945B8D57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3546" y="3898824"/>
                <a:ext cx="118805" cy="7118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DA5C1E0-D2AE-4E82-B9D7-0F1058D3BCA1}"/>
                  </a:ext>
                </a:extLst>
              </p:cNvPr>
              <p:cNvSpPr txBox="1"/>
              <p:nvPr/>
            </p:nvSpPr>
            <p:spPr>
              <a:xfrm>
                <a:off x="862179" y="4036024"/>
                <a:ext cx="7673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order</a:t>
                </a:r>
                <a:endParaRPr lang="ko-KR" altLang="en-US" sz="160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F48729A-6002-4042-A1D9-D5B2C9556754}"/>
                  </a:ext>
                </a:extLst>
              </p:cNvPr>
              <p:cNvSpPr txBox="1"/>
              <p:nvPr/>
            </p:nvSpPr>
            <p:spPr>
              <a:xfrm>
                <a:off x="1713303" y="4076207"/>
                <a:ext cx="9861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sensing</a:t>
                </a:r>
                <a:endParaRPr lang="ko-KR" altLang="en-US" sz="160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D3C5934-9604-402A-A12A-36CF3F8E8BCE}"/>
                  </a:ext>
                </a:extLst>
              </p:cNvPr>
              <p:cNvSpPr txBox="1"/>
              <p:nvPr/>
            </p:nvSpPr>
            <p:spPr>
              <a:xfrm>
                <a:off x="1990693" y="2571054"/>
                <a:ext cx="9861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sensing</a:t>
                </a:r>
                <a:endParaRPr lang="ko-KR" altLang="en-US" sz="1600" dirty="0">
                  <a:latin typeface="현대하모니 M" panose="02020603020101020101" pitchFamily="18" charset="-127"/>
                  <a:ea typeface="현대하모니 M" panose="02020603020101020101" pitchFamily="18" charset="-127"/>
                </a:endParaRPr>
              </a:p>
            </p:txBody>
          </p: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78E38B58-05B7-4924-866D-F7A6BBEA61AD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 flipV="1">
                <a:off x="2532394" y="3296049"/>
                <a:ext cx="1391534" cy="25342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77703BF-6508-48E1-8764-FDBE10CFCB45}"/>
                </a:ext>
              </a:extLst>
            </p:cNvPr>
            <p:cNvSpPr/>
            <p:nvPr/>
          </p:nvSpPr>
          <p:spPr>
            <a:xfrm>
              <a:off x="1340024" y="1680184"/>
              <a:ext cx="1728192" cy="7920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Patient</a:t>
              </a:r>
              <a:endParaRPr lang="ko-KR" altLang="en-US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544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969CAB21-F019-4249-BA78-7655DE2263A8}"/>
              </a:ext>
            </a:extLst>
          </p:cNvPr>
          <p:cNvGrpSpPr/>
          <p:nvPr/>
        </p:nvGrpSpPr>
        <p:grpSpPr>
          <a:xfrm>
            <a:off x="2248092" y="1749707"/>
            <a:ext cx="7333565" cy="1540792"/>
            <a:chOff x="694819" y="1716054"/>
            <a:chExt cx="7333565" cy="154079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7B24EAE-EBEC-4D29-8444-AB879B08C304}"/>
                </a:ext>
              </a:extLst>
            </p:cNvPr>
            <p:cNvSpPr/>
            <p:nvPr/>
          </p:nvSpPr>
          <p:spPr>
            <a:xfrm>
              <a:off x="694819" y="2157653"/>
              <a:ext cx="1152128" cy="562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Patient</a:t>
              </a:r>
              <a:endParaRPr lang="ko-KR" altLang="en-US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EECD6C1-19DB-47CA-AF3E-DE6E390BA24E}"/>
                </a:ext>
              </a:extLst>
            </p:cNvPr>
            <p:cNvSpPr/>
            <p:nvPr/>
          </p:nvSpPr>
          <p:spPr>
            <a:xfrm>
              <a:off x="2940049" y="1740050"/>
              <a:ext cx="1008112" cy="562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Fever</a:t>
              </a:r>
              <a:endParaRPr lang="ko-KR" altLang="en-US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ECAAF52-2C98-4E52-90AB-1298357F74E4}"/>
                </a:ext>
              </a:extLst>
            </p:cNvPr>
            <p:cNvSpPr/>
            <p:nvPr/>
          </p:nvSpPr>
          <p:spPr>
            <a:xfrm>
              <a:off x="2796033" y="2694772"/>
              <a:ext cx="1296144" cy="562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Vegitative</a:t>
              </a:r>
              <a:endParaRPr lang="ko-KR" altLang="en-US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BFB10B2-0188-4C2B-AAB5-3CF566A1E07A}"/>
                </a:ext>
              </a:extLst>
            </p:cNvPr>
            <p:cNvSpPr/>
            <p:nvPr/>
          </p:nvSpPr>
          <p:spPr>
            <a:xfrm>
              <a:off x="5148064" y="2031699"/>
              <a:ext cx="1008112" cy="562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ICU</a:t>
              </a:r>
              <a:endParaRPr lang="ko-KR" altLang="en-US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063DEE9-13E0-4095-833F-8269CD431977}"/>
                </a:ext>
              </a:extLst>
            </p:cNvPr>
            <p:cNvSpPr/>
            <p:nvPr/>
          </p:nvSpPr>
          <p:spPr>
            <a:xfrm>
              <a:off x="7020272" y="2031699"/>
              <a:ext cx="1008112" cy="562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Nurse</a:t>
              </a:r>
              <a:endParaRPr lang="ko-KR" altLang="en-US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0F3BC41B-A8D7-4BE0-B0D3-FAA396DDDC30}"/>
                </a:ext>
              </a:extLst>
            </p:cNvPr>
            <p:cNvCxnSpPr>
              <a:stCxn id="60" idx="3"/>
              <a:endCxn id="62" idx="1"/>
            </p:cNvCxnSpPr>
            <p:nvPr/>
          </p:nvCxnSpPr>
          <p:spPr>
            <a:xfrm>
              <a:off x="3948161" y="2021087"/>
              <a:ext cx="1199903" cy="29164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CC48371-4170-45C3-9F87-8FB383199A48}"/>
                </a:ext>
              </a:extLst>
            </p:cNvPr>
            <p:cNvCxnSpPr>
              <a:cxnSpLocks/>
              <a:stCxn id="61" idx="3"/>
              <a:endCxn id="62" idx="1"/>
            </p:cNvCxnSpPr>
            <p:nvPr/>
          </p:nvCxnSpPr>
          <p:spPr>
            <a:xfrm flipV="1">
              <a:off x="4092177" y="2312736"/>
              <a:ext cx="1055887" cy="6630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84C98064-0E75-4052-985A-97F726547C76}"/>
                </a:ext>
              </a:extLst>
            </p:cNvPr>
            <p:cNvCxnSpPr>
              <a:cxnSpLocks/>
              <a:endCxn id="49" idx="3"/>
            </p:cNvCxnSpPr>
            <p:nvPr/>
          </p:nvCxnSpPr>
          <p:spPr>
            <a:xfrm flipH="1">
              <a:off x="1846947" y="2438690"/>
              <a:ext cx="49280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BB58316B-8020-4E67-9051-381030513CB9}"/>
                </a:ext>
              </a:extLst>
            </p:cNvPr>
            <p:cNvCxnSpPr/>
            <p:nvPr/>
          </p:nvCxnSpPr>
          <p:spPr>
            <a:xfrm>
              <a:off x="2339752" y="2031699"/>
              <a:ext cx="0" cy="9441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E8BACB1-3F25-4120-914C-C70F2248EAF8}"/>
                </a:ext>
              </a:extLst>
            </p:cNvPr>
            <p:cNvCxnSpPr>
              <a:cxnSpLocks/>
              <a:stCxn id="60" idx="1"/>
            </p:cNvCxnSpPr>
            <p:nvPr/>
          </p:nvCxnSpPr>
          <p:spPr>
            <a:xfrm flipH="1">
              <a:off x="2339752" y="2021087"/>
              <a:ext cx="60029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6750DF1A-C670-402A-9669-D83AD0D6A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2975809"/>
              <a:ext cx="45628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86D92543-DE3B-45E2-AFA0-249FCFB9CE7B}"/>
                </a:ext>
              </a:extLst>
            </p:cNvPr>
            <p:cNvSpPr/>
            <p:nvPr/>
          </p:nvSpPr>
          <p:spPr>
            <a:xfrm rot="16200000">
              <a:off x="1875096" y="2330680"/>
              <a:ext cx="216024" cy="21601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D57E2A8-665D-4E00-97D7-162C50B1B056}"/>
                </a:ext>
              </a:extLst>
            </p:cNvPr>
            <p:cNvSpPr txBox="1"/>
            <p:nvPr/>
          </p:nvSpPr>
          <p:spPr>
            <a:xfrm>
              <a:off x="3961954" y="1716054"/>
              <a:ext cx="59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0..*</a:t>
              </a:r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6588DDD-24DC-408E-8D67-2F66CB040CB6}"/>
                </a:ext>
              </a:extLst>
            </p:cNvPr>
            <p:cNvSpPr txBox="1"/>
            <p:nvPr/>
          </p:nvSpPr>
          <p:spPr>
            <a:xfrm>
              <a:off x="4022650" y="2883944"/>
              <a:ext cx="59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0..*</a:t>
              </a:r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A0A3D0-36D7-439A-9220-D5C5FFE17EED}"/>
                </a:ext>
              </a:extLst>
            </p:cNvPr>
            <p:cNvSpPr txBox="1"/>
            <p:nvPr/>
          </p:nvSpPr>
          <p:spPr>
            <a:xfrm>
              <a:off x="4852784" y="1951529"/>
              <a:ext cx="59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1</a:t>
              </a:r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73ED37C-804B-44E6-A041-1BC96AC8A6E7}"/>
                </a:ext>
              </a:extLst>
            </p:cNvPr>
            <p:cNvSpPr txBox="1"/>
            <p:nvPr/>
          </p:nvSpPr>
          <p:spPr>
            <a:xfrm>
              <a:off x="4878978" y="2355420"/>
              <a:ext cx="59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1</a:t>
              </a:r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DDB5F620-ACB2-42F0-B7EE-761D9CDE4453}"/>
                </a:ext>
              </a:extLst>
            </p:cNvPr>
            <p:cNvCxnSpPr>
              <a:cxnSpLocks/>
              <a:stCxn id="62" idx="3"/>
              <a:endCxn id="63" idx="1"/>
            </p:cNvCxnSpPr>
            <p:nvPr/>
          </p:nvCxnSpPr>
          <p:spPr>
            <a:xfrm>
              <a:off x="6156176" y="2312736"/>
              <a:ext cx="86409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727D784-5D56-4F04-90F1-03629029C649}"/>
                </a:ext>
              </a:extLst>
            </p:cNvPr>
            <p:cNvSpPr txBox="1"/>
            <p:nvPr/>
          </p:nvSpPr>
          <p:spPr>
            <a:xfrm>
              <a:off x="6148928" y="1951529"/>
              <a:ext cx="59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1</a:t>
              </a:r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2E72BBD-5993-4C78-8E91-0C5D253FB228}"/>
                </a:ext>
              </a:extLst>
            </p:cNvPr>
            <p:cNvSpPr txBox="1"/>
            <p:nvPr/>
          </p:nvSpPr>
          <p:spPr>
            <a:xfrm>
              <a:off x="6499231" y="1943404"/>
              <a:ext cx="59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1..*</a:t>
              </a:r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D3E0C7F3-0CEE-43EB-9815-B06E45DB3C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4226" y="5215291"/>
          <a:ext cx="1944216" cy="27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아두이노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코드</a:t>
                      </a:r>
                    </a:p>
                  </a:txBody>
                  <a:tcPr marL="84416" marR="84416" marT="45922" marB="459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4C3D9BDA-7B9B-4749-BC1D-564004DB6C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89733" y="4499116"/>
          <a:ext cx="1944216" cy="27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라즈베리파이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코드</a:t>
                      </a:r>
                    </a:p>
                  </a:txBody>
                  <a:tcPr marL="84416" marR="84416" marT="45922" marB="459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C95EB9F1-9025-4A05-B7E6-86C16E0634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42767" y="4495591"/>
          <a:ext cx="1944216" cy="27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웹 코드</a:t>
                      </a:r>
                    </a:p>
                  </a:txBody>
                  <a:tcPr marL="84416" marR="84416" marT="45922" marB="459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242D6851-2111-4F45-8CD5-EDD7E3B5DC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42767" y="5215291"/>
          <a:ext cx="1944216" cy="27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안드로이드 코드</a:t>
                      </a:r>
                    </a:p>
                  </a:txBody>
                  <a:tcPr marL="84416" marR="84416" marT="45922" marB="459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FE2BE9FD-71BD-4062-81CA-B0CE4FEDA15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60448" y="4943600"/>
          <a:ext cx="1944216" cy="27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IoT platform code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4416" marR="84416" marT="45922" marB="459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" name="Rectangle 59">
            <a:extLst>
              <a:ext uri="{FF2B5EF4-FFF2-40B4-BE49-F238E27FC236}">
                <a16:creationId xmlns:a16="http://schemas.microsoft.com/office/drawing/2014/main" id="{7ED4AF5E-B599-4F26-9756-FB391995B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7" y="4221089"/>
            <a:ext cx="8242645" cy="1681971"/>
          </a:xfrm>
          <a:prstGeom prst="rect">
            <a:avLst/>
          </a:prstGeom>
          <a:noFill/>
          <a:ln w="9525" algn="ctr">
            <a:solidFill>
              <a:srgbClr val="C0C0C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37373"/>
                  </a:outerShdw>
                </a:effectLst>
              </a14:hiddenEffects>
            </a:ext>
          </a:extLst>
        </p:spPr>
        <p:txBody>
          <a:bodyPr wrap="none" lIns="126000" anchor="ctr"/>
          <a:lstStyle>
            <a:lvl1pPr marL="88900" indent="-88900" latinLnBrk="1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ts val="300"/>
              </a:spcBef>
            </a:pPr>
            <a:endParaRPr lang="en-US" altLang="ko-KR" sz="1100">
              <a:latin typeface="현대하모니 M" pitchFamily="18" charset="-127"/>
              <a:ea typeface="현대하모니 M" pitchFamily="18" charset="-127"/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2D0BD79E-175B-45FF-8F7E-EE9842A3BC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59153" y="4071240"/>
          <a:ext cx="1944216" cy="27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작성 코드</a:t>
                      </a:r>
                    </a:p>
                  </a:txBody>
                  <a:tcPr marL="84416" marR="84416" marT="45922" marB="459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686DA538-64A7-479A-A8D3-93EBAE8A58EA}"/>
              </a:ext>
            </a:extLst>
          </p:cNvPr>
          <p:cNvSpPr txBox="1"/>
          <p:nvPr/>
        </p:nvSpPr>
        <p:spPr>
          <a:xfrm>
            <a:off x="2489342" y="4798551"/>
            <a:ext cx="194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C++,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약 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550 line 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F0816E8-5498-4C54-98BA-CA87FAAB32E5}"/>
              </a:ext>
            </a:extLst>
          </p:cNvPr>
          <p:cNvSpPr txBox="1"/>
          <p:nvPr/>
        </p:nvSpPr>
        <p:spPr>
          <a:xfrm>
            <a:off x="2489341" y="5488756"/>
            <a:ext cx="194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C++,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약 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200 line 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9B9A340-CD3B-4D87-9D71-2D12C6BC487B}"/>
              </a:ext>
            </a:extLst>
          </p:cNvPr>
          <p:cNvSpPr txBox="1"/>
          <p:nvPr/>
        </p:nvSpPr>
        <p:spPr>
          <a:xfrm>
            <a:off x="4942768" y="4808137"/>
            <a:ext cx="194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php,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약 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400 line 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7BA8DFD-8D7C-4D51-9E3B-2B0D26995A22}"/>
              </a:ext>
            </a:extLst>
          </p:cNvPr>
          <p:cNvSpPr txBox="1"/>
          <p:nvPr/>
        </p:nvSpPr>
        <p:spPr>
          <a:xfrm>
            <a:off x="4942768" y="5488756"/>
            <a:ext cx="194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java, </a:t>
            </a:r>
            <a:r>
              <a: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약 </a:t>
            </a:r>
            <a:r>
              <a:rPr lang="en-US" altLang="ko-KR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250 line 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9DC2DA5-305B-4078-94BA-98B53783CA0B}"/>
              </a:ext>
            </a:extLst>
          </p:cNvPr>
          <p:cNvGrpSpPr/>
          <p:nvPr/>
        </p:nvGrpSpPr>
        <p:grpSpPr>
          <a:xfrm>
            <a:off x="7100669" y="4843834"/>
            <a:ext cx="463132" cy="431171"/>
            <a:chOff x="5348268" y="5540541"/>
            <a:chExt cx="463132" cy="431171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A09EB603-0D7E-4524-B9CD-B649D4302BCF}"/>
                </a:ext>
              </a:extLst>
            </p:cNvPr>
            <p:cNvCxnSpPr>
              <a:cxnSpLocks/>
            </p:cNvCxnSpPr>
            <p:nvPr/>
          </p:nvCxnSpPr>
          <p:spPr>
            <a:xfrm>
              <a:off x="5348268" y="5759025"/>
              <a:ext cx="463132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97787F33-9DDB-432E-AC98-DBAB1136CED6}"/>
                </a:ext>
              </a:extLst>
            </p:cNvPr>
            <p:cNvCxnSpPr>
              <a:cxnSpLocks/>
            </p:cNvCxnSpPr>
            <p:nvPr/>
          </p:nvCxnSpPr>
          <p:spPr>
            <a:xfrm>
              <a:off x="5570457" y="5540541"/>
              <a:ext cx="0" cy="431171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350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0CB824-B6AD-451C-8BAD-3AC3C8F057BC}"/>
              </a:ext>
            </a:extLst>
          </p:cNvPr>
          <p:cNvSpPr txBox="1"/>
          <p:nvPr/>
        </p:nvSpPr>
        <p:spPr>
          <a:xfrm>
            <a:off x="2629584" y="1613073"/>
            <a:ext cx="59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1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902F3C-DF8E-48D2-8B35-C65BC8F45BC9}"/>
              </a:ext>
            </a:extLst>
          </p:cNvPr>
          <p:cNvSpPr txBox="1"/>
          <p:nvPr/>
        </p:nvSpPr>
        <p:spPr>
          <a:xfrm>
            <a:off x="1914454" y="1613073"/>
            <a:ext cx="59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2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BF5605-F3B3-4CBA-BD1F-B4234F3EDF98}"/>
              </a:ext>
            </a:extLst>
          </p:cNvPr>
          <p:cNvCxnSpPr>
            <a:cxnSpLocks/>
            <a:stCxn id="8" idx="3"/>
            <a:endCxn id="2" idx="1"/>
          </p:cNvCxnSpPr>
          <p:nvPr/>
        </p:nvCxnSpPr>
        <p:spPr>
          <a:xfrm>
            <a:off x="1951122" y="1982405"/>
            <a:ext cx="10117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E355827-D526-4E87-B512-D7A6BD52F70D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>
            <a:off x="4935985" y="1982405"/>
            <a:ext cx="1011735" cy="963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DA06C91-1254-4314-824A-6C44B03DCCB1}"/>
              </a:ext>
            </a:extLst>
          </p:cNvPr>
          <p:cNvGrpSpPr/>
          <p:nvPr/>
        </p:nvGrpSpPr>
        <p:grpSpPr>
          <a:xfrm>
            <a:off x="204186" y="1701368"/>
            <a:ext cx="1746936" cy="2700810"/>
            <a:chOff x="204186" y="1701368"/>
            <a:chExt cx="1746936" cy="270081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BB67772-58CA-472E-B229-4385292D36B0}"/>
                </a:ext>
              </a:extLst>
            </p:cNvPr>
            <p:cNvSpPr/>
            <p:nvPr/>
          </p:nvSpPr>
          <p:spPr>
            <a:xfrm>
              <a:off x="204187" y="1701368"/>
              <a:ext cx="1746935" cy="562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CV2</a:t>
              </a:r>
              <a:endParaRPr lang="ko-KR" altLang="en-US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701DDBD-6BF2-4F68-92A4-F6E43CD68C57}"/>
                </a:ext>
              </a:extLst>
            </p:cNvPr>
            <p:cNvSpPr/>
            <p:nvPr/>
          </p:nvSpPr>
          <p:spPr>
            <a:xfrm>
              <a:off x="204186" y="2263442"/>
              <a:ext cx="1746935" cy="21387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…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CC766A2-1717-4381-9063-34D9E222A38A}"/>
              </a:ext>
            </a:extLst>
          </p:cNvPr>
          <p:cNvGrpSpPr/>
          <p:nvPr/>
        </p:nvGrpSpPr>
        <p:grpSpPr>
          <a:xfrm>
            <a:off x="5947720" y="1797739"/>
            <a:ext cx="2371641" cy="2700810"/>
            <a:chOff x="6159798" y="1127271"/>
            <a:chExt cx="2371641" cy="27008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D0F9800-4A8D-427E-9054-9FEFABA298CE}"/>
                </a:ext>
              </a:extLst>
            </p:cNvPr>
            <p:cNvSpPr/>
            <p:nvPr/>
          </p:nvSpPr>
          <p:spPr>
            <a:xfrm>
              <a:off x="6159798" y="1127271"/>
              <a:ext cx="2371641" cy="562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controlWheels</a:t>
              </a:r>
              <a:endParaRPr lang="ko-KR" altLang="en-US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B89976-1E93-4914-B15C-946E0F5FB80B}"/>
                </a:ext>
              </a:extLst>
            </p:cNvPr>
            <p:cNvSpPr/>
            <p:nvPr/>
          </p:nvSpPr>
          <p:spPr>
            <a:xfrm>
              <a:off x="6159798" y="1689345"/>
              <a:ext cx="2371641" cy="21387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turn(angle)</a:t>
              </a:r>
              <a:b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</a:br>
              <a:r>
                <a:rPr lang="en-US" altLang="ko-KR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//angle</a:t>
              </a:r>
              <a:r>
                <a:rPr lang="ko-KR" altLang="en-US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에 따라 회전</a:t>
              </a:r>
              <a:endParaRPr lang="en-US" altLang="ko-KR" sz="10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Break_on</a:t>
              </a:r>
              <a: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()</a:t>
              </a:r>
              <a:b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</a:br>
              <a:r>
                <a:rPr lang="en-US" altLang="ko-KR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//</a:t>
              </a:r>
              <a:r>
                <a:rPr lang="ko-KR" altLang="en-US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멈추기</a:t>
              </a:r>
              <a:endParaRPr lang="en-US" altLang="ko-KR" sz="10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Break_off</a:t>
              </a:r>
              <a: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()</a:t>
              </a:r>
              <a:b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</a:br>
              <a:r>
                <a:rPr lang="en-US" altLang="ko-KR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//</a:t>
              </a:r>
              <a:r>
                <a:rPr lang="ko-KR" altLang="en-US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주행</a:t>
              </a:r>
              <a:endParaRPr lang="ko-KR" altLang="en-US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1CCF8D7-3196-4628-A572-A28FF40CEF06}"/>
              </a:ext>
            </a:extLst>
          </p:cNvPr>
          <p:cNvCxnSpPr>
            <a:cxnSpLocks/>
            <a:stCxn id="13" idx="3"/>
            <a:endCxn id="38" idx="1"/>
          </p:cNvCxnSpPr>
          <p:nvPr/>
        </p:nvCxnSpPr>
        <p:spPr>
          <a:xfrm>
            <a:off x="8319361" y="2078776"/>
            <a:ext cx="909783" cy="1038687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2F4D37B-9EC0-4334-9482-DB550A0E013B}"/>
              </a:ext>
            </a:extLst>
          </p:cNvPr>
          <p:cNvGrpSpPr/>
          <p:nvPr/>
        </p:nvGrpSpPr>
        <p:grpSpPr>
          <a:xfrm>
            <a:off x="9229144" y="2836426"/>
            <a:ext cx="2371641" cy="2700810"/>
            <a:chOff x="6159798" y="1127271"/>
            <a:chExt cx="2371641" cy="270081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D773940-70B7-4D57-A4A6-803B85AC4EC7}"/>
                </a:ext>
              </a:extLst>
            </p:cNvPr>
            <p:cNvSpPr/>
            <p:nvPr/>
          </p:nvSpPr>
          <p:spPr>
            <a:xfrm>
              <a:off x="6159798" y="1127271"/>
              <a:ext cx="2371641" cy="562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Arduino</a:t>
              </a:r>
              <a:endParaRPr lang="ko-KR" altLang="en-US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B5ADAA1-BCCB-4039-B775-80A336E74256}"/>
                </a:ext>
              </a:extLst>
            </p:cNvPr>
            <p:cNvSpPr/>
            <p:nvPr/>
          </p:nvSpPr>
          <p:spPr>
            <a:xfrm>
              <a:off x="6159798" y="1689345"/>
              <a:ext cx="2371641" cy="21387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Setup()</a:t>
              </a:r>
              <a:b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</a:br>
              <a:r>
                <a:rPr lang="en-US" altLang="ko-KR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//</a:t>
              </a:r>
              <a:r>
                <a:rPr lang="ko-KR" altLang="en-US" sz="1050" dirty="0" err="1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기본셋팅</a:t>
              </a:r>
              <a:endPara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Write(angle)</a:t>
              </a:r>
              <a:b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</a:br>
              <a:r>
                <a:rPr lang="en-US" altLang="ko-KR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//angle</a:t>
              </a:r>
              <a:r>
                <a:rPr lang="ko-KR" altLang="en-US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에 따라 모터의 </a:t>
              </a:r>
              <a:r>
                <a:rPr lang="en-US" altLang="ko-KR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PWM</a:t>
              </a:r>
              <a:r>
                <a:rPr lang="ko-KR" altLang="en-US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을 제어</a:t>
              </a:r>
              <a:endPara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pPr algn="ctr"/>
              <a:endParaRPr lang="ko-KR" altLang="en-US" dirty="0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D071D3-1592-4F02-B115-CCB79A77F0CD}"/>
              </a:ext>
            </a:extLst>
          </p:cNvPr>
          <p:cNvSpPr/>
          <p:nvPr/>
        </p:nvSpPr>
        <p:spPr>
          <a:xfrm>
            <a:off x="9390407" y="288465"/>
            <a:ext cx="2371641" cy="562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filedb</a:t>
            </a:r>
            <a:endParaRPr lang="ko-KR" altLang="en-US" b="1" dirty="0">
              <a:solidFill>
                <a:schemeClr val="tx1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2C68D85-F9DC-45F6-9EAD-E73BACF9C547}"/>
              </a:ext>
            </a:extLst>
          </p:cNvPr>
          <p:cNvCxnSpPr>
            <a:cxnSpLocks/>
            <a:stCxn id="13" idx="0"/>
            <a:endCxn id="41" idx="1"/>
          </p:cNvCxnSpPr>
          <p:nvPr/>
        </p:nvCxnSpPr>
        <p:spPr>
          <a:xfrm flipV="1">
            <a:off x="7133541" y="569502"/>
            <a:ext cx="2256866" cy="12282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590274E-1BF4-4D7C-844E-60F515278176}"/>
              </a:ext>
            </a:extLst>
          </p:cNvPr>
          <p:cNvSpPr/>
          <p:nvPr/>
        </p:nvSpPr>
        <p:spPr>
          <a:xfrm>
            <a:off x="9390406" y="850539"/>
            <a:ext cx="2371641" cy="850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Get(</a:t>
            </a:r>
            <a:r>
              <a:rPr lang="en-US" altLang="ko-KR" dirty="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string,int</a:t>
            </a:r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b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z="10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</a:t>
            </a:r>
            <a:r>
              <a:rPr lang="ko-KR" altLang="en-US" sz="10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 파일 안에 변수들 값을 </a:t>
            </a:r>
            <a:r>
              <a:rPr lang="ko-KR" altLang="en-US" sz="1050" dirty="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받아옴</a:t>
            </a:r>
            <a:r>
              <a:rPr lang="en-US" altLang="ko-KR" sz="10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0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받아볼 변수</a:t>
            </a:r>
            <a:r>
              <a:rPr lang="en-US" altLang="ko-KR" sz="10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50" dirty="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없을시</a:t>
            </a:r>
            <a:r>
              <a:rPr lang="ko-KR" altLang="en-US" sz="10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초기값</a:t>
            </a:r>
            <a:r>
              <a:rPr lang="en-US" altLang="ko-KR" sz="105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5D6F22-784D-4CA4-90AA-3472D091541D}"/>
              </a:ext>
            </a:extLst>
          </p:cNvPr>
          <p:cNvSpPr txBox="1"/>
          <p:nvPr/>
        </p:nvSpPr>
        <p:spPr>
          <a:xfrm>
            <a:off x="5016834" y="1662908"/>
            <a:ext cx="59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1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0995BE6-1BA6-40D2-8C96-4D856F567AF2}"/>
              </a:ext>
            </a:extLst>
          </p:cNvPr>
          <p:cNvGrpSpPr/>
          <p:nvPr/>
        </p:nvGrpSpPr>
        <p:grpSpPr>
          <a:xfrm>
            <a:off x="2962856" y="1701368"/>
            <a:ext cx="1973129" cy="2700810"/>
            <a:chOff x="2962856" y="1701368"/>
            <a:chExt cx="1973129" cy="270081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46A7A4D-828A-49DD-A5D8-D6071B0B70A3}"/>
                </a:ext>
              </a:extLst>
            </p:cNvPr>
            <p:cNvSpPr/>
            <p:nvPr/>
          </p:nvSpPr>
          <p:spPr>
            <a:xfrm>
              <a:off x="2962857" y="1701368"/>
              <a:ext cx="1973128" cy="562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Main or view</a:t>
              </a:r>
              <a:endParaRPr lang="ko-KR" altLang="en-US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1D857D7-4782-40EE-B578-05553ABDD6B6}"/>
                </a:ext>
              </a:extLst>
            </p:cNvPr>
            <p:cNvSpPr/>
            <p:nvPr/>
          </p:nvSpPr>
          <p:spPr>
            <a:xfrm>
              <a:off x="2962856" y="2263442"/>
              <a:ext cx="1973129" cy="21387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detectCentOfLine</a:t>
              </a:r>
              <a: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()</a:t>
              </a:r>
              <a:b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</a:br>
              <a:r>
                <a:rPr lang="en-US" altLang="ko-KR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//angle</a:t>
              </a:r>
              <a:r>
                <a:rPr lang="ko-KR" altLang="en-US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값 </a:t>
              </a:r>
              <a:r>
                <a:rPr lang="en-US" altLang="ko-KR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return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detectBreak</a:t>
              </a:r>
              <a: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()</a:t>
              </a:r>
              <a:br>
                <a:rPr lang="en-US" altLang="ko-KR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</a:br>
              <a:r>
                <a:rPr lang="en-US" altLang="ko-KR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//</a:t>
              </a:r>
              <a:r>
                <a:rPr lang="ko-KR" altLang="en-US" sz="1050" dirty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멈춰야 되는지 인지</a:t>
              </a:r>
              <a:endParaRPr lang="ko-KR" altLang="en-US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803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204087F-A4B1-46C2-831A-28A9E7D2FB1C}"/>
              </a:ext>
            </a:extLst>
          </p:cNvPr>
          <p:cNvGrpSpPr/>
          <p:nvPr/>
        </p:nvGrpSpPr>
        <p:grpSpPr>
          <a:xfrm>
            <a:off x="1169253" y="1253589"/>
            <a:ext cx="1152128" cy="691072"/>
            <a:chOff x="2882643" y="3188112"/>
            <a:chExt cx="1152128" cy="691072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AFC67B6-2B93-4CA8-BFF6-1C6B1CB5ED4D}"/>
                </a:ext>
              </a:extLst>
            </p:cNvPr>
            <p:cNvSpPr/>
            <p:nvPr/>
          </p:nvSpPr>
          <p:spPr>
            <a:xfrm>
              <a:off x="2882643" y="3188112"/>
              <a:ext cx="1152128" cy="6910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66BD936-44FE-4387-B357-7E35B4ED7F69}"/>
                </a:ext>
              </a:extLst>
            </p:cNvPr>
            <p:cNvSpPr txBox="1"/>
            <p:nvPr/>
          </p:nvSpPr>
          <p:spPr>
            <a:xfrm>
              <a:off x="2912046" y="3225120"/>
              <a:ext cx="1093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Out of</a:t>
              </a:r>
              <a:br>
                <a:rPr lang="en-US" altLang="ko-KR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</a:br>
              <a:r>
                <a:rPr lang="en-US" altLang="ko-KR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state</a:t>
              </a:r>
              <a:endParaRPr lang="ko-KR" altLang="en-US" sz="2400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A9E9747-864A-4E31-BCC0-1C97CF0BB18E}"/>
              </a:ext>
            </a:extLst>
          </p:cNvPr>
          <p:cNvGrpSpPr/>
          <p:nvPr/>
        </p:nvGrpSpPr>
        <p:grpSpPr>
          <a:xfrm>
            <a:off x="3292495" y="908053"/>
            <a:ext cx="1152128" cy="691072"/>
            <a:chOff x="2882643" y="3188112"/>
            <a:chExt cx="1152128" cy="69107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D59397C-CD5D-48AA-838F-BD3DDA2AEF13}"/>
                </a:ext>
              </a:extLst>
            </p:cNvPr>
            <p:cNvSpPr/>
            <p:nvPr/>
          </p:nvSpPr>
          <p:spPr>
            <a:xfrm>
              <a:off x="2882643" y="3188112"/>
              <a:ext cx="1152128" cy="6910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633B15-6ED8-495A-A8D8-D9ACD58FA587}"/>
                </a:ext>
              </a:extLst>
            </p:cNvPr>
            <p:cNvSpPr txBox="1"/>
            <p:nvPr/>
          </p:nvSpPr>
          <p:spPr>
            <a:xfrm>
              <a:off x="2941449" y="3336838"/>
              <a:ext cx="10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Set up</a:t>
              </a:r>
              <a:endParaRPr lang="ko-KR" altLang="en-US" sz="2400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C985866-DD0E-4718-8DEA-1296917CD555}"/>
              </a:ext>
            </a:extLst>
          </p:cNvPr>
          <p:cNvGrpSpPr/>
          <p:nvPr/>
        </p:nvGrpSpPr>
        <p:grpSpPr>
          <a:xfrm>
            <a:off x="2667584" y="2497908"/>
            <a:ext cx="1152128" cy="691072"/>
            <a:chOff x="2882643" y="3188112"/>
            <a:chExt cx="1152128" cy="69107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BC90016-8CA9-4894-9C42-20DBAE87AF08}"/>
                </a:ext>
              </a:extLst>
            </p:cNvPr>
            <p:cNvSpPr/>
            <p:nvPr/>
          </p:nvSpPr>
          <p:spPr>
            <a:xfrm>
              <a:off x="2882643" y="3188112"/>
              <a:ext cx="1152128" cy="6910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BFE469-A4EB-49B3-A1C8-C55B5F18191B}"/>
                </a:ext>
              </a:extLst>
            </p:cNvPr>
            <p:cNvSpPr txBox="1"/>
            <p:nvPr/>
          </p:nvSpPr>
          <p:spPr>
            <a:xfrm>
              <a:off x="2912046" y="3231049"/>
              <a:ext cx="1093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Auto</a:t>
              </a:r>
              <a:br>
                <a:rPr lang="en-US" altLang="ko-KR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</a:br>
              <a:r>
                <a:rPr lang="en-US" altLang="ko-KR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driving</a:t>
              </a:r>
              <a:endParaRPr lang="ko-KR" altLang="en-US" sz="2400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E77AE18-28F9-4696-BAD0-1F376E4ADBA1}"/>
              </a:ext>
            </a:extLst>
          </p:cNvPr>
          <p:cNvCxnSpPr>
            <a:cxnSpLocks/>
            <a:stCxn id="2" idx="7"/>
            <a:endCxn id="6" idx="2"/>
          </p:cNvCxnSpPr>
          <p:nvPr/>
        </p:nvCxnSpPr>
        <p:spPr>
          <a:xfrm flipV="1">
            <a:off x="2152656" y="1253589"/>
            <a:ext cx="1139839" cy="10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CF1988-0916-4C89-9C3B-4ED362C763FB}"/>
              </a:ext>
            </a:extLst>
          </p:cNvPr>
          <p:cNvCxnSpPr>
            <a:stCxn id="6" idx="4"/>
            <a:endCxn id="9" idx="0"/>
          </p:cNvCxnSpPr>
          <p:nvPr/>
        </p:nvCxnSpPr>
        <p:spPr>
          <a:xfrm flipH="1">
            <a:off x="3243648" y="1599125"/>
            <a:ext cx="624911" cy="89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723F3FF-D8CD-40AB-A33E-78C9DFC4265C}"/>
              </a:ext>
            </a:extLst>
          </p:cNvPr>
          <p:cNvCxnSpPr>
            <a:stCxn id="9" idx="2"/>
            <a:endCxn id="3" idx="2"/>
          </p:cNvCxnSpPr>
          <p:nvPr/>
        </p:nvCxnSpPr>
        <p:spPr>
          <a:xfrm flipH="1" flipV="1">
            <a:off x="1745317" y="1936928"/>
            <a:ext cx="922267" cy="90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5B6AA9C-5F75-4F4A-9AD0-0113928C8841}"/>
              </a:ext>
            </a:extLst>
          </p:cNvPr>
          <p:cNvGrpSpPr/>
          <p:nvPr/>
        </p:nvGrpSpPr>
        <p:grpSpPr>
          <a:xfrm>
            <a:off x="6627005" y="1727343"/>
            <a:ext cx="1152128" cy="691072"/>
            <a:chOff x="2882643" y="3188112"/>
            <a:chExt cx="1152128" cy="69107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67EDC2B-EE68-4051-93C1-F6BB7B31A433}"/>
                </a:ext>
              </a:extLst>
            </p:cNvPr>
            <p:cNvSpPr/>
            <p:nvPr/>
          </p:nvSpPr>
          <p:spPr>
            <a:xfrm>
              <a:off x="2882643" y="3188112"/>
              <a:ext cx="1152128" cy="69107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8F9B19-B112-43CC-B226-5F8620864928}"/>
                </a:ext>
              </a:extLst>
            </p:cNvPr>
            <p:cNvSpPr txBox="1"/>
            <p:nvPr/>
          </p:nvSpPr>
          <p:spPr>
            <a:xfrm>
              <a:off x="2882643" y="3348982"/>
              <a:ext cx="10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Straight</a:t>
              </a:r>
              <a:endParaRPr lang="ko-KR" altLang="en-US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8AB53D8-ADF4-4439-874E-B3227EDFBBA8}"/>
              </a:ext>
            </a:extLst>
          </p:cNvPr>
          <p:cNvGrpSpPr/>
          <p:nvPr/>
        </p:nvGrpSpPr>
        <p:grpSpPr>
          <a:xfrm>
            <a:off x="9463280" y="1290597"/>
            <a:ext cx="1152128" cy="691072"/>
            <a:chOff x="2882643" y="3188112"/>
            <a:chExt cx="1152128" cy="691072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598B520-6E23-434A-837E-6F26567D610A}"/>
                </a:ext>
              </a:extLst>
            </p:cNvPr>
            <p:cNvSpPr/>
            <p:nvPr/>
          </p:nvSpPr>
          <p:spPr>
            <a:xfrm>
              <a:off x="2882643" y="3188112"/>
              <a:ext cx="1152128" cy="69107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39C2EF-751C-4E53-8D29-957D18E883B9}"/>
                </a:ext>
              </a:extLst>
            </p:cNvPr>
            <p:cNvSpPr txBox="1"/>
            <p:nvPr/>
          </p:nvSpPr>
          <p:spPr>
            <a:xfrm>
              <a:off x="2941449" y="3336838"/>
              <a:ext cx="10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Turning</a:t>
              </a:r>
              <a:endParaRPr lang="ko-KR" altLang="en-US" sz="2400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55828C5-2503-4E11-9222-D857D518190D}"/>
              </a:ext>
            </a:extLst>
          </p:cNvPr>
          <p:cNvGrpSpPr/>
          <p:nvPr/>
        </p:nvGrpSpPr>
        <p:grpSpPr>
          <a:xfrm>
            <a:off x="8895827" y="3187176"/>
            <a:ext cx="1152128" cy="691072"/>
            <a:chOff x="2882643" y="3188112"/>
            <a:chExt cx="1152128" cy="691072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613D5F2-7814-4447-BA09-F2735DDC98A6}"/>
                </a:ext>
              </a:extLst>
            </p:cNvPr>
            <p:cNvSpPr/>
            <p:nvPr/>
          </p:nvSpPr>
          <p:spPr>
            <a:xfrm>
              <a:off x="2882643" y="3188112"/>
              <a:ext cx="1152128" cy="69107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3E14D0F-05A3-4F17-AAC7-34043393C7D3}"/>
                </a:ext>
              </a:extLst>
            </p:cNvPr>
            <p:cNvSpPr txBox="1"/>
            <p:nvPr/>
          </p:nvSpPr>
          <p:spPr>
            <a:xfrm>
              <a:off x="2941449" y="3336838"/>
              <a:ext cx="10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Stop</a:t>
              </a:r>
              <a:endParaRPr lang="ko-KR" altLang="en-US" sz="2400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E1AEC94-7EE6-492C-8F0B-B4E90036A7DE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7779133" y="1636133"/>
            <a:ext cx="1684147" cy="43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1AC4270-4E79-4ED7-AC8E-BD98B11E76D9}"/>
              </a:ext>
            </a:extLst>
          </p:cNvPr>
          <p:cNvCxnSpPr>
            <a:cxnSpLocks/>
            <a:stCxn id="26" idx="4"/>
            <a:endCxn id="29" idx="7"/>
          </p:cNvCxnSpPr>
          <p:nvPr/>
        </p:nvCxnSpPr>
        <p:spPr>
          <a:xfrm flipH="1">
            <a:off x="9879230" y="1981669"/>
            <a:ext cx="160114" cy="130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53D24B8-D015-4D35-A821-18AD7C335D18}"/>
              </a:ext>
            </a:extLst>
          </p:cNvPr>
          <p:cNvCxnSpPr>
            <a:cxnSpLocks/>
            <a:stCxn id="29" idx="6"/>
            <a:endCxn id="26" idx="5"/>
          </p:cNvCxnSpPr>
          <p:nvPr/>
        </p:nvCxnSpPr>
        <p:spPr>
          <a:xfrm flipV="1">
            <a:off x="10047955" y="1880464"/>
            <a:ext cx="398728" cy="165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C82FB12-53CB-4381-B4CD-EDF26BE9263C}"/>
              </a:ext>
            </a:extLst>
          </p:cNvPr>
          <p:cNvCxnSpPr>
            <a:cxnSpLocks/>
            <a:stCxn id="26" idx="1"/>
            <a:endCxn id="23" idx="0"/>
          </p:cNvCxnSpPr>
          <p:nvPr/>
        </p:nvCxnSpPr>
        <p:spPr>
          <a:xfrm flipH="1">
            <a:off x="7203069" y="1391802"/>
            <a:ext cx="2428936" cy="33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E84FD1F-C64F-46A4-B115-8CB5DFB3E59C}"/>
              </a:ext>
            </a:extLst>
          </p:cNvPr>
          <p:cNvCxnSpPr>
            <a:cxnSpLocks/>
            <a:stCxn id="23" idx="5"/>
            <a:endCxn id="29" idx="2"/>
          </p:cNvCxnSpPr>
          <p:nvPr/>
        </p:nvCxnSpPr>
        <p:spPr>
          <a:xfrm>
            <a:off x="7610408" y="2317210"/>
            <a:ext cx="1285419" cy="121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FE736F4-A53E-409F-9160-78495294CF57}"/>
              </a:ext>
            </a:extLst>
          </p:cNvPr>
          <p:cNvSpPr txBox="1"/>
          <p:nvPr/>
        </p:nvSpPr>
        <p:spPr>
          <a:xfrm>
            <a:off x="7661521" y="2942601"/>
            <a:ext cx="651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정지신호</a:t>
            </a:r>
            <a:endParaRPr lang="en-US" altLang="ko-KR" sz="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8684D5-59BD-4B04-BC45-6D3419E965CE}"/>
              </a:ext>
            </a:extLst>
          </p:cNvPr>
          <p:cNvSpPr txBox="1"/>
          <p:nvPr/>
        </p:nvSpPr>
        <p:spPr>
          <a:xfrm>
            <a:off x="9429960" y="2353590"/>
            <a:ext cx="651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정지신호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E848A8-87CD-45C0-BE26-F982C9CA2C28}"/>
              </a:ext>
            </a:extLst>
          </p:cNvPr>
          <p:cNvSpPr txBox="1"/>
          <p:nvPr/>
        </p:nvSpPr>
        <p:spPr>
          <a:xfrm>
            <a:off x="9146233" y="4119085"/>
            <a:ext cx="651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정지신호</a:t>
            </a:r>
          </a:p>
        </p:txBody>
      </p: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56EE0ACE-85D2-45CE-BE20-A6940EF3DF0C}"/>
              </a:ext>
            </a:extLst>
          </p:cNvPr>
          <p:cNvCxnSpPr>
            <a:cxnSpLocks/>
            <a:stCxn id="29" idx="3"/>
            <a:endCxn id="29" idx="5"/>
          </p:cNvCxnSpPr>
          <p:nvPr/>
        </p:nvCxnSpPr>
        <p:spPr>
          <a:xfrm rot="16200000" flipH="1">
            <a:off x="9471891" y="3369704"/>
            <a:ext cx="12700" cy="814678"/>
          </a:xfrm>
          <a:prstGeom prst="curvedConnector3">
            <a:avLst>
              <a:gd name="adj1" fmla="val 5393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986C908-44AE-4695-B4CE-AF6AEC69F210}"/>
              </a:ext>
            </a:extLst>
          </p:cNvPr>
          <p:cNvSpPr txBox="1"/>
          <p:nvPr/>
        </p:nvSpPr>
        <p:spPr>
          <a:xfrm>
            <a:off x="8295548" y="1906860"/>
            <a:ext cx="651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조향각</a:t>
            </a:r>
            <a:endParaRPr lang="ko-KR" alt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A23D3E-959E-4E48-80F2-F97081B719A1}"/>
              </a:ext>
            </a:extLst>
          </p:cNvPr>
          <p:cNvSpPr txBox="1"/>
          <p:nvPr/>
        </p:nvSpPr>
        <p:spPr>
          <a:xfrm>
            <a:off x="2396918" y="1030618"/>
            <a:ext cx="846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스위치 </a:t>
            </a:r>
            <a:r>
              <a:rPr lang="en-US" altLang="ko-KR" sz="900" dirty="0"/>
              <a:t>on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65D5C0-968A-4A77-861D-076578B44E8D}"/>
              </a:ext>
            </a:extLst>
          </p:cNvPr>
          <p:cNvSpPr txBox="1"/>
          <p:nvPr/>
        </p:nvSpPr>
        <p:spPr>
          <a:xfrm>
            <a:off x="1642282" y="2467843"/>
            <a:ext cx="846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스위치 </a:t>
            </a:r>
            <a:r>
              <a:rPr lang="en-US" altLang="ko-KR" sz="900" dirty="0"/>
              <a:t>off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5744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FEC2B1-02D7-4CA1-A625-D066AC1DD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209" y="731761"/>
            <a:ext cx="8309581" cy="539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6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104</Words>
  <Application>Microsoft Office PowerPoint</Application>
  <PresentationFormat>와이드스크린</PresentationFormat>
  <Paragraphs>65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1훈새마을운동 R</vt:lpstr>
      <vt:lpstr>맑은 고딕</vt:lpstr>
      <vt:lpstr>현대하모니 B</vt:lpstr>
      <vt:lpstr>현대하모니 L</vt:lpstr>
      <vt:lpstr>현대하모니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요한</dc:creator>
  <cp:lastModifiedBy>김 요한</cp:lastModifiedBy>
  <cp:revision>39</cp:revision>
  <dcterms:created xsi:type="dcterms:W3CDTF">2018-07-17T01:52:55Z</dcterms:created>
  <dcterms:modified xsi:type="dcterms:W3CDTF">2018-07-18T06:29:54Z</dcterms:modified>
</cp:coreProperties>
</file>