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2" r:id="rId3"/>
    <p:sldId id="433" r:id="rId4"/>
    <p:sldId id="434" r:id="rId5"/>
    <p:sldId id="4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5F41-9A75-48F3-8FF4-6DF03ADA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B41E8-51B6-4503-AC08-944B5409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E944-77E5-4072-A2F8-34CFFF0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12B3D-748E-4304-96C2-9DBD8EA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94E3-7B59-4E8E-8143-6666FCF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F7521-49FF-4046-9623-CFE37D3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3B042-02CA-402A-BF6B-16C88F83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71587-6C81-4812-A772-6917FE13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E00D7-D2F9-478C-BFBE-A1FE88A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46810-BA39-4F96-A02F-6FDA84D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F579E-2142-44E3-A8F0-76A253DD8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10637-CF69-4FEB-A94C-5957CC28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F84F7-0551-47C8-A3B5-8E69512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29B-53D7-4CC3-9A65-0B378AF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C9A03-C750-4D97-B452-68CF1E85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5726-DFA6-487E-A151-A94C45F0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4F4C0-D6B2-43FD-8EDD-60DF2340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3412-F042-4154-8FE0-C73D6D83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1BC82-3DDE-4A99-BF51-237C8AD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62AE3-F169-4183-9FB0-BA1D04B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95CFF-970C-479D-B25C-28782237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F393E-2844-4112-9615-E36D50E6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E6FD1-C1D7-4648-9EE3-07DF293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DEE81-6C7C-4365-B82F-AA00D53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7A38B-81EB-44F3-96A7-AC4A474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02E2-4DE6-408B-9A58-C67BAA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58C4-A734-4084-ADBB-82FD3CD4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3FFBD-02C0-4D5E-BCE3-D0C2A8E1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80979-BC2E-4396-87F5-A16D64E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5F695-2173-4095-A7D2-F1F4CEF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E2793-AA75-4737-A809-5BC0E98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2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AE2B-957E-425B-91F1-FE528176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0774D-64F3-494B-A049-C0E0BC6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3041E-CCEF-4BD7-B60A-20997AA0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84157-349E-4782-B117-0E19FB2D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A1FDD0-8FBC-438D-872F-330082FD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92A16-6BD2-4A00-B0E5-511B6318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79A25-C173-45A2-9730-A1D261F3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0F56C-EF95-4456-A0BE-FD38937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BF65C-CEA0-4763-BBDC-6BBC54D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F6611-4F24-474F-92F2-35CE12FA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C52ED-DAD4-4421-AC9B-64937B3C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34F82-8F78-4845-8816-DEB78D0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BD4FC-2130-4039-A69E-7A6700A9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B2EAF-517F-4608-AE6E-CC9E5240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F3760-C745-4212-BC42-6AEACE9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3937-8152-4727-B2F1-87E63B06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1B8B-8EC1-41AD-A161-99C5338D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2AD8A-42FC-4F43-9C02-BEF1C6F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124DC-B232-4013-A6CE-3A7FFA8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3E445-C6A1-49E1-8E73-9E78682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8B2E8-4334-4F28-B8E4-AC96A4D3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34263-0B33-41DB-86E4-35EDE15C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FC21B-F56A-4C28-90F4-3DAC5731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40256-E27B-418B-B37F-25EE0E4B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E3127-0A65-43DC-B107-D131BCAB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1993F-FA06-4EFD-B799-7D90D29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9A1FD-766A-4431-B40B-F6BC9EB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7C5E5-B713-4B76-B062-2B0FAC91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934A-CDFC-42A2-BBE7-528E30B9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390C8-C256-42DC-B59C-E38DC54B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5786-5396-403B-84F2-664D987DACB7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2469-F3A3-4EE6-85D6-F995AFB9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B23CF-FBFE-43DA-8F03-42D83EB9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B6E720-C035-472E-A475-1239AFB31574}"/>
              </a:ext>
            </a:extLst>
          </p:cNvPr>
          <p:cNvGrpSpPr/>
          <p:nvPr/>
        </p:nvGrpSpPr>
        <p:grpSpPr>
          <a:xfrm>
            <a:off x="2386179" y="1527785"/>
            <a:ext cx="7517244" cy="3855149"/>
            <a:chOff x="862179" y="1527784"/>
            <a:chExt cx="7517244" cy="38551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B3F6A7-9711-4239-8A4B-D7AE0F809980}"/>
                </a:ext>
              </a:extLst>
            </p:cNvPr>
            <p:cNvGrpSpPr/>
            <p:nvPr/>
          </p:nvGrpSpPr>
          <p:grpSpPr>
            <a:xfrm>
              <a:off x="862179" y="1527784"/>
              <a:ext cx="7517244" cy="3855149"/>
              <a:chOff x="862179" y="1527784"/>
              <a:chExt cx="7517244" cy="385514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505795-3B03-4A53-BDBB-013350E956E1}"/>
                  </a:ext>
                </a:extLst>
              </p:cNvPr>
              <p:cNvSpPr/>
              <p:nvPr/>
            </p:nvSpPr>
            <p:spPr>
              <a:xfrm>
                <a:off x="1187624" y="1527784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Patient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D91BAB2-3E80-4711-93C6-18E8CD34BACC}"/>
                  </a:ext>
                </a:extLst>
              </p:cNvPr>
              <p:cNvSpPr/>
              <p:nvPr/>
            </p:nvSpPr>
            <p:spPr>
              <a:xfrm>
                <a:off x="6372200" y="2990269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Nurse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5425777-BFFE-4F15-B6F8-7FAE046E128B}"/>
                  </a:ext>
                </a:extLst>
              </p:cNvPr>
              <p:cNvGrpSpPr/>
              <p:nvPr/>
            </p:nvGrpSpPr>
            <p:grpSpPr>
              <a:xfrm>
                <a:off x="3923928" y="3086055"/>
                <a:ext cx="1656184" cy="410049"/>
                <a:chOff x="3851920" y="3429000"/>
                <a:chExt cx="1512168" cy="41004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4410B-D91B-4F44-8480-BC462E751192}"/>
                    </a:ext>
                  </a:extLst>
                </p:cNvPr>
                <p:cNvSpPr txBox="1"/>
                <p:nvPr/>
              </p:nvSpPr>
              <p:spPr>
                <a:xfrm>
                  <a:off x="3851920" y="3438939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Data Base</a:t>
                  </a:r>
                  <a:endParaRPr lang="ko-KR" altLang="en-US" sz="2000" b="1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96F7F07-26E7-4C12-A79E-177A08B8F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429000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812C9DD4-CAE9-4B9C-9159-F025C2E45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816047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9FE9D47-796F-48CC-81E3-41712550D586}"/>
                  </a:ext>
                </a:extLst>
              </p:cNvPr>
              <p:cNvGrpSpPr/>
              <p:nvPr/>
            </p:nvGrpSpPr>
            <p:grpSpPr>
              <a:xfrm>
                <a:off x="6156176" y="1628800"/>
                <a:ext cx="1728192" cy="691072"/>
                <a:chOff x="6084168" y="3267553"/>
                <a:chExt cx="1728192" cy="69107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E837DC6-299E-46F5-9F59-944B07C8260B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656184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6838F6-769E-4CE1-9065-DC6E4AE59894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Visualization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2249CBEC-306A-4914-94AC-35780A00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292" y="2295584"/>
                <a:ext cx="126014" cy="6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15A1B87B-DA15-40DF-9AF9-B859567369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35307" y="2308564"/>
                <a:ext cx="126014" cy="6930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22292F-E826-4365-A48D-938388D10512}"/>
                  </a:ext>
                </a:extLst>
              </p:cNvPr>
              <p:cNvSpPr txBox="1"/>
              <p:nvPr/>
            </p:nvSpPr>
            <p:spPr>
              <a:xfrm>
                <a:off x="7389313" y="2461921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inquiry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4876D6-A4EF-4B8B-AC96-FB7F225FA4C2}"/>
                  </a:ext>
                </a:extLst>
              </p:cNvPr>
              <p:cNvSpPr txBox="1"/>
              <p:nvPr/>
            </p:nvSpPr>
            <p:spPr>
              <a:xfrm>
                <a:off x="6250257" y="2462487"/>
                <a:ext cx="11345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response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767EC3FE-2F34-449B-9819-22505A9F8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1003" y="2146858"/>
                <a:ext cx="1236752" cy="944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52E8456-A1CB-4823-AF48-8C5806B7C076}"/>
                  </a:ext>
                </a:extLst>
              </p:cNvPr>
              <p:cNvGrpSpPr/>
              <p:nvPr/>
            </p:nvGrpSpPr>
            <p:grpSpPr>
              <a:xfrm>
                <a:off x="3059832" y="4599840"/>
                <a:ext cx="1142060" cy="691072"/>
                <a:chOff x="6084168" y="3267553"/>
                <a:chExt cx="1410780" cy="691072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B490FFE-0AD1-4F81-B33E-6BBAE793E7DD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9BE90DF-7395-41B3-909F-F30F97345859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Analysis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39989023-68F2-42FC-ACC0-A4CCEE3008D7}"/>
                  </a:ext>
                </a:extLst>
              </p:cNvPr>
              <p:cNvGrpSpPr/>
              <p:nvPr/>
            </p:nvGrpSpPr>
            <p:grpSpPr>
              <a:xfrm>
                <a:off x="5536540" y="4592406"/>
                <a:ext cx="1382430" cy="691072"/>
                <a:chOff x="6084168" y="3267553"/>
                <a:chExt cx="1410780" cy="691072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FFDF4F5-2270-4375-8E9A-AD0881B3FC5F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30DA3DD-C6B8-4EF6-9614-E0A6ECB40103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Detection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27257321-B8C2-46B5-B711-3DCCD0C1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1921" y="3539014"/>
                <a:ext cx="576063" cy="10950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0E3CEEF-B87D-44B4-A234-999165087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6935" y="3501072"/>
                <a:ext cx="585065" cy="11666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555F6A1B-2CF6-418D-8284-69818761D918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4219846" y="4937942"/>
                <a:ext cx="1316694" cy="743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53B8F13B-96EA-4D93-85CC-F04666A842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6960" y="3821252"/>
                <a:ext cx="707852" cy="8484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444731-9F9E-4EA6-A4B2-786FF4E247AB}"/>
                  </a:ext>
                </a:extLst>
              </p:cNvPr>
              <p:cNvSpPr txBox="1"/>
              <p:nvPr/>
            </p:nvSpPr>
            <p:spPr>
              <a:xfrm>
                <a:off x="7026587" y="4197593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notice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C0FD114-4835-4881-A20B-8A3C6829F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0698" y="3539014"/>
                <a:ext cx="803131" cy="11141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904A142-99DB-4ADD-A677-7270A4A62DCE}"/>
                  </a:ext>
                </a:extLst>
              </p:cNvPr>
              <p:cNvGrpSpPr/>
              <p:nvPr/>
            </p:nvGrpSpPr>
            <p:grpSpPr>
              <a:xfrm>
                <a:off x="1358643" y="3188111"/>
                <a:ext cx="1152128" cy="691072"/>
                <a:chOff x="6084168" y="3267553"/>
                <a:chExt cx="1410780" cy="691072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C895F71-8D39-4CFC-B5C4-D7EF3CCEB6CC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280DA0D-E97E-457C-99B2-1CE6D472825C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Filtering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5B16D91-5C72-4FAA-8DFA-B3E494495F73}"/>
                  </a:ext>
                </a:extLst>
              </p:cNvPr>
              <p:cNvCxnSpPr>
                <a:cxnSpLocks/>
                <a:stCxn id="37" idx="2"/>
                <a:endCxn id="77" idx="0"/>
              </p:cNvCxnSpPr>
              <p:nvPr/>
            </p:nvCxnSpPr>
            <p:spPr>
              <a:xfrm flipH="1">
                <a:off x="1934707" y="2319872"/>
                <a:ext cx="117013" cy="8682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ACB23C1-02F1-488C-B1D7-2298D7A1F6C5}"/>
                  </a:ext>
                </a:extLst>
              </p:cNvPr>
              <p:cNvSpPr/>
              <p:nvPr/>
            </p:nvSpPr>
            <p:spPr>
              <a:xfrm>
                <a:off x="871734" y="4590845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ICU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B44FE50-925A-4A57-AD85-B4661EB9B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9144" y="3821107"/>
                <a:ext cx="140414" cy="7500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A3E120EF-C8FA-49C7-82E5-46945B8D5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3546" y="3898824"/>
                <a:ext cx="118805" cy="711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A5C1E0-D2AE-4E82-B9D7-0F1058D3BCA1}"/>
                  </a:ext>
                </a:extLst>
              </p:cNvPr>
              <p:cNvSpPr txBox="1"/>
              <p:nvPr/>
            </p:nvSpPr>
            <p:spPr>
              <a:xfrm>
                <a:off x="862179" y="4036024"/>
                <a:ext cx="76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order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48729A-6002-4042-A1D9-D5B2C9556754}"/>
                  </a:ext>
                </a:extLst>
              </p:cNvPr>
              <p:cNvSpPr txBox="1"/>
              <p:nvPr/>
            </p:nvSpPr>
            <p:spPr>
              <a:xfrm>
                <a:off x="1713303" y="4076207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D3C5934-9604-402A-A12A-36CF3F8E8BCE}"/>
                  </a:ext>
                </a:extLst>
              </p:cNvPr>
              <p:cNvSpPr txBox="1"/>
              <p:nvPr/>
            </p:nvSpPr>
            <p:spPr>
              <a:xfrm>
                <a:off x="1990693" y="2571054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8E38B58-05B7-4924-866D-F7A6BBEA61A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2532394" y="3296049"/>
                <a:ext cx="1391534" cy="2534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77703BF-6508-48E1-8764-FDBE10CFCB45}"/>
                </a:ext>
              </a:extLst>
            </p:cNvPr>
            <p:cNvSpPr/>
            <p:nvPr/>
          </p:nvSpPr>
          <p:spPr>
            <a:xfrm>
              <a:off x="1340024" y="1680184"/>
              <a:ext cx="1728192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4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969CAB21-F019-4249-BA78-7655DE2263A8}"/>
              </a:ext>
            </a:extLst>
          </p:cNvPr>
          <p:cNvGrpSpPr/>
          <p:nvPr/>
        </p:nvGrpSpPr>
        <p:grpSpPr>
          <a:xfrm>
            <a:off x="2248092" y="1749707"/>
            <a:ext cx="7333565" cy="1540792"/>
            <a:chOff x="694819" y="1716054"/>
            <a:chExt cx="7333565" cy="154079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B24EAE-EBEC-4D29-8444-AB879B08C304}"/>
                </a:ext>
              </a:extLst>
            </p:cNvPr>
            <p:cNvSpPr/>
            <p:nvPr/>
          </p:nvSpPr>
          <p:spPr>
            <a:xfrm>
              <a:off x="694819" y="2157653"/>
              <a:ext cx="1152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EECD6C1-19DB-47CA-AF3E-DE6E390BA24E}"/>
                </a:ext>
              </a:extLst>
            </p:cNvPr>
            <p:cNvSpPr/>
            <p:nvPr/>
          </p:nvSpPr>
          <p:spPr>
            <a:xfrm>
              <a:off x="2940049" y="1740050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Fever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CAAF52-2C98-4E52-90AB-1298357F74E4}"/>
                </a:ext>
              </a:extLst>
            </p:cNvPr>
            <p:cNvSpPr/>
            <p:nvPr/>
          </p:nvSpPr>
          <p:spPr>
            <a:xfrm>
              <a:off x="2796033" y="2694772"/>
              <a:ext cx="1296144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Vegitative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FB10B2-0188-4C2B-AAB5-3CF566A1E07A}"/>
                </a:ext>
              </a:extLst>
            </p:cNvPr>
            <p:cNvSpPr/>
            <p:nvPr/>
          </p:nvSpPr>
          <p:spPr>
            <a:xfrm>
              <a:off x="5148064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ICU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63DEE9-13E0-4095-833F-8269CD431977}"/>
                </a:ext>
              </a:extLst>
            </p:cNvPr>
            <p:cNvSpPr/>
            <p:nvPr/>
          </p:nvSpPr>
          <p:spPr>
            <a:xfrm>
              <a:off x="7020272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Nurse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F3BC41B-A8D7-4BE0-B0D3-FAA396DDDC30}"/>
                </a:ext>
              </a:extLst>
            </p:cNvPr>
            <p:cNvCxnSpPr>
              <a:stCxn id="60" idx="3"/>
              <a:endCxn id="62" idx="1"/>
            </p:cNvCxnSpPr>
            <p:nvPr/>
          </p:nvCxnSpPr>
          <p:spPr>
            <a:xfrm>
              <a:off x="3948161" y="2021087"/>
              <a:ext cx="1199903" cy="2916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CC48371-4170-45C3-9F87-8FB383199A48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 flipV="1">
              <a:off x="4092177" y="2312736"/>
              <a:ext cx="1055887" cy="663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4C98064-0E75-4052-985A-97F726547C76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1846947" y="2438690"/>
              <a:ext cx="4928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B58316B-8020-4E67-9051-381030513CB9}"/>
                </a:ext>
              </a:extLst>
            </p:cNvPr>
            <p:cNvCxnSpPr/>
            <p:nvPr/>
          </p:nvCxnSpPr>
          <p:spPr>
            <a:xfrm>
              <a:off x="2339752" y="2031699"/>
              <a:ext cx="0" cy="944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E8BACB1-3F25-4120-914C-C70F2248EAF8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2339752" y="2021087"/>
              <a:ext cx="6002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50DF1A-C670-402A-9669-D83AD0D6A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975809"/>
              <a:ext cx="4562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6D92543-DE3B-45E2-AFA0-249FCFB9CE7B}"/>
                </a:ext>
              </a:extLst>
            </p:cNvPr>
            <p:cNvSpPr/>
            <p:nvPr/>
          </p:nvSpPr>
          <p:spPr>
            <a:xfrm rot="16200000">
              <a:off x="1875096" y="2330680"/>
              <a:ext cx="216024" cy="216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57E2A8-665D-4E00-97D7-162C50B1B056}"/>
                </a:ext>
              </a:extLst>
            </p:cNvPr>
            <p:cNvSpPr txBox="1"/>
            <p:nvPr/>
          </p:nvSpPr>
          <p:spPr>
            <a:xfrm>
              <a:off x="3961954" y="171605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588DDD-24DC-408E-8D67-2F66CB040CB6}"/>
                </a:ext>
              </a:extLst>
            </p:cNvPr>
            <p:cNvSpPr txBox="1"/>
            <p:nvPr/>
          </p:nvSpPr>
          <p:spPr>
            <a:xfrm>
              <a:off x="4022650" y="288394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A0A3D0-36D7-439A-9220-D5C5FFE17EED}"/>
                </a:ext>
              </a:extLst>
            </p:cNvPr>
            <p:cNvSpPr txBox="1"/>
            <p:nvPr/>
          </p:nvSpPr>
          <p:spPr>
            <a:xfrm>
              <a:off x="4852784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3ED37C-804B-44E6-A041-1BC96AC8A6E7}"/>
                </a:ext>
              </a:extLst>
            </p:cNvPr>
            <p:cNvSpPr txBox="1"/>
            <p:nvPr/>
          </p:nvSpPr>
          <p:spPr>
            <a:xfrm>
              <a:off x="4878978" y="2355420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DB5F620-ACB2-42F0-B7EE-761D9CDE44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6156176" y="2312736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27D784-5D56-4F04-90F1-03629029C649}"/>
                </a:ext>
              </a:extLst>
            </p:cNvPr>
            <p:cNvSpPr txBox="1"/>
            <p:nvPr/>
          </p:nvSpPr>
          <p:spPr>
            <a:xfrm>
              <a:off x="6148928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E72BBD-5993-4C78-8E91-0C5D253FB228}"/>
                </a:ext>
              </a:extLst>
            </p:cNvPr>
            <p:cNvSpPr txBox="1"/>
            <p:nvPr/>
          </p:nvSpPr>
          <p:spPr>
            <a:xfrm>
              <a:off x="6499231" y="194340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D3E0C7F3-0CEE-43EB-9815-B06E45DB3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4226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아두이노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4C3D9BDA-7B9B-4749-BC1D-564004DB6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89733" y="4499116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라즈베리파이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95EB9F1-9025-4A05-B7E6-86C16E0634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44955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웹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242D6851-2111-4F45-8CD5-EDD7E3B5DC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안드로이드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FE2BE9FD-71BD-4062-81CA-B0CE4FEDA1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0448" y="494360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IoT platform code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Rectangle 59">
            <a:extLst>
              <a:ext uri="{FF2B5EF4-FFF2-40B4-BE49-F238E27FC236}">
                <a16:creationId xmlns:a16="http://schemas.microsoft.com/office/drawing/2014/main" id="{7ED4AF5E-B599-4F26-9756-FB391995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7" y="4221089"/>
            <a:ext cx="8242645" cy="168197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7373"/>
                  </a:outerShdw>
                </a:effectLst>
              </a14:hiddenEffects>
            </a:ext>
          </a:extLst>
        </p:spPr>
        <p:txBody>
          <a:bodyPr wrap="none" lIns="126000" anchor="ctr"/>
          <a:lstStyle>
            <a:lvl1pPr marL="88900" indent="-88900" latinLnBrk="1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ts val="300"/>
              </a:spcBef>
            </a:pPr>
            <a:endParaRPr lang="en-US" altLang="ko-KR" sz="110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D0BD79E-175B-45FF-8F7E-EE9842A3B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9153" y="407124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686DA538-64A7-479A-A8D3-93EBAE8A58EA}"/>
              </a:ext>
            </a:extLst>
          </p:cNvPr>
          <p:cNvSpPr txBox="1"/>
          <p:nvPr/>
        </p:nvSpPr>
        <p:spPr>
          <a:xfrm>
            <a:off x="2489342" y="4798551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0816E8-5498-4C54-98BA-CA87FAAB32E5}"/>
              </a:ext>
            </a:extLst>
          </p:cNvPr>
          <p:cNvSpPr txBox="1"/>
          <p:nvPr/>
        </p:nvSpPr>
        <p:spPr>
          <a:xfrm>
            <a:off x="2489341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B9A340-CD3B-4D87-9D71-2D12C6BC487B}"/>
              </a:ext>
            </a:extLst>
          </p:cNvPr>
          <p:cNvSpPr txBox="1"/>
          <p:nvPr/>
        </p:nvSpPr>
        <p:spPr>
          <a:xfrm>
            <a:off x="4942768" y="4808137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php,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A8DFD-8D7C-4D51-9E3B-2B0D26995A22}"/>
              </a:ext>
            </a:extLst>
          </p:cNvPr>
          <p:cNvSpPr txBox="1"/>
          <p:nvPr/>
        </p:nvSpPr>
        <p:spPr>
          <a:xfrm>
            <a:off x="4942768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java,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9DC2DA5-305B-4078-94BA-98B53783CA0B}"/>
              </a:ext>
            </a:extLst>
          </p:cNvPr>
          <p:cNvGrpSpPr/>
          <p:nvPr/>
        </p:nvGrpSpPr>
        <p:grpSpPr>
          <a:xfrm>
            <a:off x="7100669" y="4843834"/>
            <a:ext cx="463132" cy="431171"/>
            <a:chOff x="5348268" y="5540541"/>
            <a:chExt cx="463132" cy="43117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09EB603-0D7E-4524-B9CD-B649D4302B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268" y="5759025"/>
              <a:ext cx="46313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7787F33-9DDB-432E-AC98-DBAB1136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57" y="5540541"/>
              <a:ext cx="0" cy="43117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50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CB824-B6AD-451C-8BAD-3AC3C8F057BC}"/>
              </a:ext>
            </a:extLst>
          </p:cNvPr>
          <p:cNvSpPr txBox="1"/>
          <p:nvPr/>
        </p:nvSpPr>
        <p:spPr>
          <a:xfrm>
            <a:off x="262958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02F3C-DF8E-48D2-8B35-C65BC8F45BC9}"/>
              </a:ext>
            </a:extLst>
          </p:cNvPr>
          <p:cNvSpPr txBox="1"/>
          <p:nvPr/>
        </p:nvSpPr>
        <p:spPr>
          <a:xfrm>
            <a:off x="191445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BF5605-F3B3-4CBA-BD1F-B4234F3EDF98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1951122" y="1982405"/>
            <a:ext cx="10117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355827-D526-4E87-B512-D7A6BD52F70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4935985" y="1982405"/>
            <a:ext cx="1011735" cy="9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A06C91-1254-4314-824A-6C44B03DCCB1}"/>
              </a:ext>
            </a:extLst>
          </p:cNvPr>
          <p:cNvGrpSpPr/>
          <p:nvPr/>
        </p:nvGrpSpPr>
        <p:grpSpPr>
          <a:xfrm>
            <a:off x="204186" y="1701368"/>
            <a:ext cx="1746936" cy="2700810"/>
            <a:chOff x="204186" y="1701368"/>
            <a:chExt cx="1746936" cy="27008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B67772-58CA-472E-B229-4385292D36B0}"/>
                </a:ext>
              </a:extLst>
            </p:cNvPr>
            <p:cNvSpPr/>
            <p:nvPr/>
          </p:nvSpPr>
          <p:spPr>
            <a:xfrm>
              <a:off x="204187" y="1701368"/>
              <a:ext cx="1746935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CV2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01DDBD-6BF2-4F68-92A4-F6E43CD68C57}"/>
                </a:ext>
              </a:extLst>
            </p:cNvPr>
            <p:cNvSpPr/>
            <p:nvPr/>
          </p:nvSpPr>
          <p:spPr>
            <a:xfrm>
              <a:off x="204186" y="2263442"/>
              <a:ext cx="1746935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…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C766A2-1717-4381-9063-34D9E222A38A}"/>
              </a:ext>
            </a:extLst>
          </p:cNvPr>
          <p:cNvGrpSpPr/>
          <p:nvPr/>
        </p:nvGrpSpPr>
        <p:grpSpPr>
          <a:xfrm>
            <a:off x="5947720" y="1797739"/>
            <a:ext cx="2371641" cy="2700810"/>
            <a:chOff x="6159798" y="1127271"/>
            <a:chExt cx="2371641" cy="27008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0F9800-4A8D-427E-9054-9FEFABA298CE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front_wheels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B89976-1E93-4914-B15C-946E0F5FB80B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turn(angle)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회전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Break_on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멈추기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Break_off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주행</a:t>
              </a:r>
              <a:endPara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CF8D7-3196-4628-A572-A28FF40CEF06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8319361" y="2078776"/>
            <a:ext cx="909783" cy="1038687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F4D37B-9EC0-4334-9482-DB550A0E013B}"/>
              </a:ext>
            </a:extLst>
          </p:cNvPr>
          <p:cNvGrpSpPr/>
          <p:nvPr/>
        </p:nvGrpSpPr>
        <p:grpSpPr>
          <a:xfrm>
            <a:off x="9229144" y="2836426"/>
            <a:ext cx="2371641" cy="2700810"/>
            <a:chOff x="6159798" y="1127271"/>
            <a:chExt cx="2371641" cy="27008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773940-70B7-4D57-A4A6-803B85AC4EC7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Arduino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5ADAA1-BCCB-4039-B775-80A336E74256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Setup()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기본셋팅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Write(angle)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모터의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PWM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을 제어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071D3-1592-4F02-B115-CCB79A77F0CD}"/>
              </a:ext>
            </a:extLst>
          </p:cNvPr>
          <p:cNvSpPr/>
          <p:nvPr/>
        </p:nvSpPr>
        <p:spPr>
          <a:xfrm>
            <a:off x="9390407" y="288465"/>
            <a:ext cx="2371641" cy="562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filedb</a:t>
            </a:r>
            <a:endParaRPr lang="ko-KR" altLang="en-US" b="1" dirty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C68D85-F9DC-45F6-9EAD-E73BACF9C547}"/>
              </a:ext>
            </a:extLst>
          </p:cNvPr>
          <p:cNvCxnSpPr>
            <a:cxnSpLocks/>
            <a:stCxn id="13" idx="0"/>
            <a:endCxn id="41" idx="1"/>
          </p:cNvCxnSpPr>
          <p:nvPr/>
        </p:nvCxnSpPr>
        <p:spPr>
          <a:xfrm flipV="1">
            <a:off x="7133541" y="569502"/>
            <a:ext cx="2256866" cy="1228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90274E-1BF4-4D7C-844E-60F515278176}"/>
              </a:ext>
            </a:extLst>
          </p:cNvPr>
          <p:cNvSpPr/>
          <p:nvPr/>
        </p:nvSpPr>
        <p:spPr>
          <a:xfrm>
            <a:off x="9390406" y="850539"/>
            <a:ext cx="2371641" cy="85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Get(</a:t>
            </a:r>
            <a:r>
              <a:rPr lang="en-US" altLang="ko-KR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string,int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b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파일 안에 변수들 값을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받아옴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받아볼 변수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없을시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초기값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6F22-784D-4CA4-90AA-3472D091541D}"/>
              </a:ext>
            </a:extLst>
          </p:cNvPr>
          <p:cNvSpPr txBox="1"/>
          <p:nvPr/>
        </p:nvSpPr>
        <p:spPr>
          <a:xfrm>
            <a:off x="5016834" y="1662908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995BE6-1BA6-40D2-8C96-4D856F567AF2}"/>
              </a:ext>
            </a:extLst>
          </p:cNvPr>
          <p:cNvGrpSpPr/>
          <p:nvPr/>
        </p:nvGrpSpPr>
        <p:grpSpPr>
          <a:xfrm>
            <a:off x="2962856" y="1701368"/>
            <a:ext cx="1973129" cy="2700810"/>
            <a:chOff x="2962856" y="1701368"/>
            <a:chExt cx="1973129" cy="27008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46A7A4D-828A-49DD-A5D8-D6071B0B70A3}"/>
                </a:ext>
              </a:extLst>
            </p:cNvPr>
            <p:cNvSpPr/>
            <p:nvPr/>
          </p:nvSpPr>
          <p:spPr>
            <a:xfrm>
              <a:off x="2962857" y="1701368"/>
              <a:ext cx="1973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Main or view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D857D7-4782-40EE-B578-05553ABDD6B6}"/>
                </a:ext>
              </a:extLst>
            </p:cNvPr>
            <p:cNvSpPr/>
            <p:nvPr/>
          </p:nvSpPr>
          <p:spPr>
            <a:xfrm>
              <a:off x="2962856" y="2263442"/>
              <a:ext cx="1973129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cent_of_line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img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값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return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Detect_break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img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멈춰야 되는지 인지</a:t>
              </a:r>
              <a:endPara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0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04087F-A4B1-46C2-831A-28A9E7D2FB1C}"/>
              </a:ext>
            </a:extLst>
          </p:cNvPr>
          <p:cNvGrpSpPr/>
          <p:nvPr/>
        </p:nvGrpSpPr>
        <p:grpSpPr>
          <a:xfrm>
            <a:off x="1169253" y="1253589"/>
            <a:ext cx="1152128" cy="691072"/>
            <a:chOff x="2882643" y="3188112"/>
            <a:chExt cx="1152128" cy="69107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FC67B6-2B93-4CA8-BFF6-1C6B1CB5ED4D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D936-44FE-4387-B357-7E35B4ED7F69}"/>
                </a:ext>
              </a:extLst>
            </p:cNvPr>
            <p:cNvSpPr txBox="1"/>
            <p:nvPr/>
          </p:nvSpPr>
          <p:spPr>
            <a:xfrm>
              <a:off x="2912046" y="3225120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Out of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state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9E9747-864A-4E31-BCC0-1C97CF0BB18E}"/>
              </a:ext>
            </a:extLst>
          </p:cNvPr>
          <p:cNvGrpSpPr/>
          <p:nvPr/>
        </p:nvGrpSpPr>
        <p:grpSpPr>
          <a:xfrm>
            <a:off x="3292495" y="908053"/>
            <a:ext cx="1152128" cy="691072"/>
            <a:chOff x="2882643" y="3188112"/>
            <a:chExt cx="1152128" cy="69107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59397C-CD5D-48AA-838F-BD3DDA2AEF1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33B15-6ED8-495A-A8D8-D9ACD58FA587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Set up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985866-DD0E-4718-8DEA-1296917CD555}"/>
              </a:ext>
            </a:extLst>
          </p:cNvPr>
          <p:cNvGrpSpPr/>
          <p:nvPr/>
        </p:nvGrpSpPr>
        <p:grpSpPr>
          <a:xfrm>
            <a:off x="2667584" y="2497908"/>
            <a:ext cx="1152128" cy="691072"/>
            <a:chOff x="2882643" y="3188112"/>
            <a:chExt cx="1152128" cy="69107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C90016-8CA9-4894-9C42-20DBAE87AF08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BFE469-A4EB-49B3-A1C8-C55B5F18191B}"/>
                </a:ext>
              </a:extLst>
            </p:cNvPr>
            <p:cNvSpPr txBox="1"/>
            <p:nvPr/>
          </p:nvSpPr>
          <p:spPr>
            <a:xfrm>
              <a:off x="2912046" y="3231049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Auto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driving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77AE18-28F9-4696-BAD0-1F376E4ADBA1}"/>
              </a:ext>
            </a:extLst>
          </p:cNvPr>
          <p:cNvCxnSpPr>
            <a:cxnSpLocks/>
            <a:stCxn id="2" idx="7"/>
            <a:endCxn id="6" idx="2"/>
          </p:cNvCxnSpPr>
          <p:nvPr/>
        </p:nvCxnSpPr>
        <p:spPr>
          <a:xfrm flipV="1">
            <a:off x="2152656" y="1253589"/>
            <a:ext cx="1139839" cy="10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CF1988-0916-4C89-9C3B-4ED362C763F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243648" y="1599125"/>
            <a:ext cx="624911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23F3FF-D8CD-40AB-A33E-78C9DFC4265C}"/>
              </a:ext>
            </a:extLst>
          </p:cNvPr>
          <p:cNvCxnSpPr>
            <a:stCxn id="9" idx="2"/>
            <a:endCxn id="3" idx="2"/>
          </p:cNvCxnSpPr>
          <p:nvPr/>
        </p:nvCxnSpPr>
        <p:spPr>
          <a:xfrm flipH="1" flipV="1">
            <a:off x="1745317" y="1936928"/>
            <a:ext cx="922267" cy="9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B6AA9C-5F75-4F4A-9AD0-0113928C8841}"/>
              </a:ext>
            </a:extLst>
          </p:cNvPr>
          <p:cNvGrpSpPr/>
          <p:nvPr/>
        </p:nvGrpSpPr>
        <p:grpSpPr>
          <a:xfrm>
            <a:off x="6627005" y="1727343"/>
            <a:ext cx="1152128" cy="691072"/>
            <a:chOff x="2882643" y="3188112"/>
            <a:chExt cx="1152128" cy="69107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67EDC2B-EE68-4051-93C1-F6BB7B31A43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F9B19-B112-43CC-B226-5F8620864928}"/>
                </a:ext>
              </a:extLst>
            </p:cNvPr>
            <p:cNvSpPr txBox="1"/>
            <p:nvPr/>
          </p:nvSpPr>
          <p:spPr>
            <a:xfrm>
              <a:off x="2882643" y="3348982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Straight</a:t>
              </a:r>
              <a:endPara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AB53D8-ADF4-4439-874E-B3227EDFBBA8}"/>
              </a:ext>
            </a:extLst>
          </p:cNvPr>
          <p:cNvGrpSpPr/>
          <p:nvPr/>
        </p:nvGrpSpPr>
        <p:grpSpPr>
          <a:xfrm>
            <a:off x="9463280" y="1290597"/>
            <a:ext cx="1152128" cy="691072"/>
            <a:chOff x="2882643" y="3188112"/>
            <a:chExt cx="1152128" cy="6910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598B520-6E23-434A-837E-6F26567D610A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39C2EF-751C-4E53-8D29-957D18E883B9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Turning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5828C5-2503-4E11-9222-D857D518190D}"/>
              </a:ext>
            </a:extLst>
          </p:cNvPr>
          <p:cNvGrpSpPr/>
          <p:nvPr/>
        </p:nvGrpSpPr>
        <p:grpSpPr>
          <a:xfrm>
            <a:off x="8895827" y="3187176"/>
            <a:ext cx="1152128" cy="691072"/>
            <a:chOff x="2882643" y="3188112"/>
            <a:chExt cx="1152128" cy="6910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613D5F2-7814-4447-BA09-F2735DDC98A6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E14D0F-05A3-4F17-AAC7-34043393C7D3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Stop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AEC94-7EE6-492C-8F0B-B4E90036A7DE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7779133" y="1636133"/>
            <a:ext cx="1684147" cy="4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AC4270-4E79-4ED7-AC8E-BD98B11E76D9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9879230" y="1981669"/>
            <a:ext cx="160114" cy="130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53D24B8-D015-4D35-A821-18AD7C335D18}"/>
              </a:ext>
            </a:extLst>
          </p:cNvPr>
          <p:cNvCxnSpPr>
            <a:cxnSpLocks/>
            <a:stCxn id="29" idx="6"/>
            <a:endCxn id="26" idx="5"/>
          </p:cNvCxnSpPr>
          <p:nvPr/>
        </p:nvCxnSpPr>
        <p:spPr>
          <a:xfrm flipV="1">
            <a:off x="10047955" y="1880464"/>
            <a:ext cx="398728" cy="16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82FB12-53CB-4381-B4CD-EDF26BE9263C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flipH="1">
            <a:off x="7203069" y="1391802"/>
            <a:ext cx="2428936" cy="33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84FD1F-C64F-46A4-B115-8CB5DFB3E59C}"/>
              </a:ext>
            </a:extLst>
          </p:cNvPr>
          <p:cNvCxnSpPr>
            <a:cxnSpLocks/>
            <a:stCxn id="23" idx="5"/>
            <a:endCxn id="29" idx="2"/>
          </p:cNvCxnSpPr>
          <p:nvPr/>
        </p:nvCxnSpPr>
        <p:spPr>
          <a:xfrm>
            <a:off x="7610408" y="2317210"/>
            <a:ext cx="1285419" cy="12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E736F4-A53E-409F-9160-78495294CF57}"/>
              </a:ext>
            </a:extLst>
          </p:cNvPr>
          <p:cNvSpPr txBox="1"/>
          <p:nvPr/>
        </p:nvSpPr>
        <p:spPr>
          <a:xfrm>
            <a:off x="7661521" y="2942601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684D5-59BD-4B04-BC45-6D3419E965CE}"/>
              </a:ext>
            </a:extLst>
          </p:cNvPr>
          <p:cNvSpPr txBox="1"/>
          <p:nvPr/>
        </p:nvSpPr>
        <p:spPr>
          <a:xfrm>
            <a:off x="9429960" y="235359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정지신호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E848A8-87CD-45C0-BE26-F982C9CA2C28}"/>
              </a:ext>
            </a:extLst>
          </p:cNvPr>
          <p:cNvSpPr txBox="1"/>
          <p:nvPr/>
        </p:nvSpPr>
        <p:spPr>
          <a:xfrm>
            <a:off x="9146233" y="4119085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6EE0ACE-85D2-45CE-BE20-A6940EF3DF0C}"/>
              </a:ext>
            </a:extLst>
          </p:cNvPr>
          <p:cNvCxnSpPr>
            <a:cxnSpLocks/>
            <a:stCxn id="29" idx="3"/>
            <a:endCxn id="29" idx="5"/>
          </p:cNvCxnSpPr>
          <p:nvPr/>
        </p:nvCxnSpPr>
        <p:spPr>
          <a:xfrm rot="16200000" flipH="1">
            <a:off x="9471891" y="3369704"/>
            <a:ext cx="12700" cy="814678"/>
          </a:xfrm>
          <a:prstGeom prst="curvedConnector3">
            <a:avLst>
              <a:gd name="adj1" fmla="val 539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86C908-44AE-4695-B4CE-AF6AEC69F210}"/>
              </a:ext>
            </a:extLst>
          </p:cNvPr>
          <p:cNvSpPr txBox="1"/>
          <p:nvPr/>
        </p:nvSpPr>
        <p:spPr>
          <a:xfrm>
            <a:off x="8295548" y="190686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조향각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A23D3E-959E-4E48-80F2-F97081B719A1}"/>
              </a:ext>
            </a:extLst>
          </p:cNvPr>
          <p:cNvSpPr txBox="1"/>
          <p:nvPr/>
        </p:nvSpPr>
        <p:spPr>
          <a:xfrm>
            <a:off x="2396918" y="1030618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on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65D5C0-968A-4A77-861D-076578B44E8D}"/>
              </a:ext>
            </a:extLst>
          </p:cNvPr>
          <p:cNvSpPr txBox="1"/>
          <p:nvPr/>
        </p:nvSpPr>
        <p:spPr>
          <a:xfrm>
            <a:off x="1642282" y="2467843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off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574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FEC2B1-02D7-4CA1-A625-D066AC1D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09" y="731761"/>
            <a:ext cx="8309581" cy="53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1훈새마을운동 R</vt:lpstr>
      <vt:lpstr>맑은 고딕</vt:lpstr>
      <vt:lpstr>현대하모니 B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요한</dc:creator>
  <cp:lastModifiedBy>김 요한</cp:lastModifiedBy>
  <cp:revision>32</cp:revision>
  <dcterms:created xsi:type="dcterms:W3CDTF">2018-07-17T01:52:55Z</dcterms:created>
  <dcterms:modified xsi:type="dcterms:W3CDTF">2018-07-17T06:17:26Z</dcterms:modified>
</cp:coreProperties>
</file>